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9"/>
  </p:notesMasterIdLst>
  <p:sldIdLst>
    <p:sldId id="256" r:id="rId3"/>
    <p:sldId id="1944" r:id="rId4"/>
    <p:sldId id="1935" r:id="rId5"/>
    <p:sldId id="1941" r:id="rId6"/>
    <p:sldId id="1934" r:id="rId7"/>
    <p:sldId id="1932" r:id="rId8"/>
    <p:sldId id="276" r:id="rId9"/>
    <p:sldId id="1938" r:id="rId10"/>
    <p:sldId id="1936" r:id="rId11"/>
    <p:sldId id="1949" r:id="rId12"/>
    <p:sldId id="1946" r:id="rId13"/>
    <p:sldId id="1928" r:id="rId14"/>
    <p:sldId id="1947" r:id="rId15"/>
    <p:sldId id="1945" r:id="rId16"/>
    <p:sldId id="1950" r:id="rId17"/>
    <p:sldId id="278" r:id="rId18"/>
  </p:sldIdLst>
  <p:sldSz cx="12192000" cy="6858000"/>
  <p:notesSz cx="7023100" cy="9309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D98"/>
    <a:srgbClr val="E3A295"/>
    <a:srgbClr val="E0B798"/>
    <a:srgbClr val="00A650"/>
    <a:srgbClr val="33CC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11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2DB8110-8BC4-4D90-8874-436C774BE0E1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1A75273-6912-4B4B-95A1-3D4547F81B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54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Priority: </a:t>
            </a:r>
          </a:p>
          <a:p>
            <a:pPr marL="174982" indent="-174982">
              <a:buFontTx/>
              <a:buChar char="-"/>
            </a:pPr>
            <a:r>
              <a:rPr lang="cs-CZ" dirty="0"/>
              <a:t>Hodnota za peníze</a:t>
            </a:r>
          </a:p>
          <a:p>
            <a:pPr marL="174982" indent="-174982">
              <a:buFontTx/>
              <a:buChar char="-"/>
            </a:pPr>
            <a:r>
              <a:rPr lang="cs-CZ" dirty="0"/>
              <a:t>Zadat chytře, nikoli lacině</a:t>
            </a:r>
          </a:p>
          <a:p>
            <a:pPr marL="174982" indent="-174982">
              <a:buFontTx/>
              <a:buChar char="-"/>
            </a:pPr>
            <a:r>
              <a:rPr lang="cs-CZ" dirty="0"/>
              <a:t>Přibližovat proces zadávání nákupním procesům v byznysu</a:t>
            </a:r>
          </a:p>
          <a:p>
            <a:pPr marL="641600" lvl="1" indent="-174982">
              <a:buFontTx/>
              <a:buChar char="-"/>
            </a:pPr>
            <a:r>
              <a:rPr lang="cs-CZ" dirty="0"/>
              <a:t>Efektivita</a:t>
            </a:r>
          </a:p>
          <a:p>
            <a:pPr marL="174982" indent="-174982">
              <a:buFontTx/>
              <a:buChar char="-"/>
            </a:pPr>
            <a:r>
              <a:rPr lang="cs-CZ" dirty="0"/>
              <a:t>Důraz na přípravu i na </a:t>
            </a:r>
            <a:r>
              <a:rPr lang="cs-CZ" dirty="0" err="1"/>
              <a:t>contract</a:t>
            </a:r>
            <a:r>
              <a:rPr lang="cs-CZ" dirty="0"/>
              <a:t> </a:t>
            </a:r>
            <a:r>
              <a:rPr lang="cs-CZ" dirty="0" err="1"/>
              <a:t>mgmt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75273-6912-4B4B-95A1-3D4547F81B3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69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243AC-9B4A-3DBE-1B12-5D08B4018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EAFFC6-0C8D-6209-6ACA-549BC8D46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431B60-A565-6F0F-241C-F68EF52C7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E71C-A08B-4E21-83C6-78D1978665FE}" type="datetime1">
              <a:rPr lang="cs-CZ" smtClean="0"/>
              <a:t>01.04.2024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49A441-F87C-8E7A-E616-F0A69A74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5EC458-292A-5354-EBB7-3BF3D15B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D85C-CD69-470D-96D4-73400C2C6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99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D6540-088F-6BC6-311E-46DF594F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124B02-3A1A-47EB-C553-F3E4B6C7A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9CE61F-02C2-288E-38A9-F76633D3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F0D6-828C-41E3-8887-74BF04971F8F}" type="datetime1">
              <a:rPr lang="cs-CZ" smtClean="0"/>
              <a:t>01.04.2024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8EB12E-2E35-FD85-1DFE-A9B5AE4A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720347-958B-6E0B-0E80-830A5EB9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D85C-CD69-470D-96D4-73400C2C6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17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6A8403D-2267-4BEF-4317-68AE1BD51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96B09D-768D-CD31-F0F7-0CAE5F8D1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85B4CE-682A-0E8E-7627-478B9684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495F-9E9F-48DB-8A71-E4CA8954C1E1}" type="datetime1">
              <a:rPr lang="cs-CZ" smtClean="0"/>
              <a:t>01.04.2024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244953-6664-8355-7CE8-EA6475F8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74865B-D91D-30F5-0967-9B363541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D85C-CD69-470D-96D4-73400C2C6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066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9309" y="354150"/>
            <a:ext cx="9980104" cy="496418"/>
          </a:xfrm>
        </p:spPr>
        <p:txBody>
          <a:bodyPr lIns="0" tIns="0" rIns="0" bIns="0"/>
          <a:lstStyle>
            <a:lvl1pPr>
              <a:defRPr sz="3226" b="1" i="0">
                <a:solidFill>
                  <a:srgbClr val="03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35" y="1577340"/>
            <a:ext cx="53064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341" y="1577340"/>
            <a:ext cx="53064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6A04-7BE1-4069-B86B-9E967291B70B}" type="datetime1">
              <a:rPr lang="cs-CZ" smtClean="0"/>
              <a:t>01.04.2024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838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904" y="2125980"/>
            <a:ext cx="10368913" cy="496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26" b="1" i="0">
                <a:solidFill>
                  <a:srgbClr val="03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08" y="3840481"/>
            <a:ext cx="8539105" cy="293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4" b="1" i="0">
                <a:solidFill>
                  <a:srgbClr val="231F20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4FDE6-335A-4588-8411-966741160CFC}" type="datetime1">
              <a:rPr lang="cs-CZ" smtClean="0"/>
              <a:t>01.04.2024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897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9309" y="354150"/>
            <a:ext cx="9980104" cy="496418"/>
          </a:xfrm>
        </p:spPr>
        <p:txBody>
          <a:bodyPr lIns="0" tIns="0" rIns="0" bIns="0"/>
          <a:lstStyle>
            <a:lvl1pPr>
              <a:defRPr sz="3226" b="1" i="0">
                <a:solidFill>
                  <a:srgbClr val="03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920" y="1149900"/>
            <a:ext cx="5784142" cy="293029"/>
          </a:xfrm>
        </p:spPr>
        <p:txBody>
          <a:bodyPr lIns="0" tIns="0" rIns="0" bIns="0"/>
          <a:lstStyle>
            <a:lvl1pPr>
              <a:defRPr sz="1904" b="1" i="0">
                <a:solidFill>
                  <a:srgbClr val="231F20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0880A-A870-4342-A81D-8957AE7BB162}" type="datetime1">
              <a:rPr lang="cs-CZ" smtClean="0"/>
              <a:t>01.04.2024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860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9309" y="354150"/>
            <a:ext cx="9980104" cy="496418"/>
          </a:xfrm>
        </p:spPr>
        <p:txBody>
          <a:bodyPr lIns="0" tIns="0" rIns="0" bIns="0"/>
          <a:lstStyle>
            <a:lvl1pPr>
              <a:defRPr sz="3226" b="1" i="0">
                <a:solidFill>
                  <a:srgbClr val="03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35" y="1577340"/>
            <a:ext cx="53064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341" y="1577340"/>
            <a:ext cx="53064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6A04-7BE1-4069-B86B-9E967291B70B}" type="datetime1">
              <a:rPr lang="cs-CZ" smtClean="0"/>
              <a:t>01.04.2024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60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9309" y="354150"/>
            <a:ext cx="9980104" cy="496418"/>
          </a:xfrm>
        </p:spPr>
        <p:txBody>
          <a:bodyPr lIns="0" tIns="0" rIns="0" bIns="0"/>
          <a:lstStyle>
            <a:lvl1pPr>
              <a:defRPr sz="3226" b="1" i="0">
                <a:solidFill>
                  <a:srgbClr val="03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301C8-0F55-4D9F-8995-CFAFF9148600}" type="datetime1">
              <a:rPr lang="cs-CZ" smtClean="0"/>
              <a:t>01.04.2024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1465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4295-211A-4281-986C-1F2E63FEE112}" type="datetime1">
              <a:rPr lang="cs-CZ" smtClean="0"/>
              <a:t>01.04.2024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289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C564E-90DA-E5D5-C76E-8E389A97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EF6F9F-E828-06BE-E1C9-784EAF68D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893B7F-136A-98CB-A3FE-7811A715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F512-B62A-4C1B-9017-B83B787EC791}" type="datetime1">
              <a:rPr lang="cs-CZ" smtClean="0"/>
              <a:t>01.04.2024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A6AE4B-3FC3-496F-FC4E-35B972B5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57A2BA-3C01-B03C-C9E1-7790B316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D85C-CD69-470D-96D4-73400C2C6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12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A4B49-1074-71E8-0C17-68060D2F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AFB418-33A7-A6E2-67F0-305E96C2C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CCE57A-6697-6A8A-D5F2-5D420B79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6524-9AB1-448F-A4E0-08B8B54A5FE6}" type="datetime1">
              <a:rPr lang="cs-CZ" smtClean="0"/>
              <a:t>01.04.2024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16114A-4DF3-34A8-555E-356F72E3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AB55BA-DD7A-915A-A226-4FC9B34A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D85C-CD69-470D-96D4-73400C2C6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18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046B0-6F3A-024D-C9CC-4C8BD60B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B34F94-B364-9F8B-CB56-CF50151F9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3C8F96-0D38-12A4-209B-613DD93D8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B265E9-09C3-0F71-1E3F-BC5A1F69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B80-33B5-4E1F-933F-D393FB4D8B38}" type="datetime1">
              <a:rPr lang="cs-CZ" smtClean="0"/>
              <a:t>01.04.2024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2EC640-7B0B-1154-AD0A-9F4763CD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92A480-11CB-52D8-1B3A-A9E2A90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D85C-CD69-470D-96D4-73400C2C6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96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CF346-1CCB-7A87-3BDA-32CD82C6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C04401-B526-EF84-C5B4-1F95E59B2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C720A8-EAAD-8231-B411-92C576AE1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1167792-0283-3F98-6FC6-9DC3A6662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94E60DF-DAB8-C4DF-2A82-E0522AE14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F8C11A-4FD2-B165-9E6F-FF734305F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1105-5A51-4F86-BA0C-87052ED5BB09}" type="datetime1">
              <a:rPr lang="cs-CZ" smtClean="0"/>
              <a:t>01.04.2024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A678EB-623A-C92C-0304-968733C5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A5048B0-0131-730C-EA45-14E0CF78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D85C-CD69-470D-96D4-73400C2C6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30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359A7-7DE6-503E-E79D-BF9BE977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8476CD-61EB-7115-0366-62FADDE4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4C54-3A68-4ED1-9F9A-DFF8E9ADA0E5}" type="datetime1">
              <a:rPr lang="cs-CZ" smtClean="0"/>
              <a:t>01.04.2024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8813488-1156-7EC3-56DE-92AC7AD4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B2E162-38F9-526D-9B87-8AA7AEE2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D85C-CD69-470D-96D4-73400C2C6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80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F37810D-0303-B827-E0BB-B84BCA29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69AF-3B6B-47E3-A6C0-45AFA65FE73A}" type="datetime1">
              <a:rPr lang="cs-CZ" smtClean="0"/>
              <a:t>01.04.2024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F58EFB-42E8-42A9-3B10-BB3BF444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F7EAEF-6BE3-6153-EAD6-2AD7F037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D85C-CD69-470D-96D4-73400C2C6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30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27072-A6CB-3435-D652-C636116D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658AAA-0C8B-F6C8-72FB-1653A9A23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1070C7-8AB6-3FF8-6A58-A9BE2241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090E6F-9471-0846-15D4-D805D35E0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374-0501-4EB7-BB28-C3A6B140D0B5}" type="datetime1">
              <a:rPr lang="cs-CZ" smtClean="0"/>
              <a:t>01.04.2024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4DF823-2956-395C-44D4-6511ACDB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751793-A0B8-0ABA-AC93-6007EEB1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D85C-CD69-470D-96D4-73400C2C6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38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D0E8A-0B70-8B3E-65FE-1F92E4ED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B3E20F6-94B6-F1A7-8447-EA91A0055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599953-7A25-2CE6-6C21-BE04CDDDB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9DE541-E71D-B64E-2BA9-99860B67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E712-63BD-48F3-BA91-184D32CCC60F}" type="datetime1">
              <a:rPr lang="cs-CZ" smtClean="0"/>
              <a:t>01.04.2024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B3CE6F-8A2B-95AB-87BE-53823EB0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982E7A-3D2A-73DC-EECC-85117429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D85C-CD69-470D-96D4-73400C2C6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21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D5D910-D973-E253-FF54-E4941D2E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BFD794-5F41-C474-6473-566E4083A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663397-6868-1359-E1D9-4A77BD689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F445-9674-46AE-80B9-5D95B7C784FE}" type="datetime1">
              <a:rPr lang="cs-CZ" smtClean="0"/>
              <a:t>01.04.2024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AB6F4-CC75-4C14-AF9B-2254011B6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5FD68F-72F7-6085-9A02-F76C77DAA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0D85C-CD69-470D-96D4-73400C2C6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80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9309" y="354150"/>
            <a:ext cx="9980104" cy="469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03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920" y="1149900"/>
            <a:ext cx="57841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31F20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565" y="6377940"/>
            <a:ext cx="39035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36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B266C-18AC-4BE3-A44B-D8FD98DD61B8}" type="datetime1">
              <a:rPr lang="cs-CZ" smtClean="0"/>
              <a:t>01.04.2024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080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7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18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2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18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2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18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2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6.png"/><Relationship Id="rId7" Type="http://schemas.openxmlformats.org/officeDocument/2006/relationships/image" Target="../media/image30.png"/><Relationship Id="rId12" Type="http://schemas.openxmlformats.org/officeDocument/2006/relationships/image" Target="../media/image5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11" Type="http://schemas.openxmlformats.org/officeDocument/2006/relationships/image" Target="../media/image53.png"/><Relationship Id="rId5" Type="http://schemas.openxmlformats.org/officeDocument/2006/relationships/image" Target="../media/image38.png"/><Relationship Id="rId10" Type="http://schemas.openxmlformats.org/officeDocument/2006/relationships/image" Target="../media/image20.png"/><Relationship Id="rId4" Type="http://schemas.openxmlformats.org/officeDocument/2006/relationships/image" Target="../media/image37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18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2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vz.cz/wp-content/uploads/2024/01/nsvz_strategie_online-verze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emf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-vz.cz/dulezita-sdeleni/mmr-spustilo-dotaznik-k-reforme-prezkumu-verejnych-zakazek/" TargetMode="External"/><Relationship Id="rId5" Type="http://schemas.openxmlformats.org/officeDocument/2006/relationships/hyperlink" Target="https://mmr.gov.cz/cs/ministerstvo/verejne-zakazky-a-elektronizace/reforma-prezkumu-verejnych-zakazek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561" y="3209"/>
            <a:ext cx="12185699" cy="6854791"/>
            <a:chOff x="0" y="-317"/>
            <a:chExt cx="11519999" cy="648031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19999" cy="6479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2067" y="-317"/>
              <a:ext cx="9997440" cy="4518660"/>
            </a:xfrm>
            <a:custGeom>
              <a:avLst/>
              <a:gdLst/>
              <a:ahLst/>
              <a:cxnLst/>
              <a:rect l="l" t="t" r="r" b="b"/>
              <a:pathLst>
                <a:path w="9997440" h="4518660">
                  <a:moveTo>
                    <a:pt x="9305353" y="0"/>
                  </a:moveTo>
                  <a:lnTo>
                    <a:pt x="6685407" y="0"/>
                  </a:lnTo>
                  <a:lnTo>
                    <a:pt x="6685407" y="1243342"/>
                  </a:lnTo>
                  <a:lnTo>
                    <a:pt x="9305353" y="1243342"/>
                  </a:lnTo>
                  <a:lnTo>
                    <a:pt x="9305353" y="0"/>
                  </a:lnTo>
                  <a:close/>
                </a:path>
                <a:path w="9997440" h="4518660">
                  <a:moveTo>
                    <a:pt x="9997199" y="1343139"/>
                  </a:moveTo>
                  <a:lnTo>
                    <a:pt x="0" y="1343139"/>
                  </a:lnTo>
                  <a:lnTo>
                    <a:pt x="0" y="4518279"/>
                  </a:lnTo>
                  <a:lnTo>
                    <a:pt x="9997199" y="4518279"/>
                  </a:lnTo>
                  <a:lnTo>
                    <a:pt x="9997199" y="1343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898" y="1118487"/>
              <a:ext cx="10232381" cy="35360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35881" y="2397304"/>
            <a:ext cx="9323441" cy="1166820"/>
          </a:xfrm>
          <a:prstGeom prst="rect">
            <a:avLst/>
          </a:prstGeom>
        </p:spPr>
        <p:txBody>
          <a:bodyPr vert="horz" wrap="square" lIns="0" tIns="12090" rIns="0" bIns="0" rtlCol="0">
            <a:spAutoFit/>
          </a:bodyPr>
          <a:lstStyle/>
          <a:p>
            <a:pPr marL="13434" marR="5374">
              <a:lnSpc>
                <a:spcPct val="115599"/>
              </a:lnSpc>
              <a:spcBef>
                <a:spcPts val="95"/>
              </a:spcBef>
            </a:pPr>
            <a:r>
              <a:rPr lang="cs-CZ" sz="3500" spc="-11" dirty="0"/>
              <a:t>Reforma přezkumu Veřejných zakázek</a:t>
            </a:r>
            <a:br>
              <a:rPr lang="cs-CZ" sz="3500" spc="-11" dirty="0"/>
            </a:b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2145164" y="5296836"/>
            <a:ext cx="8073912" cy="879764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13434" marR="5374" defTabSz="967252">
              <a:lnSpc>
                <a:spcPct val="137900"/>
              </a:lnSpc>
              <a:spcBef>
                <a:spcPts val="106"/>
              </a:spcBef>
            </a:pPr>
            <a:r>
              <a:rPr lang="cs-CZ" sz="2116" b="1" kern="0" dirty="0">
                <a:solidFill>
                  <a:srgbClr val="034EA2"/>
                </a:solidFill>
                <a:latin typeface="Montserrat"/>
                <a:cs typeface="Montserrat"/>
              </a:rPr>
              <a:t>Leona Gergelová Šteigrová, Adéla Havlová</a:t>
            </a:r>
            <a:endParaRPr lang="cs-CZ" sz="2116" b="1" kern="0" spc="-11" dirty="0">
              <a:solidFill>
                <a:srgbClr val="034EA2"/>
              </a:solidFill>
              <a:latin typeface="Montserrat"/>
              <a:cs typeface="Montserrat"/>
            </a:endParaRPr>
          </a:p>
          <a:p>
            <a:pPr marL="13434" marR="5374" defTabSz="967252">
              <a:lnSpc>
                <a:spcPct val="137900"/>
              </a:lnSpc>
              <a:spcBef>
                <a:spcPts val="106"/>
              </a:spcBef>
            </a:pPr>
            <a:r>
              <a:rPr sz="2116" kern="0" dirty="0" err="1">
                <a:solidFill>
                  <a:srgbClr val="034EA2"/>
                </a:solidFill>
                <a:latin typeface="Montserrat"/>
                <a:cs typeface="Montserrat"/>
              </a:rPr>
              <a:t>Ministerstvo</a:t>
            </a:r>
            <a:r>
              <a:rPr sz="2116" kern="0" spc="-63" dirty="0">
                <a:solidFill>
                  <a:srgbClr val="034EA2"/>
                </a:solidFill>
                <a:latin typeface="Montserrat"/>
                <a:cs typeface="Montserrat"/>
              </a:rPr>
              <a:t> </a:t>
            </a:r>
            <a:r>
              <a:rPr sz="2116" kern="0" dirty="0">
                <a:solidFill>
                  <a:srgbClr val="034EA2"/>
                </a:solidFill>
                <a:latin typeface="Montserrat"/>
                <a:cs typeface="Montserrat"/>
              </a:rPr>
              <a:t>pro</a:t>
            </a:r>
            <a:r>
              <a:rPr sz="2116" kern="0" spc="-58" dirty="0">
                <a:solidFill>
                  <a:srgbClr val="034EA2"/>
                </a:solidFill>
                <a:latin typeface="Montserrat"/>
                <a:cs typeface="Montserrat"/>
              </a:rPr>
              <a:t> </a:t>
            </a:r>
            <a:r>
              <a:rPr sz="2116" kern="0" dirty="0">
                <a:solidFill>
                  <a:srgbClr val="034EA2"/>
                </a:solidFill>
                <a:latin typeface="Montserrat"/>
                <a:cs typeface="Montserrat"/>
              </a:rPr>
              <a:t>místní</a:t>
            </a:r>
            <a:r>
              <a:rPr sz="2116" kern="0" spc="-63" dirty="0">
                <a:solidFill>
                  <a:srgbClr val="034EA2"/>
                </a:solidFill>
                <a:latin typeface="Montserrat"/>
                <a:cs typeface="Montserrat"/>
              </a:rPr>
              <a:t> </a:t>
            </a:r>
            <a:r>
              <a:rPr sz="2116" kern="0" dirty="0">
                <a:solidFill>
                  <a:srgbClr val="034EA2"/>
                </a:solidFill>
                <a:latin typeface="Montserrat"/>
                <a:cs typeface="Montserrat"/>
              </a:rPr>
              <a:t>rozvoj</a:t>
            </a:r>
            <a:r>
              <a:rPr sz="2116" kern="0" spc="-58" dirty="0">
                <a:solidFill>
                  <a:srgbClr val="034EA2"/>
                </a:solidFill>
                <a:latin typeface="Montserrat"/>
                <a:cs typeface="Montserrat"/>
              </a:rPr>
              <a:t> </a:t>
            </a:r>
            <a:r>
              <a:rPr sz="2116" kern="0" spc="-37" dirty="0">
                <a:solidFill>
                  <a:srgbClr val="034EA2"/>
                </a:solidFill>
                <a:latin typeface="Montserrat"/>
                <a:cs typeface="Montserrat"/>
              </a:rPr>
              <a:t>ČR</a:t>
            </a:r>
            <a:endParaRPr sz="2116" kern="0" dirty="0">
              <a:solidFill>
                <a:sysClr val="windowText" lastClr="000000"/>
              </a:solidFill>
              <a:latin typeface="Montserrat"/>
              <a:cs typeface="Montserra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70" y="0"/>
            <a:ext cx="11581355" cy="6854642"/>
            <a:chOff x="-720" y="0"/>
            <a:chExt cx="10948670" cy="6480175"/>
          </a:xfrm>
        </p:grpSpPr>
        <p:sp>
          <p:nvSpPr>
            <p:cNvPr id="10" name="object 10"/>
            <p:cNvSpPr/>
            <p:nvPr/>
          </p:nvSpPr>
          <p:spPr>
            <a:xfrm>
              <a:off x="9317343" y="345600"/>
              <a:ext cx="12700" cy="459740"/>
            </a:xfrm>
            <a:custGeom>
              <a:avLst/>
              <a:gdLst/>
              <a:ahLst/>
              <a:cxnLst/>
              <a:rect l="l" t="t" r="r" b="b"/>
              <a:pathLst>
                <a:path w="12700" h="459740">
                  <a:moveTo>
                    <a:pt x="12639" y="0"/>
                  </a:moveTo>
                  <a:lnTo>
                    <a:pt x="0" y="0"/>
                  </a:lnTo>
                  <a:lnTo>
                    <a:pt x="0" y="459521"/>
                  </a:lnTo>
                  <a:lnTo>
                    <a:pt x="12639" y="459521"/>
                  </a:lnTo>
                  <a:lnTo>
                    <a:pt x="12639" y="0"/>
                  </a:lnTo>
                  <a:close/>
                </a:path>
              </a:pathLst>
            </a:custGeom>
            <a:solidFill>
              <a:srgbClr val="333335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8502" y="345192"/>
              <a:ext cx="118530" cy="1058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607436" y="345192"/>
              <a:ext cx="21590" cy="106045"/>
            </a:xfrm>
            <a:custGeom>
              <a:avLst/>
              <a:gdLst/>
              <a:ahLst/>
              <a:cxnLst/>
              <a:rect l="l" t="t" r="r" b="b"/>
              <a:pathLst>
                <a:path w="21590" h="106045">
                  <a:moveTo>
                    <a:pt x="21214" y="0"/>
                  </a:moveTo>
                  <a:lnTo>
                    <a:pt x="0" y="0"/>
                  </a:lnTo>
                  <a:lnTo>
                    <a:pt x="0" y="105811"/>
                  </a:lnTo>
                  <a:lnTo>
                    <a:pt x="21214" y="105811"/>
                  </a:lnTo>
                  <a:lnTo>
                    <a:pt x="21214" y="0"/>
                  </a:lnTo>
                  <a:close/>
                </a:path>
              </a:pathLst>
            </a:custGeom>
            <a:solidFill>
              <a:srgbClr val="333335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57943" y="345192"/>
              <a:ext cx="86997" cy="1058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774273" y="345192"/>
              <a:ext cx="21590" cy="106045"/>
            </a:xfrm>
            <a:custGeom>
              <a:avLst/>
              <a:gdLst/>
              <a:ahLst/>
              <a:cxnLst/>
              <a:rect l="l" t="t" r="r" b="b"/>
              <a:pathLst>
                <a:path w="21590" h="106045">
                  <a:moveTo>
                    <a:pt x="21211" y="0"/>
                  </a:moveTo>
                  <a:lnTo>
                    <a:pt x="0" y="0"/>
                  </a:lnTo>
                  <a:lnTo>
                    <a:pt x="0" y="105811"/>
                  </a:lnTo>
                  <a:lnTo>
                    <a:pt x="21211" y="105811"/>
                  </a:lnTo>
                  <a:lnTo>
                    <a:pt x="21211" y="0"/>
                  </a:lnTo>
                  <a:close/>
                </a:path>
              </a:pathLst>
            </a:custGeom>
            <a:solidFill>
              <a:srgbClr val="333335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22341" y="343385"/>
              <a:ext cx="166183" cy="10943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09642" y="345192"/>
              <a:ext cx="62865" cy="106045"/>
            </a:xfrm>
            <a:custGeom>
              <a:avLst/>
              <a:gdLst/>
              <a:ahLst/>
              <a:cxnLst/>
              <a:rect l="l" t="t" r="r" b="b"/>
              <a:pathLst>
                <a:path w="62865" h="106045">
                  <a:moveTo>
                    <a:pt x="62448" y="0"/>
                  </a:moveTo>
                  <a:lnTo>
                    <a:pt x="0" y="0"/>
                  </a:lnTo>
                  <a:lnTo>
                    <a:pt x="0" y="105811"/>
                  </a:lnTo>
                  <a:lnTo>
                    <a:pt x="62740" y="105811"/>
                  </a:lnTo>
                  <a:lnTo>
                    <a:pt x="62740" y="89132"/>
                  </a:lnTo>
                  <a:lnTo>
                    <a:pt x="21225" y="89132"/>
                  </a:lnTo>
                  <a:lnTo>
                    <a:pt x="21225" y="59429"/>
                  </a:lnTo>
                  <a:lnTo>
                    <a:pt x="58974" y="59429"/>
                  </a:lnTo>
                  <a:lnTo>
                    <a:pt x="58974" y="42754"/>
                  </a:lnTo>
                  <a:lnTo>
                    <a:pt x="21225" y="42754"/>
                  </a:lnTo>
                  <a:lnTo>
                    <a:pt x="21225" y="16678"/>
                  </a:lnTo>
                  <a:lnTo>
                    <a:pt x="62448" y="16678"/>
                  </a:lnTo>
                  <a:lnTo>
                    <a:pt x="62448" y="0"/>
                  </a:lnTo>
                  <a:close/>
                </a:path>
              </a:pathLst>
            </a:custGeom>
            <a:solidFill>
              <a:srgbClr val="333335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99746" y="345192"/>
              <a:ext cx="79103" cy="1058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98314" y="343385"/>
              <a:ext cx="394577" cy="10943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56685" y="522136"/>
              <a:ext cx="70938" cy="1058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48596" y="520325"/>
              <a:ext cx="200588" cy="1094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25980" y="522136"/>
              <a:ext cx="118537" cy="10581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74926" y="499402"/>
              <a:ext cx="214246" cy="1303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09246" y="522136"/>
              <a:ext cx="87005" cy="10581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325563" y="499402"/>
              <a:ext cx="35560" cy="128905"/>
            </a:xfrm>
            <a:custGeom>
              <a:avLst/>
              <a:gdLst/>
              <a:ahLst/>
              <a:cxnLst/>
              <a:rect l="l" t="t" r="r" b="b"/>
              <a:pathLst>
                <a:path w="35559" h="128904">
                  <a:moveTo>
                    <a:pt x="34991" y="0"/>
                  </a:moveTo>
                  <a:lnTo>
                    <a:pt x="13319" y="0"/>
                  </a:lnTo>
                  <a:lnTo>
                    <a:pt x="755" y="16678"/>
                  </a:lnTo>
                  <a:lnTo>
                    <a:pt x="14241" y="16678"/>
                  </a:lnTo>
                  <a:lnTo>
                    <a:pt x="34991" y="0"/>
                  </a:lnTo>
                  <a:close/>
                </a:path>
                <a:path w="35559" h="128904">
                  <a:moveTo>
                    <a:pt x="21217" y="22734"/>
                  </a:moveTo>
                  <a:lnTo>
                    <a:pt x="0" y="22734"/>
                  </a:lnTo>
                  <a:lnTo>
                    <a:pt x="0" y="128545"/>
                  </a:lnTo>
                  <a:lnTo>
                    <a:pt x="21217" y="128545"/>
                  </a:lnTo>
                  <a:lnTo>
                    <a:pt x="21217" y="22734"/>
                  </a:lnTo>
                  <a:close/>
                </a:path>
              </a:pathLst>
            </a:custGeom>
            <a:solidFill>
              <a:srgbClr val="333335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56685" y="697273"/>
              <a:ext cx="200599" cy="1094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77501" y="697273"/>
              <a:ext cx="369288" cy="10942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21734" y="676338"/>
              <a:ext cx="82152" cy="13036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25310" y="699076"/>
              <a:ext cx="79117" cy="10581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466760" y="517067"/>
              <a:ext cx="682625" cy="271145"/>
            </a:xfrm>
            <a:custGeom>
              <a:avLst/>
              <a:gdLst/>
              <a:ahLst/>
              <a:cxnLst/>
              <a:rect l="l" t="t" r="r" b="b"/>
              <a:pathLst>
                <a:path w="682625" h="271145">
                  <a:moveTo>
                    <a:pt x="307425" y="0"/>
                  </a:moveTo>
                  <a:lnTo>
                    <a:pt x="231504" y="7116"/>
                  </a:lnTo>
                  <a:lnTo>
                    <a:pt x="193249" y="14044"/>
                  </a:lnTo>
                  <a:lnTo>
                    <a:pt x="154727" y="22316"/>
                  </a:lnTo>
                  <a:lnTo>
                    <a:pt x="101424" y="36515"/>
                  </a:lnTo>
                  <a:lnTo>
                    <a:pt x="55465" y="59954"/>
                  </a:lnTo>
                  <a:lnTo>
                    <a:pt x="7467" y="114374"/>
                  </a:lnTo>
                  <a:lnTo>
                    <a:pt x="0" y="154717"/>
                  </a:lnTo>
                  <a:lnTo>
                    <a:pt x="8195" y="190300"/>
                  </a:lnTo>
                  <a:lnTo>
                    <a:pt x="61250" y="239063"/>
                  </a:lnTo>
                  <a:lnTo>
                    <a:pt x="101127" y="253928"/>
                  </a:lnTo>
                  <a:lnTo>
                    <a:pt x="146582" y="263571"/>
                  </a:lnTo>
                  <a:lnTo>
                    <a:pt x="195121" y="268834"/>
                  </a:lnTo>
                  <a:lnTo>
                    <a:pt x="244255" y="270560"/>
                  </a:lnTo>
                  <a:lnTo>
                    <a:pt x="291491" y="269590"/>
                  </a:lnTo>
                  <a:lnTo>
                    <a:pt x="334338" y="266766"/>
                  </a:lnTo>
                  <a:lnTo>
                    <a:pt x="396896" y="258926"/>
                  </a:lnTo>
                  <a:lnTo>
                    <a:pt x="439437" y="250432"/>
                  </a:lnTo>
                  <a:lnTo>
                    <a:pt x="485405" y="239263"/>
                  </a:lnTo>
                  <a:lnTo>
                    <a:pt x="531748" y="225337"/>
                  </a:lnTo>
                  <a:lnTo>
                    <a:pt x="575416" y="208569"/>
                  </a:lnTo>
                  <a:lnTo>
                    <a:pt x="637950" y="177966"/>
                  </a:lnTo>
                  <a:lnTo>
                    <a:pt x="682260" y="147754"/>
                  </a:lnTo>
                  <a:lnTo>
                    <a:pt x="656848" y="154643"/>
                  </a:lnTo>
                  <a:lnTo>
                    <a:pt x="623800" y="165203"/>
                  </a:lnTo>
                  <a:lnTo>
                    <a:pt x="585276" y="176795"/>
                  </a:lnTo>
                  <a:lnTo>
                    <a:pt x="543438" y="186778"/>
                  </a:lnTo>
                  <a:lnTo>
                    <a:pt x="486207" y="195494"/>
                  </a:lnTo>
                  <a:lnTo>
                    <a:pt x="432935" y="198126"/>
                  </a:lnTo>
                  <a:lnTo>
                    <a:pt x="390835" y="196151"/>
                  </a:lnTo>
                  <a:lnTo>
                    <a:pt x="342421" y="190667"/>
                  </a:lnTo>
                  <a:lnTo>
                    <a:pt x="294467" y="179784"/>
                  </a:lnTo>
                  <a:lnTo>
                    <a:pt x="253750" y="161609"/>
                  </a:lnTo>
                  <a:lnTo>
                    <a:pt x="227044" y="134252"/>
                  </a:lnTo>
                  <a:lnTo>
                    <a:pt x="221126" y="95821"/>
                  </a:lnTo>
                  <a:lnTo>
                    <a:pt x="234513" y="61464"/>
                  </a:lnTo>
                  <a:lnTo>
                    <a:pt x="258064" y="35644"/>
                  </a:lnTo>
                  <a:lnTo>
                    <a:pt x="284720" y="15957"/>
                  </a:lnTo>
                  <a:lnTo>
                    <a:pt x="30742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718462" y="367800"/>
              <a:ext cx="475615" cy="330200"/>
            </a:xfrm>
            <a:custGeom>
              <a:avLst/>
              <a:gdLst/>
              <a:ahLst/>
              <a:cxnLst/>
              <a:rect l="l" t="t" r="r" b="b"/>
              <a:pathLst>
                <a:path w="475615" h="330200">
                  <a:moveTo>
                    <a:pt x="374776" y="0"/>
                  </a:moveTo>
                  <a:lnTo>
                    <a:pt x="396709" y="29851"/>
                  </a:lnTo>
                  <a:lnTo>
                    <a:pt x="411721" y="64771"/>
                  </a:lnTo>
                  <a:lnTo>
                    <a:pt x="410368" y="102873"/>
                  </a:lnTo>
                  <a:lnTo>
                    <a:pt x="383208" y="142275"/>
                  </a:lnTo>
                  <a:lnTo>
                    <a:pt x="327941" y="183810"/>
                  </a:lnTo>
                  <a:lnTo>
                    <a:pt x="261907" y="219577"/>
                  </a:lnTo>
                  <a:lnTo>
                    <a:pt x="209429" y="241730"/>
                  </a:lnTo>
                  <a:lnTo>
                    <a:pt x="155051" y="260359"/>
                  </a:lnTo>
                  <a:lnTo>
                    <a:pt x="100722" y="274987"/>
                  </a:lnTo>
                  <a:lnTo>
                    <a:pt x="48389" y="285138"/>
                  </a:lnTo>
                  <a:lnTo>
                    <a:pt x="0" y="290335"/>
                  </a:lnTo>
                  <a:lnTo>
                    <a:pt x="34695" y="305095"/>
                  </a:lnTo>
                  <a:lnTo>
                    <a:pt x="66261" y="315717"/>
                  </a:lnTo>
                  <a:lnTo>
                    <a:pt x="100599" y="323110"/>
                  </a:lnTo>
                  <a:lnTo>
                    <a:pt x="143610" y="328187"/>
                  </a:lnTo>
                  <a:lnTo>
                    <a:pt x="187932" y="330150"/>
                  </a:lnTo>
                  <a:lnTo>
                    <a:pt x="236316" y="328563"/>
                  </a:lnTo>
                  <a:lnTo>
                    <a:pt x="284267" y="322659"/>
                  </a:lnTo>
                  <a:lnTo>
                    <a:pt x="327294" y="311673"/>
                  </a:lnTo>
                  <a:lnTo>
                    <a:pt x="371379" y="292197"/>
                  </a:lnTo>
                  <a:lnTo>
                    <a:pt x="421846" y="253900"/>
                  </a:lnTo>
                  <a:lnTo>
                    <a:pt x="454757" y="213047"/>
                  </a:lnTo>
                  <a:lnTo>
                    <a:pt x="474467" y="160292"/>
                  </a:lnTo>
                  <a:lnTo>
                    <a:pt x="475497" y="128882"/>
                  </a:lnTo>
                  <a:lnTo>
                    <a:pt x="470216" y="97890"/>
                  </a:lnTo>
                  <a:lnTo>
                    <a:pt x="459550" y="68846"/>
                  </a:lnTo>
                  <a:lnTo>
                    <a:pt x="444729" y="46674"/>
                  </a:lnTo>
                  <a:lnTo>
                    <a:pt x="423161" y="25493"/>
                  </a:lnTo>
                  <a:lnTo>
                    <a:pt x="398594" y="8776"/>
                  </a:lnTo>
                  <a:lnTo>
                    <a:pt x="374776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8442014" y="383562"/>
              <a:ext cx="668655" cy="197485"/>
            </a:xfrm>
            <a:custGeom>
              <a:avLst/>
              <a:gdLst/>
              <a:ahLst/>
              <a:cxnLst/>
              <a:rect l="l" t="t" r="r" b="b"/>
              <a:pathLst>
                <a:path w="668654" h="197484">
                  <a:moveTo>
                    <a:pt x="481745" y="0"/>
                  </a:moveTo>
                  <a:lnTo>
                    <a:pt x="429202" y="3412"/>
                  </a:lnTo>
                  <a:lnTo>
                    <a:pt x="378377" y="9718"/>
                  </a:lnTo>
                  <a:lnTo>
                    <a:pt x="332215" y="18236"/>
                  </a:lnTo>
                  <a:lnTo>
                    <a:pt x="270630" y="34768"/>
                  </a:lnTo>
                  <a:lnTo>
                    <a:pt x="214394" y="55381"/>
                  </a:lnTo>
                  <a:lnTo>
                    <a:pt x="163698" y="78864"/>
                  </a:lnTo>
                  <a:lnTo>
                    <a:pt x="118733" y="104005"/>
                  </a:lnTo>
                  <a:lnTo>
                    <a:pt x="79690" y="129593"/>
                  </a:lnTo>
                  <a:lnTo>
                    <a:pt x="46760" y="154418"/>
                  </a:lnTo>
                  <a:lnTo>
                    <a:pt x="0" y="196930"/>
                  </a:lnTo>
                  <a:lnTo>
                    <a:pt x="18886" y="191158"/>
                  </a:lnTo>
                  <a:lnTo>
                    <a:pt x="41519" y="183077"/>
                  </a:lnTo>
                  <a:lnTo>
                    <a:pt x="65992" y="173536"/>
                  </a:lnTo>
                  <a:lnTo>
                    <a:pt x="90396" y="163382"/>
                  </a:lnTo>
                  <a:lnTo>
                    <a:pt x="110095" y="155726"/>
                  </a:lnTo>
                  <a:lnTo>
                    <a:pt x="150882" y="143574"/>
                  </a:lnTo>
                  <a:lnTo>
                    <a:pt x="213974" y="129368"/>
                  </a:lnTo>
                  <a:lnTo>
                    <a:pt x="256493" y="122586"/>
                  </a:lnTo>
                  <a:lnTo>
                    <a:pt x="298827" y="118124"/>
                  </a:lnTo>
                  <a:lnTo>
                    <a:pt x="340113" y="116161"/>
                  </a:lnTo>
                  <a:lnTo>
                    <a:pt x="401578" y="118481"/>
                  </a:lnTo>
                  <a:lnTo>
                    <a:pt x="456620" y="129023"/>
                  </a:lnTo>
                  <a:lnTo>
                    <a:pt x="502492" y="150012"/>
                  </a:lnTo>
                  <a:lnTo>
                    <a:pt x="536446" y="183675"/>
                  </a:lnTo>
                  <a:lnTo>
                    <a:pt x="579301" y="161020"/>
                  </a:lnTo>
                  <a:lnTo>
                    <a:pt x="619854" y="134697"/>
                  </a:lnTo>
                  <a:lnTo>
                    <a:pt x="651649" y="106542"/>
                  </a:lnTo>
                  <a:lnTo>
                    <a:pt x="668229" y="78390"/>
                  </a:lnTo>
                  <a:lnTo>
                    <a:pt x="667199" y="50153"/>
                  </a:lnTo>
                  <a:lnTo>
                    <a:pt x="650223" y="28892"/>
                  </a:lnTo>
                  <a:lnTo>
                    <a:pt x="620246" y="13927"/>
                  </a:lnTo>
                  <a:lnTo>
                    <a:pt x="580211" y="4577"/>
                  </a:lnTo>
                  <a:lnTo>
                    <a:pt x="533063" y="161"/>
                  </a:lnTo>
                  <a:lnTo>
                    <a:pt x="481745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552677" y="556534"/>
              <a:ext cx="114935" cy="62230"/>
            </a:xfrm>
            <a:custGeom>
              <a:avLst/>
              <a:gdLst/>
              <a:ahLst/>
              <a:cxnLst/>
              <a:rect l="l" t="t" r="r" b="b"/>
              <a:pathLst>
                <a:path w="114934" h="62229">
                  <a:moveTo>
                    <a:pt x="52377" y="0"/>
                  </a:moveTo>
                  <a:lnTo>
                    <a:pt x="44057" y="23768"/>
                  </a:lnTo>
                  <a:lnTo>
                    <a:pt x="0" y="30286"/>
                  </a:lnTo>
                  <a:lnTo>
                    <a:pt x="38830" y="38135"/>
                  </a:lnTo>
                  <a:lnTo>
                    <a:pt x="29913" y="61890"/>
                  </a:lnTo>
                  <a:lnTo>
                    <a:pt x="62241" y="42988"/>
                  </a:lnTo>
                  <a:lnTo>
                    <a:pt x="100771" y="51145"/>
                  </a:lnTo>
                  <a:lnTo>
                    <a:pt x="81911" y="31611"/>
                  </a:lnTo>
                  <a:lnTo>
                    <a:pt x="114664" y="12905"/>
                  </a:lnTo>
                  <a:lnTo>
                    <a:pt x="70671" y="19731"/>
                  </a:lnTo>
                  <a:lnTo>
                    <a:pt x="52377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29032" y="653111"/>
              <a:ext cx="200078" cy="10351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628227" y="434977"/>
              <a:ext cx="459105" cy="83820"/>
            </a:xfrm>
            <a:custGeom>
              <a:avLst/>
              <a:gdLst/>
              <a:ahLst/>
              <a:cxnLst/>
              <a:rect l="l" t="t" r="r" b="b"/>
              <a:pathLst>
                <a:path w="459104" h="83820">
                  <a:moveTo>
                    <a:pt x="130949" y="14770"/>
                  </a:moveTo>
                  <a:lnTo>
                    <a:pt x="97320" y="22707"/>
                  </a:lnTo>
                  <a:lnTo>
                    <a:pt x="59499" y="33959"/>
                  </a:lnTo>
                  <a:lnTo>
                    <a:pt x="24676" y="45974"/>
                  </a:lnTo>
                  <a:lnTo>
                    <a:pt x="0" y="56184"/>
                  </a:lnTo>
                  <a:lnTo>
                    <a:pt x="20586" y="51219"/>
                  </a:lnTo>
                  <a:lnTo>
                    <a:pt x="81978" y="38493"/>
                  </a:lnTo>
                  <a:lnTo>
                    <a:pt x="121310" y="30835"/>
                  </a:lnTo>
                  <a:lnTo>
                    <a:pt x="130949" y="14770"/>
                  </a:lnTo>
                  <a:close/>
                </a:path>
                <a:path w="459104" h="83820">
                  <a:moveTo>
                    <a:pt x="318630" y="5016"/>
                  </a:moveTo>
                  <a:lnTo>
                    <a:pt x="289712" y="1511"/>
                  </a:lnTo>
                  <a:lnTo>
                    <a:pt x="260426" y="0"/>
                  </a:lnTo>
                  <a:lnTo>
                    <a:pt x="229133" y="762"/>
                  </a:lnTo>
                  <a:lnTo>
                    <a:pt x="194183" y="4089"/>
                  </a:lnTo>
                  <a:lnTo>
                    <a:pt x="181838" y="24028"/>
                  </a:lnTo>
                  <a:lnTo>
                    <a:pt x="211937" y="22136"/>
                  </a:lnTo>
                  <a:lnTo>
                    <a:pt x="243332" y="21894"/>
                  </a:lnTo>
                  <a:lnTo>
                    <a:pt x="274231" y="23393"/>
                  </a:lnTo>
                  <a:lnTo>
                    <a:pt x="302831" y="26746"/>
                  </a:lnTo>
                  <a:lnTo>
                    <a:pt x="318630" y="5016"/>
                  </a:lnTo>
                  <a:close/>
                </a:path>
                <a:path w="459104" h="83820">
                  <a:moveTo>
                    <a:pt x="458558" y="62560"/>
                  </a:moveTo>
                  <a:lnTo>
                    <a:pt x="439305" y="48729"/>
                  </a:lnTo>
                  <a:lnTo>
                    <a:pt x="419239" y="37198"/>
                  </a:lnTo>
                  <a:lnTo>
                    <a:pt x="397865" y="27317"/>
                  </a:lnTo>
                  <a:lnTo>
                    <a:pt x="376110" y="19469"/>
                  </a:lnTo>
                  <a:lnTo>
                    <a:pt x="359575" y="41338"/>
                  </a:lnTo>
                  <a:lnTo>
                    <a:pt x="375183" y="47599"/>
                  </a:lnTo>
                  <a:lnTo>
                    <a:pt x="391452" y="55333"/>
                  </a:lnTo>
                  <a:lnTo>
                    <a:pt x="407657" y="64363"/>
                  </a:lnTo>
                  <a:lnTo>
                    <a:pt x="423113" y="74498"/>
                  </a:lnTo>
                  <a:lnTo>
                    <a:pt x="426186" y="76682"/>
                  </a:lnTo>
                  <a:lnTo>
                    <a:pt x="433298" y="83108"/>
                  </a:lnTo>
                  <a:lnTo>
                    <a:pt x="433158" y="83032"/>
                  </a:lnTo>
                  <a:lnTo>
                    <a:pt x="433641" y="83502"/>
                  </a:lnTo>
                  <a:lnTo>
                    <a:pt x="440410" y="78371"/>
                  </a:lnTo>
                  <a:lnTo>
                    <a:pt x="447548" y="72593"/>
                  </a:lnTo>
                  <a:lnTo>
                    <a:pt x="453961" y="67043"/>
                  </a:lnTo>
                  <a:lnTo>
                    <a:pt x="458558" y="62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862860" y="529820"/>
              <a:ext cx="294005" cy="151130"/>
            </a:xfrm>
            <a:custGeom>
              <a:avLst/>
              <a:gdLst/>
              <a:ahLst/>
              <a:cxnLst/>
              <a:rect l="l" t="t" r="r" b="b"/>
              <a:pathLst>
                <a:path w="294004" h="151129">
                  <a:moveTo>
                    <a:pt x="119113" y="135851"/>
                  </a:moveTo>
                  <a:lnTo>
                    <a:pt x="117817" y="128231"/>
                  </a:lnTo>
                  <a:lnTo>
                    <a:pt x="113753" y="118516"/>
                  </a:lnTo>
                  <a:lnTo>
                    <a:pt x="116751" y="113030"/>
                  </a:lnTo>
                  <a:lnTo>
                    <a:pt x="109537" y="112712"/>
                  </a:lnTo>
                  <a:lnTo>
                    <a:pt x="101219" y="111442"/>
                  </a:lnTo>
                  <a:lnTo>
                    <a:pt x="91909" y="108800"/>
                  </a:lnTo>
                  <a:lnTo>
                    <a:pt x="81737" y="104355"/>
                  </a:lnTo>
                  <a:lnTo>
                    <a:pt x="63512" y="100203"/>
                  </a:lnTo>
                  <a:lnTo>
                    <a:pt x="42976" y="101942"/>
                  </a:lnTo>
                  <a:lnTo>
                    <a:pt x="28321" y="108712"/>
                  </a:lnTo>
                  <a:lnTo>
                    <a:pt x="27698" y="119634"/>
                  </a:lnTo>
                  <a:lnTo>
                    <a:pt x="31191" y="124904"/>
                  </a:lnTo>
                  <a:lnTo>
                    <a:pt x="37998" y="127685"/>
                  </a:lnTo>
                  <a:lnTo>
                    <a:pt x="43751" y="129070"/>
                  </a:lnTo>
                  <a:lnTo>
                    <a:pt x="92519" y="121208"/>
                  </a:lnTo>
                  <a:lnTo>
                    <a:pt x="75095" y="127304"/>
                  </a:lnTo>
                  <a:lnTo>
                    <a:pt x="48628" y="133311"/>
                  </a:lnTo>
                  <a:lnTo>
                    <a:pt x="20980" y="138061"/>
                  </a:lnTo>
                  <a:lnTo>
                    <a:pt x="0" y="140398"/>
                  </a:lnTo>
                  <a:lnTo>
                    <a:pt x="34505" y="145859"/>
                  </a:lnTo>
                  <a:lnTo>
                    <a:pt x="58902" y="135763"/>
                  </a:lnTo>
                  <a:lnTo>
                    <a:pt x="69113" y="144805"/>
                  </a:lnTo>
                  <a:lnTo>
                    <a:pt x="81775" y="149644"/>
                  </a:lnTo>
                  <a:lnTo>
                    <a:pt x="94945" y="150926"/>
                  </a:lnTo>
                  <a:lnTo>
                    <a:pt x="106692" y="149313"/>
                  </a:lnTo>
                  <a:lnTo>
                    <a:pt x="112445" y="146634"/>
                  </a:lnTo>
                  <a:lnTo>
                    <a:pt x="116954" y="142074"/>
                  </a:lnTo>
                  <a:lnTo>
                    <a:pt x="119113" y="135851"/>
                  </a:lnTo>
                  <a:close/>
                </a:path>
                <a:path w="294004" h="151129">
                  <a:moveTo>
                    <a:pt x="227901" y="76568"/>
                  </a:moveTo>
                  <a:lnTo>
                    <a:pt x="219100" y="62699"/>
                  </a:lnTo>
                  <a:lnTo>
                    <a:pt x="220713" y="57873"/>
                  </a:lnTo>
                  <a:lnTo>
                    <a:pt x="214769" y="59093"/>
                  </a:lnTo>
                  <a:lnTo>
                    <a:pt x="207251" y="59664"/>
                  </a:lnTo>
                  <a:lnTo>
                    <a:pt x="198843" y="59397"/>
                  </a:lnTo>
                  <a:lnTo>
                    <a:pt x="190220" y="58166"/>
                  </a:lnTo>
                  <a:lnTo>
                    <a:pt x="176161" y="59067"/>
                  </a:lnTo>
                  <a:lnTo>
                    <a:pt x="161074" y="64973"/>
                  </a:lnTo>
                  <a:lnTo>
                    <a:pt x="150939" y="73393"/>
                  </a:lnTo>
                  <a:lnTo>
                    <a:pt x="151739" y="81838"/>
                  </a:lnTo>
                  <a:lnTo>
                    <a:pt x="154940" y="85077"/>
                  </a:lnTo>
                  <a:lnTo>
                    <a:pt x="163728" y="86588"/>
                  </a:lnTo>
                  <a:lnTo>
                    <a:pt x="168173" y="86372"/>
                  </a:lnTo>
                  <a:lnTo>
                    <a:pt x="203593" y="69507"/>
                  </a:lnTo>
                  <a:lnTo>
                    <a:pt x="191325" y="78028"/>
                  </a:lnTo>
                  <a:lnTo>
                    <a:pt x="172300" y="88506"/>
                  </a:lnTo>
                  <a:lnTo>
                    <a:pt x="152260" y="98310"/>
                  </a:lnTo>
                  <a:lnTo>
                    <a:pt x="136906" y="104775"/>
                  </a:lnTo>
                  <a:lnTo>
                    <a:pt x="157594" y="104609"/>
                  </a:lnTo>
                  <a:lnTo>
                    <a:pt x="180225" y="88099"/>
                  </a:lnTo>
                  <a:lnTo>
                    <a:pt x="189039" y="93891"/>
                  </a:lnTo>
                  <a:lnTo>
                    <a:pt x="199669" y="97091"/>
                  </a:lnTo>
                  <a:lnTo>
                    <a:pt x="210921" y="96723"/>
                  </a:lnTo>
                  <a:lnTo>
                    <a:pt x="221640" y="91821"/>
                  </a:lnTo>
                  <a:lnTo>
                    <a:pt x="227228" y="87680"/>
                  </a:lnTo>
                  <a:lnTo>
                    <a:pt x="227901" y="76568"/>
                  </a:lnTo>
                  <a:close/>
                </a:path>
                <a:path w="294004" h="151129">
                  <a:moveTo>
                    <a:pt x="293433" y="19113"/>
                  </a:moveTo>
                  <a:lnTo>
                    <a:pt x="288823" y="11531"/>
                  </a:lnTo>
                  <a:lnTo>
                    <a:pt x="277571" y="5524"/>
                  </a:lnTo>
                  <a:lnTo>
                    <a:pt x="275590" y="3911"/>
                  </a:lnTo>
                  <a:lnTo>
                    <a:pt x="274637" y="0"/>
                  </a:lnTo>
                  <a:lnTo>
                    <a:pt x="270281" y="2844"/>
                  </a:lnTo>
                  <a:lnTo>
                    <a:pt x="260527" y="5994"/>
                  </a:lnTo>
                  <a:lnTo>
                    <a:pt x="250317" y="6616"/>
                  </a:lnTo>
                  <a:lnTo>
                    <a:pt x="239458" y="10223"/>
                  </a:lnTo>
                  <a:lnTo>
                    <a:pt x="230085" y="17754"/>
                  </a:lnTo>
                  <a:lnTo>
                    <a:pt x="225844" y="26111"/>
                  </a:lnTo>
                  <a:lnTo>
                    <a:pt x="230390" y="32194"/>
                  </a:lnTo>
                  <a:lnTo>
                    <a:pt x="234442" y="33909"/>
                  </a:lnTo>
                  <a:lnTo>
                    <a:pt x="242201" y="33197"/>
                  </a:lnTo>
                  <a:lnTo>
                    <a:pt x="245668" y="32092"/>
                  </a:lnTo>
                  <a:lnTo>
                    <a:pt x="266268" y="12179"/>
                  </a:lnTo>
                  <a:lnTo>
                    <a:pt x="260375" y="21069"/>
                  </a:lnTo>
                  <a:lnTo>
                    <a:pt x="249974" y="32816"/>
                  </a:lnTo>
                  <a:lnTo>
                    <a:pt x="238417" y="44272"/>
                  </a:lnTo>
                  <a:lnTo>
                    <a:pt x="229082" y="52260"/>
                  </a:lnTo>
                  <a:lnTo>
                    <a:pt x="245605" y="47802"/>
                  </a:lnTo>
                  <a:lnTo>
                    <a:pt x="256133" y="30835"/>
                  </a:lnTo>
                  <a:lnTo>
                    <a:pt x="265887" y="33693"/>
                  </a:lnTo>
                  <a:lnTo>
                    <a:pt x="275869" y="34531"/>
                  </a:lnTo>
                  <a:lnTo>
                    <a:pt x="284645" y="32067"/>
                  </a:lnTo>
                  <a:lnTo>
                    <a:pt x="290804" y="25019"/>
                  </a:lnTo>
                  <a:lnTo>
                    <a:pt x="293433" y="1911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-711" y="1421767"/>
              <a:ext cx="10948670" cy="5058410"/>
            </a:xfrm>
            <a:custGeom>
              <a:avLst/>
              <a:gdLst/>
              <a:ahLst/>
              <a:cxnLst/>
              <a:rect l="l" t="t" r="r" b="b"/>
              <a:pathLst>
                <a:path w="10948670" h="5058410">
                  <a:moveTo>
                    <a:pt x="434428" y="0"/>
                  </a:moveTo>
                  <a:lnTo>
                    <a:pt x="0" y="0"/>
                  </a:lnTo>
                  <a:lnTo>
                    <a:pt x="0" y="278815"/>
                  </a:lnTo>
                  <a:lnTo>
                    <a:pt x="434428" y="278815"/>
                  </a:lnTo>
                  <a:lnTo>
                    <a:pt x="434428" y="0"/>
                  </a:lnTo>
                  <a:close/>
                </a:path>
                <a:path w="10948670" h="5058410">
                  <a:moveTo>
                    <a:pt x="9302813" y="5030609"/>
                  </a:moveTo>
                  <a:lnTo>
                    <a:pt x="9301924" y="5018684"/>
                  </a:lnTo>
                  <a:lnTo>
                    <a:pt x="9296616" y="5007953"/>
                  </a:lnTo>
                  <a:lnTo>
                    <a:pt x="9287281" y="4999787"/>
                  </a:lnTo>
                  <a:lnTo>
                    <a:pt x="9275508" y="4995888"/>
                  </a:lnTo>
                  <a:lnTo>
                    <a:pt x="9263583" y="4996789"/>
                  </a:lnTo>
                  <a:lnTo>
                    <a:pt x="9252852" y="5002085"/>
                  </a:lnTo>
                  <a:lnTo>
                    <a:pt x="9244686" y="5011420"/>
                  </a:lnTo>
                  <a:lnTo>
                    <a:pt x="9240787" y="5023193"/>
                  </a:lnTo>
                  <a:lnTo>
                    <a:pt x="9241676" y="5035143"/>
                  </a:lnTo>
                  <a:lnTo>
                    <a:pt x="9246972" y="5045875"/>
                  </a:lnTo>
                  <a:lnTo>
                    <a:pt x="9256319" y="5054028"/>
                  </a:lnTo>
                  <a:lnTo>
                    <a:pt x="9268092" y="5057927"/>
                  </a:lnTo>
                  <a:lnTo>
                    <a:pt x="9280030" y="5057038"/>
                  </a:lnTo>
                  <a:lnTo>
                    <a:pt x="9290761" y="5051730"/>
                  </a:lnTo>
                  <a:lnTo>
                    <a:pt x="9298927" y="5042382"/>
                  </a:lnTo>
                  <a:lnTo>
                    <a:pt x="9302813" y="5030609"/>
                  </a:lnTo>
                  <a:close/>
                </a:path>
                <a:path w="10948670" h="5058410">
                  <a:moveTo>
                    <a:pt x="9379382" y="3806164"/>
                  </a:moveTo>
                  <a:lnTo>
                    <a:pt x="9378493" y="3794226"/>
                  </a:lnTo>
                  <a:lnTo>
                    <a:pt x="9373197" y="3783495"/>
                  </a:lnTo>
                  <a:lnTo>
                    <a:pt x="9363862" y="3775341"/>
                  </a:lnTo>
                  <a:lnTo>
                    <a:pt x="9352089" y="3771442"/>
                  </a:lnTo>
                  <a:lnTo>
                    <a:pt x="9340151" y="3772331"/>
                  </a:lnTo>
                  <a:lnTo>
                    <a:pt x="9329420" y="3777640"/>
                  </a:lnTo>
                  <a:lnTo>
                    <a:pt x="9321254" y="3786987"/>
                  </a:lnTo>
                  <a:lnTo>
                    <a:pt x="9317355" y="3798760"/>
                  </a:lnTo>
                  <a:lnTo>
                    <a:pt x="9318257" y="3810685"/>
                  </a:lnTo>
                  <a:lnTo>
                    <a:pt x="9323553" y="3821417"/>
                  </a:lnTo>
                  <a:lnTo>
                    <a:pt x="9332887" y="3829570"/>
                  </a:lnTo>
                  <a:lnTo>
                    <a:pt x="9344660" y="3833469"/>
                  </a:lnTo>
                  <a:lnTo>
                    <a:pt x="9356598" y="3832580"/>
                  </a:lnTo>
                  <a:lnTo>
                    <a:pt x="9367329" y="3827284"/>
                  </a:lnTo>
                  <a:lnTo>
                    <a:pt x="9375483" y="3817950"/>
                  </a:lnTo>
                  <a:lnTo>
                    <a:pt x="9379382" y="3806164"/>
                  </a:lnTo>
                  <a:close/>
                </a:path>
                <a:path w="10948670" h="5058410">
                  <a:moveTo>
                    <a:pt x="9380233" y="4895024"/>
                  </a:moveTo>
                  <a:lnTo>
                    <a:pt x="9379331" y="4883099"/>
                  </a:lnTo>
                  <a:lnTo>
                    <a:pt x="9374035" y="4872367"/>
                  </a:lnTo>
                  <a:lnTo>
                    <a:pt x="9364701" y="4864201"/>
                  </a:lnTo>
                  <a:lnTo>
                    <a:pt x="9352928" y="4860315"/>
                  </a:lnTo>
                  <a:lnTo>
                    <a:pt x="9340990" y="4861204"/>
                  </a:lnTo>
                  <a:lnTo>
                    <a:pt x="9330258" y="4866500"/>
                  </a:lnTo>
                  <a:lnTo>
                    <a:pt x="9322105" y="4875835"/>
                  </a:lnTo>
                  <a:lnTo>
                    <a:pt x="9318206" y="4887607"/>
                  </a:lnTo>
                  <a:lnTo>
                    <a:pt x="9319095" y="4899545"/>
                  </a:lnTo>
                  <a:lnTo>
                    <a:pt x="9324391" y="4910277"/>
                  </a:lnTo>
                  <a:lnTo>
                    <a:pt x="9333725" y="4918443"/>
                  </a:lnTo>
                  <a:lnTo>
                    <a:pt x="9345498" y="4922342"/>
                  </a:lnTo>
                  <a:lnTo>
                    <a:pt x="9357436" y="4921440"/>
                  </a:lnTo>
                  <a:lnTo>
                    <a:pt x="9368180" y="4916132"/>
                  </a:lnTo>
                  <a:lnTo>
                    <a:pt x="9376334" y="4906797"/>
                  </a:lnTo>
                  <a:lnTo>
                    <a:pt x="9380233" y="4895024"/>
                  </a:lnTo>
                  <a:close/>
                </a:path>
                <a:path w="10948670" h="5058410">
                  <a:moveTo>
                    <a:pt x="9456801" y="3670579"/>
                  </a:moveTo>
                  <a:lnTo>
                    <a:pt x="9455912" y="3658641"/>
                  </a:lnTo>
                  <a:lnTo>
                    <a:pt x="9450603" y="3647910"/>
                  </a:lnTo>
                  <a:lnTo>
                    <a:pt x="9441269" y="3639756"/>
                  </a:lnTo>
                  <a:lnTo>
                    <a:pt x="9429496" y="3635857"/>
                  </a:lnTo>
                  <a:lnTo>
                    <a:pt x="9417558" y="3636746"/>
                  </a:lnTo>
                  <a:lnTo>
                    <a:pt x="9406839" y="3642055"/>
                  </a:lnTo>
                  <a:lnTo>
                    <a:pt x="9398673" y="3651389"/>
                  </a:lnTo>
                  <a:lnTo>
                    <a:pt x="9394774" y="3663162"/>
                  </a:lnTo>
                  <a:lnTo>
                    <a:pt x="9395663" y="3675100"/>
                  </a:lnTo>
                  <a:lnTo>
                    <a:pt x="9400972" y="3685832"/>
                  </a:lnTo>
                  <a:lnTo>
                    <a:pt x="9410306" y="3693985"/>
                  </a:lnTo>
                  <a:lnTo>
                    <a:pt x="9422079" y="3697884"/>
                  </a:lnTo>
                  <a:lnTo>
                    <a:pt x="9434017" y="3696995"/>
                  </a:lnTo>
                  <a:lnTo>
                    <a:pt x="9444749" y="3691699"/>
                  </a:lnTo>
                  <a:lnTo>
                    <a:pt x="9452915" y="3682352"/>
                  </a:lnTo>
                  <a:lnTo>
                    <a:pt x="9456801" y="3670579"/>
                  </a:lnTo>
                  <a:close/>
                </a:path>
                <a:path w="10948670" h="5058410">
                  <a:moveTo>
                    <a:pt x="9457639" y="4759439"/>
                  </a:moveTo>
                  <a:lnTo>
                    <a:pt x="9456750" y="4747501"/>
                  </a:lnTo>
                  <a:lnTo>
                    <a:pt x="9451454" y="4736757"/>
                  </a:lnTo>
                  <a:lnTo>
                    <a:pt x="9442120" y="4728603"/>
                  </a:lnTo>
                  <a:lnTo>
                    <a:pt x="9430347" y="4724705"/>
                  </a:lnTo>
                  <a:lnTo>
                    <a:pt x="9418409" y="4725606"/>
                  </a:lnTo>
                  <a:lnTo>
                    <a:pt x="9407677" y="4730915"/>
                  </a:lnTo>
                  <a:lnTo>
                    <a:pt x="9399511" y="4740249"/>
                  </a:lnTo>
                  <a:lnTo>
                    <a:pt x="9395625" y="4752022"/>
                  </a:lnTo>
                  <a:lnTo>
                    <a:pt x="9396514" y="4763948"/>
                  </a:lnTo>
                  <a:lnTo>
                    <a:pt x="9401810" y="4774679"/>
                  </a:lnTo>
                  <a:lnTo>
                    <a:pt x="9411157" y="4782832"/>
                  </a:lnTo>
                  <a:lnTo>
                    <a:pt x="9422917" y="4786731"/>
                  </a:lnTo>
                  <a:lnTo>
                    <a:pt x="9434855" y="4785842"/>
                  </a:lnTo>
                  <a:lnTo>
                    <a:pt x="9445587" y="4780546"/>
                  </a:lnTo>
                  <a:lnTo>
                    <a:pt x="9453753" y="4771212"/>
                  </a:lnTo>
                  <a:lnTo>
                    <a:pt x="9457639" y="4759439"/>
                  </a:lnTo>
                  <a:close/>
                </a:path>
                <a:path w="10948670" h="5058410">
                  <a:moveTo>
                    <a:pt x="9534220" y="3534994"/>
                  </a:moveTo>
                  <a:lnTo>
                    <a:pt x="9533331" y="3523056"/>
                  </a:lnTo>
                  <a:lnTo>
                    <a:pt x="9528023" y="3512324"/>
                  </a:lnTo>
                  <a:lnTo>
                    <a:pt x="9518688" y="3504171"/>
                  </a:lnTo>
                  <a:lnTo>
                    <a:pt x="9506915" y="3500272"/>
                  </a:lnTo>
                  <a:lnTo>
                    <a:pt x="9494977" y="3501161"/>
                  </a:lnTo>
                  <a:lnTo>
                    <a:pt x="9484246" y="3506457"/>
                  </a:lnTo>
                  <a:lnTo>
                    <a:pt x="9476092" y="3515804"/>
                  </a:lnTo>
                  <a:lnTo>
                    <a:pt x="9472193" y="3527564"/>
                  </a:lnTo>
                  <a:lnTo>
                    <a:pt x="9473082" y="3539515"/>
                  </a:lnTo>
                  <a:lnTo>
                    <a:pt x="9478378" y="3550247"/>
                  </a:lnTo>
                  <a:lnTo>
                    <a:pt x="9487713" y="3558413"/>
                  </a:lnTo>
                  <a:lnTo>
                    <a:pt x="9499486" y="3562299"/>
                  </a:lnTo>
                  <a:lnTo>
                    <a:pt x="9511424" y="3561410"/>
                  </a:lnTo>
                  <a:lnTo>
                    <a:pt x="9522168" y="3556101"/>
                  </a:lnTo>
                  <a:lnTo>
                    <a:pt x="9530321" y="3546767"/>
                  </a:lnTo>
                  <a:lnTo>
                    <a:pt x="9534220" y="3534994"/>
                  </a:lnTo>
                  <a:close/>
                </a:path>
                <a:path w="10948670" h="5058410">
                  <a:moveTo>
                    <a:pt x="9535058" y="4623854"/>
                  </a:moveTo>
                  <a:lnTo>
                    <a:pt x="9534169" y="4611903"/>
                  </a:lnTo>
                  <a:lnTo>
                    <a:pt x="9528873" y="4601172"/>
                  </a:lnTo>
                  <a:lnTo>
                    <a:pt x="9519539" y="4593018"/>
                  </a:lnTo>
                  <a:lnTo>
                    <a:pt x="9507766" y="4589119"/>
                  </a:lnTo>
                  <a:lnTo>
                    <a:pt x="9495828" y="4590008"/>
                  </a:lnTo>
                  <a:lnTo>
                    <a:pt x="9485097" y="4595317"/>
                  </a:lnTo>
                  <a:lnTo>
                    <a:pt x="9476930" y="4604664"/>
                  </a:lnTo>
                  <a:lnTo>
                    <a:pt x="9473032" y="4616437"/>
                  </a:lnTo>
                  <a:lnTo>
                    <a:pt x="9473933" y="4628362"/>
                  </a:lnTo>
                  <a:lnTo>
                    <a:pt x="9479229" y="4639094"/>
                  </a:lnTo>
                  <a:lnTo>
                    <a:pt x="9488564" y="4647260"/>
                  </a:lnTo>
                  <a:lnTo>
                    <a:pt x="9500337" y="4651146"/>
                  </a:lnTo>
                  <a:lnTo>
                    <a:pt x="9512275" y="4650257"/>
                  </a:lnTo>
                  <a:lnTo>
                    <a:pt x="9523006" y="4644961"/>
                  </a:lnTo>
                  <a:lnTo>
                    <a:pt x="9531159" y="4635627"/>
                  </a:lnTo>
                  <a:lnTo>
                    <a:pt x="9535058" y="4623854"/>
                  </a:lnTo>
                  <a:close/>
                </a:path>
                <a:path w="10948670" h="5058410">
                  <a:moveTo>
                    <a:pt x="9542094" y="3899077"/>
                  </a:moveTo>
                  <a:lnTo>
                    <a:pt x="9541205" y="3887127"/>
                  </a:lnTo>
                  <a:lnTo>
                    <a:pt x="9535909" y="3876395"/>
                  </a:lnTo>
                  <a:lnTo>
                    <a:pt x="9526562" y="3868242"/>
                  </a:lnTo>
                  <a:lnTo>
                    <a:pt x="9514802" y="3864343"/>
                  </a:lnTo>
                  <a:lnTo>
                    <a:pt x="9502864" y="3865232"/>
                  </a:lnTo>
                  <a:lnTo>
                    <a:pt x="9492132" y="3870541"/>
                  </a:lnTo>
                  <a:lnTo>
                    <a:pt x="9483966" y="3879888"/>
                  </a:lnTo>
                  <a:lnTo>
                    <a:pt x="9480067" y="3891661"/>
                  </a:lnTo>
                  <a:lnTo>
                    <a:pt x="9480956" y="3903586"/>
                  </a:lnTo>
                  <a:lnTo>
                    <a:pt x="9486265" y="3914317"/>
                  </a:lnTo>
                  <a:lnTo>
                    <a:pt x="9495599" y="3922471"/>
                  </a:lnTo>
                  <a:lnTo>
                    <a:pt x="9507372" y="3926370"/>
                  </a:lnTo>
                  <a:lnTo>
                    <a:pt x="9519310" y="3925481"/>
                  </a:lnTo>
                  <a:lnTo>
                    <a:pt x="9530042" y="3920185"/>
                  </a:lnTo>
                  <a:lnTo>
                    <a:pt x="9538195" y="3910850"/>
                  </a:lnTo>
                  <a:lnTo>
                    <a:pt x="9542094" y="3899077"/>
                  </a:lnTo>
                  <a:close/>
                </a:path>
                <a:path w="10948670" h="5058410">
                  <a:moveTo>
                    <a:pt x="9542932" y="4987937"/>
                  </a:moveTo>
                  <a:lnTo>
                    <a:pt x="9542043" y="4975999"/>
                  </a:lnTo>
                  <a:lnTo>
                    <a:pt x="9536747" y="4965268"/>
                  </a:lnTo>
                  <a:lnTo>
                    <a:pt x="9527400" y="4957102"/>
                  </a:lnTo>
                  <a:lnTo>
                    <a:pt x="9515640" y="4953216"/>
                  </a:lnTo>
                  <a:lnTo>
                    <a:pt x="9503702" y="4954105"/>
                  </a:lnTo>
                  <a:lnTo>
                    <a:pt x="9492971" y="4959401"/>
                  </a:lnTo>
                  <a:lnTo>
                    <a:pt x="9484817" y="4968735"/>
                  </a:lnTo>
                  <a:lnTo>
                    <a:pt x="9480918" y="4980508"/>
                  </a:lnTo>
                  <a:lnTo>
                    <a:pt x="9481807" y="4992446"/>
                  </a:lnTo>
                  <a:lnTo>
                    <a:pt x="9487103" y="5003177"/>
                  </a:lnTo>
                  <a:lnTo>
                    <a:pt x="9496438" y="5011344"/>
                  </a:lnTo>
                  <a:lnTo>
                    <a:pt x="9508211" y="5015230"/>
                  </a:lnTo>
                  <a:lnTo>
                    <a:pt x="9520149" y="5014341"/>
                  </a:lnTo>
                  <a:lnTo>
                    <a:pt x="9530880" y="5009045"/>
                  </a:lnTo>
                  <a:lnTo>
                    <a:pt x="9539046" y="4999698"/>
                  </a:lnTo>
                  <a:lnTo>
                    <a:pt x="9542932" y="4987937"/>
                  </a:lnTo>
                  <a:close/>
                </a:path>
                <a:path w="10948670" h="5058410">
                  <a:moveTo>
                    <a:pt x="9611639" y="3399396"/>
                  </a:moveTo>
                  <a:lnTo>
                    <a:pt x="9610750" y="3387458"/>
                  </a:lnTo>
                  <a:lnTo>
                    <a:pt x="9605442" y="3376726"/>
                  </a:lnTo>
                  <a:lnTo>
                    <a:pt x="9596107" y="3368573"/>
                  </a:lnTo>
                  <a:lnTo>
                    <a:pt x="9584334" y="3364674"/>
                  </a:lnTo>
                  <a:lnTo>
                    <a:pt x="9572396" y="3365563"/>
                  </a:lnTo>
                  <a:lnTo>
                    <a:pt x="9561665" y="3370872"/>
                  </a:lnTo>
                  <a:lnTo>
                    <a:pt x="9553511" y="3380219"/>
                  </a:lnTo>
                  <a:lnTo>
                    <a:pt x="9549613" y="3391979"/>
                  </a:lnTo>
                  <a:lnTo>
                    <a:pt x="9550502" y="3403917"/>
                  </a:lnTo>
                  <a:lnTo>
                    <a:pt x="9555810" y="3414649"/>
                  </a:lnTo>
                  <a:lnTo>
                    <a:pt x="9565145" y="3422802"/>
                  </a:lnTo>
                  <a:lnTo>
                    <a:pt x="9576918" y="3426701"/>
                  </a:lnTo>
                  <a:lnTo>
                    <a:pt x="9588856" y="3425812"/>
                  </a:lnTo>
                  <a:lnTo>
                    <a:pt x="9599587" y="3420516"/>
                  </a:lnTo>
                  <a:lnTo>
                    <a:pt x="9607740" y="3411182"/>
                  </a:lnTo>
                  <a:lnTo>
                    <a:pt x="9611639" y="3399396"/>
                  </a:lnTo>
                  <a:close/>
                </a:path>
                <a:path w="10948670" h="5058410">
                  <a:moveTo>
                    <a:pt x="9612478" y="4488256"/>
                  </a:moveTo>
                  <a:lnTo>
                    <a:pt x="9611589" y="4476318"/>
                  </a:lnTo>
                  <a:lnTo>
                    <a:pt x="9606293" y="4465586"/>
                  </a:lnTo>
                  <a:lnTo>
                    <a:pt x="9596945" y="4457433"/>
                  </a:lnTo>
                  <a:lnTo>
                    <a:pt x="9585173" y="4453534"/>
                  </a:lnTo>
                  <a:lnTo>
                    <a:pt x="9573247" y="4454423"/>
                  </a:lnTo>
                  <a:lnTo>
                    <a:pt x="9562516" y="4459719"/>
                  </a:lnTo>
                  <a:lnTo>
                    <a:pt x="9554362" y="4469054"/>
                  </a:lnTo>
                  <a:lnTo>
                    <a:pt x="9550463" y="4480826"/>
                  </a:lnTo>
                  <a:lnTo>
                    <a:pt x="9551352" y="4492777"/>
                  </a:lnTo>
                  <a:lnTo>
                    <a:pt x="9556648" y="4503509"/>
                  </a:lnTo>
                  <a:lnTo>
                    <a:pt x="9565983" y="4511662"/>
                  </a:lnTo>
                  <a:lnTo>
                    <a:pt x="9577756" y="4515561"/>
                  </a:lnTo>
                  <a:lnTo>
                    <a:pt x="9589694" y="4514672"/>
                  </a:lnTo>
                  <a:lnTo>
                    <a:pt x="9600425" y="4509363"/>
                  </a:lnTo>
                  <a:lnTo>
                    <a:pt x="9608591" y="4500016"/>
                  </a:lnTo>
                  <a:lnTo>
                    <a:pt x="9612478" y="4488256"/>
                  </a:lnTo>
                  <a:close/>
                </a:path>
                <a:path w="10948670" h="5058410">
                  <a:moveTo>
                    <a:pt x="9619513" y="3763480"/>
                  </a:moveTo>
                  <a:lnTo>
                    <a:pt x="9618624" y="3751542"/>
                  </a:lnTo>
                  <a:lnTo>
                    <a:pt x="9613316" y="3740810"/>
                  </a:lnTo>
                  <a:lnTo>
                    <a:pt x="9603981" y="3732657"/>
                  </a:lnTo>
                  <a:lnTo>
                    <a:pt x="9592208" y="3728758"/>
                  </a:lnTo>
                  <a:lnTo>
                    <a:pt x="9580270" y="3729647"/>
                  </a:lnTo>
                  <a:lnTo>
                    <a:pt x="9569539" y="3734943"/>
                  </a:lnTo>
                  <a:lnTo>
                    <a:pt x="9561385" y="3744290"/>
                  </a:lnTo>
                  <a:lnTo>
                    <a:pt x="9557487" y="3756063"/>
                  </a:lnTo>
                  <a:lnTo>
                    <a:pt x="9558376" y="3768001"/>
                  </a:lnTo>
                  <a:lnTo>
                    <a:pt x="9563671" y="3778732"/>
                  </a:lnTo>
                  <a:lnTo>
                    <a:pt x="9573019" y="3786886"/>
                  </a:lnTo>
                  <a:lnTo>
                    <a:pt x="9584792" y="3790785"/>
                  </a:lnTo>
                  <a:lnTo>
                    <a:pt x="9596730" y="3789896"/>
                  </a:lnTo>
                  <a:lnTo>
                    <a:pt x="9607461" y="3784600"/>
                  </a:lnTo>
                  <a:lnTo>
                    <a:pt x="9615614" y="3775252"/>
                  </a:lnTo>
                  <a:lnTo>
                    <a:pt x="9619513" y="3763480"/>
                  </a:lnTo>
                  <a:close/>
                </a:path>
                <a:path w="10948670" h="5058410">
                  <a:moveTo>
                    <a:pt x="9620352" y="4852340"/>
                  </a:moveTo>
                  <a:lnTo>
                    <a:pt x="9619463" y="4840402"/>
                  </a:lnTo>
                  <a:lnTo>
                    <a:pt x="9614167" y="4829657"/>
                  </a:lnTo>
                  <a:lnTo>
                    <a:pt x="9604832" y="4821504"/>
                  </a:lnTo>
                  <a:lnTo>
                    <a:pt x="9593059" y="4817605"/>
                  </a:lnTo>
                  <a:lnTo>
                    <a:pt x="9581121" y="4818507"/>
                  </a:lnTo>
                  <a:lnTo>
                    <a:pt x="9570390" y="4823815"/>
                  </a:lnTo>
                  <a:lnTo>
                    <a:pt x="9562224" y="4833150"/>
                  </a:lnTo>
                  <a:lnTo>
                    <a:pt x="9558337" y="4844923"/>
                  </a:lnTo>
                  <a:lnTo>
                    <a:pt x="9559226" y="4856848"/>
                  </a:lnTo>
                  <a:lnTo>
                    <a:pt x="9564522" y="4867580"/>
                  </a:lnTo>
                  <a:lnTo>
                    <a:pt x="9573857" y="4875733"/>
                  </a:lnTo>
                  <a:lnTo>
                    <a:pt x="9585630" y="4879632"/>
                  </a:lnTo>
                  <a:lnTo>
                    <a:pt x="9597568" y="4878743"/>
                  </a:lnTo>
                  <a:lnTo>
                    <a:pt x="9608299" y="4873447"/>
                  </a:lnTo>
                  <a:lnTo>
                    <a:pt x="9616453" y="4864112"/>
                  </a:lnTo>
                  <a:lnTo>
                    <a:pt x="9620352" y="4852340"/>
                  </a:lnTo>
                  <a:close/>
                </a:path>
                <a:path w="10948670" h="5058410">
                  <a:moveTo>
                    <a:pt x="9689059" y="3263798"/>
                  </a:moveTo>
                  <a:lnTo>
                    <a:pt x="9688170" y="3251873"/>
                  </a:lnTo>
                  <a:lnTo>
                    <a:pt x="9682861" y="3241141"/>
                  </a:lnTo>
                  <a:lnTo>
                    <a:pt x="9673526" y="3232975"/>
                  </a:lnTo>
                  <a:lnTo>
                    <a:pt x="9661754" y="3229089"/>
                  </a:lnTo>
                  <a:lnTo>
                    <a:pt x="9649816" y="3229978"/>
                  </a:lnTo>
                  <a:lnTo>
                    <a:pt x="9639084" y="3235274"/>
                  </a:lnTo>
                  <a:lnTo>
                    <a:pt x="9630931" y="3244608"/>
                  </a:lnTo>
                  <a:lnTo>
                    <a:pt x="9627032" y="3256394"/>
                  </a:lnTo>
                  <a:lnTo>
                    <a:pt x="9627921" y="3268332"/>
                  </a:lnTo>
                  <a:lnTo>
                    <a:pt x="9633217" y="3279063"/>
                  </a:lnTo>
                  <a:lnTo>
                    <a:pt x="9642551" y="3287217"/>
                  </a:lnTo>
                  <a:lnTo>
                    <a:pt x="9654324" y="3291116"/>
                  </a:lnTo>
                  <a:lnTo>
                    <a:pt x="9666262" y="3290227"/>
                  </a:lnTo>
                  <a:lnTo>
                    <a:pt x="9676994" y="3284918"/>
                  </a:lnTo>
                  <a:lnTo>
                    <a:pt x="9685160" y="3275571"/>
                  </a:lnTo>
                  <a:lnTo>
                    <a:pt x="9689059" y="3263798"/>
                  </a:lnTo>
                  <a:close/>
                </a:path>
                <a:path w="10948670" h="5058410">
                  <a:moveTo>
                    <a:pt x="9689897" y="4352671"/>
                  </a:moveTo>
                  <a:lnTo>
                    <a:pt x="9689008" y="4340720"/>
                  </a:lnTo>
                  <a:lnTo>
                    <a:pt x="9683712" y="4329989"/>
                  </a:lnTo>
                  <a:lnTo>
                    <a:pt x="9674365" y="4321835"/>
                  </a:lnTo>
                  <a:lnTo>
                    <a:pt x="9662592" y="4317936"/>
                  </a:lnTo>
                  <a:lnTo>
                    <a:pt x="9650654" y="4318838"/>
                  </a:lnTo>
                  <a:lnTo>
                    <a:pt x="9639922" y="4324134"/>
                  </a:lnTo>
                  <a:lnTo>
                    <a:pt x="9631769" y="4333481"/>
                  </a:lnTo>
                  <a:lnTo>
                    <a:pt x="9627870" y="4345241"/>
                  </a:lnTo>
                  <a:lnTo>
                    <a:pt x="9628759" y="4357179"/>
                  </a:lnTo>
                  <a:lnTo>
                    <a:pt x="9634068" y="4367911"/>
                  </a:lnTo>
                  <a:lnTo>
                    <a:pt x="9643402" y="4376064"/>
                  </a:lnTo>
                  <a:lnTo>
                    <a:pt x="9655175" y="4379963"/>
                  </a:lnTo>
                  <a:lnTo>
                    <a:pt x="9667113" y="4379074"/>
                  </a:lnTo>
                  <a:lnTo>
                    <a:pt x="9677844" y="4373778"/>
                  </a:lnTo>
                  <a:lnTo>
                    <a:pt x="9685998" y="4364444"/>
                  </a:lnTo>
                  <a:lnTo>
                    <a:pt x="9689897" y="4352671"/>
                  </a:lnTo>
                  <a:close/>
                </a:path>
                <a:path w="10948670" h="5058410">
                  <a:moveTo>
                    <a:pt x="9696933" y="3627894"/>
                  </a:moveTo>
                  <a:lnTo>
                    <a:pt x="9696044" y="3615956"/>
                  </a:lnTo>
                  <a:lnTo>
                    <a:pt x="9690735" y="3605225"/>
                  </a:lnTo>
                  <a:lnTo>
                    <a:pt x="9681388" y="3597071"/>
                  </a:lnTo>
                  <a:lnTo>
                    <a:pt x="9669628" y="3593173"/>
                  </a:lnTo>
                  <a:lnTo>
                    <a:pt x="9657690" y="3594062"/>
                  </a:lnTo>
                  <a:lnTo>
                    <a:pt x="9646958" y="3599370"/>
                  </a:lnTo>
                  <a:lnTo>
                    <a:pt x="9638805" y="3608705"/>
                  </a:lnTo>
                  <a:lnTo>
                    <a:pt x="9634906" y="3620478"/>
                  </a:lnTo>
                  <a:lnTo>
                    <a:pt x="9635795" y="3632416"/>
                  </a:lnTo>
                  <a:lnTo>
                    <a:pt x="9641091" y="3643147"/>
                  </a:lnTo>
                  <a:lnTo>
                    <a:pt x="9650425" y="3651313"/>
                  </a:lnTo>
                  <a:lnTo>
                    <a:pt x="9662198" y="3655199"/>
                  </a:lnTo>
                  <a:lnTo>
                    <a:pt x="9674136" y="3654310"/>
                  </a:lnTo>
                  <a:lnTo>
                    <a:pt x="9684880" y="3649002"/>
                  </a:lnTo>
                  <a:lnTo>
                    <a:pt x="9693034" y="3639667"/>
                  </a:lnTo>
                  <a:lnTo>
                    <a:pt x="9696933" y="3627894"/>
                  </a:lnTo>
                  <a:close/>
                </a:path>
                <a:path w="10948670" h="5058410">
                  <a:moveTo>
                    <a:pt x="9697771" y="4716754"/>
                  </a:moveTo>
                  <a:lnTo>
                    <a:pt x="9696882" y="4704816"/>
                  </a:lnTo>
                  <a:lnTo>
                    <a:pt x="9691586" y="4694072"/>
                  </a:lnTo>
                  <a:lnTo>
                    <a:pt x="9682239" y="4685919"/>
                  </a:lnTo>
                  <a:lnTo>
                    <a:pt x="9670466" y="4682020"/>
                  </a:lnTo>
                  <a:lnTo>
                    <a:pt x="9658540" y="4682909"/>
                  </a:lnTo>
                  <a:lnTo>
                    <a:pt x="9647809" y="4688217"/>
                  </a:lnTo>
                  <a:lnTo>
                    <a:pt x="9639643" y="4697565"/>
                  </a:lnTo>
                  <a:lnTo>
                    <a:pt x="9635744" y="4709338"/>
                  </a:lnTo>
                  <a:lnTo>
                    <a:pt x="9636633" y="4721263"/>
                  </a:lnTo>
                  <a:lnTo>
                    <a:pt x="9641942" y="4731994"/>
                  </a:lnTo>
                  <a:lnTo>
                    <a:pt x="9651276" y="4740148"/>
                  </a:lnTo>
                  <a:lnTo>
                    <a:pt x="9663049" y="4744047"/>
                  </a:lnTo>
                  <a:lnTo>
                    <a:pt x="9674987" y="4743158"/>
                  </a:lnTo>
                  <a:lnTo>
                    <a:pt x="9685718" y="4737862"/>
                  </a:lnTo>
                  <a:lnTo>
                    <a:pt x="9693872" y="4728527"/>
                  </a:lnTo>
                  <a:lnTo>
                    <a:pt x="9697771" y="4716754"/>
                  </a:lnTo>
                  <a:close/>
                </a:path>
                <a:path w="10948670" h="5058410">
                  <a:moveTo>
                    <a:pt x="9699498" y="5058232"/>
                  </a:moveTo>
                  <a:lnTo>
                    <a:pt x="9690125" y="5050002"/>
                  </a:lnTo>
                  <a:lnTo>
                    <a:pt x="9678340" y="5046116"/>
                  </a:lnTo>
                  <a:lnTo>
                    <a:pt x="9666414" y="5047005"/>
                  </a:lnTo>
                  <a:lnTo>
                    <a:pt x="9655683" y="5052301"/>
                  </a:lnTo>
                  <a:lnTo>
                    <a:pt x="9650489" y="5058232"/>
                  </a:lnTo>
                  <a:lnTo>
                    <a:pt x="9699498" y="5058232"/>
                  </a:lnTo>
                  <a:close/>
                </a:path>
                <a:path w="10948670" h="5058410">
                  <a:moveTo>
                    <a:pt x="9704807" y="3991965"/>
                  </a:moveTo>
                  <a:lnTo>
                    <a:pt x="9703918" y="3980027"/>
                  </a:lnTo>
                  <a:lnTo>
                    <a:pt x="9698622" y="3969296"/>
                  </a:lnTo>
                  <a:lnTo>
                    <a:pt x="9689287" y="3961142"/>
                  </a:lnTo>
                  <a:lnTo>
                    <a:pt x="9677502" y="3957243"/>
                  </a:lnTo>
                  <a:lnTo>
                    <a:pt x="9665576" y="3958132"/>
                  </a:lnTo>
                  <a:lnTo>
                    <a:pt x="9654832" y="3963441"/>
                  </a:lnTo>
                  <a:lnTo>
                    <a:pt x="9646679" y="3972788"/>
                  </a:lnTo>
                  <a:lnTo>
                    <a:pt x="9642780" y="3984561"/>
                  </a:lnTo>
                  <a:lnTo>
                    <a:pt x="9643669" y="3996486"/>
                  </a:lnTo>
                  <a:lnTo>
                    <a:pt x="9648977" y="4007218"/>
                  </a:lnTo>
                  <a:lnTo>
                    <a:pt x="9658312" y="4015384"/>
                  </a:lnTo>
                  <a:lnTo>
                    <a:pt x="9670085" y="4019270"/>
                  </a:lnTo>
                  <a:lnTo>
                    <a:pt x="9682023" y="4018381"/>
                  </a:lnTo>
                  <a:lnTo>
                    <a:pt x="9692754" y="4013085"/>
                  </a:lnTo>
                  <a:lnTo>
                    <a:pt x="9700908" y="4003751"/>
                  </a:lnTo>
                  <a:lnTo>
                    <a:pt x="9704807" y="3991965"/>
                  </a:lnTo>
                  <a:close/>
                </a:path>
                <a:path w="10948670" h="5058410">
                  <a:moveTo>
                    <a:pt x="9766465" y="3128226"/>
                  </a:moveTo>
                  <a:lnTo>
                    <a:pt x="9765576" y="3116288"/>
                  </a:lnTo>
                  <a:lnTo>
                    <a:pt x="9760267" y="3105556"/>
                  </a:lnTo>
                  <a:lnTo>
                    <a:pt x="9750933" y="3097403"/>
                  </a:lnTo>
                  <a:lnTo>
                    <a:pt x="9739160" y="3093504"/>
                  </a:lnTo>
                  <a:lnTo>
                    <a:pt x="9727222" y="3094393"/>
                  </a:lnTo>
                  <a:lnTo>
                    <a:pt x="9716503" y="3099689"/>
                  </a:lnTo>
                  <a:lnTo>
                    <a:pt x="9708337" y="3109023"/>
                  </a:lnTo>
                  <a:lnTo>
                    <a:pt x="9704451" y="3120796"/>
                  </a:lnTo>
                  <a:lnTo>
                    <a:pt x="9705340" y="3132734"/>
                  </a:lnTo>
                  <a:lnTo>
                    <a:pt x="9710636" y="3143478"/>
                  </a:lnTo>
                  <a:lnTo>
                    <a:pt x="9719970" y="3151632"/>
                  </a:lnTo>
                  <a:lnTo>
                    <a:pt x="9731743" y="3155531"/>
                  </a:lnTo>
                  <a:lnTo>
                    <a:pt x="9743681" y="3154629"/>
                  </a:lnTo>
                  <a:lnTo>
                    <a:pt x="9754413" y="3149333"/>
                  </a:lnTo>
                  <a:lnTo>
                    <a:pt x="9762579" y="3139986"/>
                  </a:lnTo>
                  <a:lnTo>
                    <a:pt x="9766465" y="3128226"/>
                  </a:lnTo>
                  <a:close/>
                </a:path>
                <a:path w="10948670" h="5058410">
                  <a:moveTo>
                    <a:pt x="9767316" y="4217073"/>
                  </a:moveTo>
                  <a:lnTo>
                    <a:pt x="9766427" y="4205135"/>
                  </a:lnTo>
                  <a:lnTo>
                    <a:pt x="9761118" y="4194403"/>
                  </a:lnTo>
                  <a:lnTo>
                    <a:pt x="9751784" y="4186250"/>
                  </a:lnTo>
                  <a:lnTo>
                    <a:pt x="9740011" y="4182351"/>
                  </a:lnTo>
                  <a:lnTo>
                    <a:pt x="9728073" y="4183240"/>
                  </a:lnTo>
                  <a:lnTo>
                    <a:pt x="9717341" y="4188549"/>
                  </a:lnTo>
                  <a:lnTo>
                    <a:pt x="9709188" y="4197896"/>
                  </a:lnTo>
                  <a:lnTo>
                    <a:pt x="9705289" y="4209656"/>
                  </a:lnTo>
                  <a:lnTo>
                    <a:pt x="9706178" y="4221594"/>
                  </a:lnTo>
                  <a:lnTo>
                    <a:pt x="9711474" y="4232326"/>
                  </a:lnTo>
                  <a:lnTo>
                    <a:pt x="9720821" y="4240479"/>
                  </a:lnTo>
                  <a:lnTo>
                    <a:pt x="9732581" y="4244378"/>
                  </a:lnTo>
                  <a:lnTo>
                    <a:pt x="9744519" y="4243489"/>
                  </a:lnTo>
                  <a:lnTo>
                    <a:pt x="9755251" y="4238193"/>
                  </a:lnTo>
                  <a:lnTo>
                    <a:pt x="9763417" y="4228858"/>
                  </a:lnTo>
                  <a:lnTo>
                    <a:pt x="9767316" y="4217073"/>
                  </a:lnTo>
                  <a:close/>
                </a:path>
                <a:path w="10948670" h="5058410">
                  <a:moveTo>
                    <a:pt x="9774352" y="3492296"/>
                  </a:moveTo>
                  <a:lnTo>
                    <a:pt x="9773463" y="3480358"/>
                  </a:lnTo>
                  <a:lnTo>
                    <a:pt x="9768154" y="3469627"/>
                  </a:lnTo>
                  <a:lnTo>
                    <a:pt x="9758820" y="3461461"/>
                  </a:lnTo>
                  <a:lnTo>
                    <a:pt x="9747047" y="3457575"/>
                  </a:lnTo>
                  <a:lnTo>
                    <a:pt x="9735109" y="3458464"/>
                  </a:lnTo>
                  <a:lnTo>
                    <a:pt x="9724377" y="3463772"/>
                  </a:lnTo>
                  <a:lnTo>
                    <a:pt x="9716211" y="3473119"/>
                  </a:lnTo>
                  <a:lnTo>
                    <a:pt x="9712325" y="3484880"/>
                  </a:lnTo>
                  <a:lnTo>
                    <a:pt x="9713214" y="3496818"/>
                  </a:lnTo>
                  <a:lnTo>
                    <a:pt x="9718510" y="3507549"/>
                  </a:lnTo>
                  <a:lnTo>
                    <a:pt x="9727857" y="3515703"/>
                  </a:lnTo>
                  <a:lnTo>
                    <a:pt x="9739630" y="3519601"/>
                  </a:lnTo>
                  <a:lnTo>
                    <a:pt x="9751555" y="3518712"/>
                  </a:lnTo>
                  <a:lnTo>
                    <a:pt x="9762287" y="3513417"/>
                  </a:lnTo>
                  <a:lnTo>
                    <a:pt x="9770453" y="3504082"/>
                  </a:lnTo>
                  <a:lnTo>
                    <a:pt x="9774352" y="3492296"/>
                  </a:lnTo>
                  <a:close/>
                </a:path>
                <a:path w="10948670" h="5058410">
                  <a:moveTo>
                    <a:pt x="9775190" y="4581156"/>
                  </a:moveTo>
                  <a:lnTo>
                    <a:pt x="9774301" y="4569218"/>
                  </a:lnTo>
                  <a:lnTo>
                    <a:pt x="9768992" y="4558487"/>
                  </a:lnTo>
                  <a:lnTo>
                    <a:pt x="9759658" y="4550334"/>
                  </a:lnTo>
                  <a:lnTo>
                    <a:pt x="9747885" y="4546435"/>
                  </a:lnTo>
                  <a:lnTo>
                    <a:pt x="9735947" y="4547324"/>
                  </a:lnTo>
                  <a:lnTo>
                    <a:pt x="9725215" y="4552620"/>
                  </a:lnTo>
                  <a:lnTo>
                    <a:pt x="9717062" y="4561954"/>
                  </a:lnTo>
                  <a:lnTo>
                    <a:pt x="9713163" y="4573740"/>
                  </a:lnTo>
                  <a:lnTo>
                    <a:pt x="9714052" y="4585678"/>
                  </a:lnTo>
                  <a:lnTo>
                    <a:pt x="9719348" y="4596409"/>
                  </a:lnTo>
                  <a:lnTo>
                    <a:pt x="9728695" y="4604575"/>
                  </a:lnTo>
                  <a:lnTo>
                    <a:pt x="9740468" y="4608461"/>
                  </a:lnTo>
                  <a:lnTo>
                    <a:pt x="9752406" y="4607572"/>
                  </a:lnTo>
                  <a:lnTo>
                    <a:pt x="9763138" y="4602264"/>
                  </a:lnTo>
                  <a:lnTo>
                    <a:pt x="9771291" y="4592929"/>
                  </a:lnTo>
                  <a:lnTo>
                    <a:pt x="9775190" y="4581156"/>
                  </a:lnTo>
                  <a:close/>
                </a:path>
                <a:path w="10948670" h="5058410">
                  <a:moveTo>
                    <a:pt x="9782226" y="3856380"/>
                  </a:moveTo>
                  <a:lnTo>
                    <a:pt x="9781337" y="3844442"/>
                  </a:lnTo>
                  <a:lnTo>
                    <a:pt x="9776028" y="3833711"/>
                  </a:lnTo>
                  <a:lnTo>
                    <a:pt x="9766694" y="3825557"/>
                  </a:lnTo>
                  <a:lnTo>
                    <a:pt x="9754921" y="3821658"/>
                  </a:lnTo>
                  <a:lnTo>
                    <a:pt x="9742983" y="3822547"/>
                  </a:lnTo>
                  <a:lnTo>
                    <a:pt x="9732251" y="3827843"/>
                  </a:lnTo>
                  <a:lnTo>
                    <a:pt x="9724098" y="3837190"/>
                  </a:lnTo>
                  <a:lnTo>
                    <a:pt x="9720199" y="3848963"/>
                  </a:lnTo>
                  <a:lnTo>
                    <a:pt x="9721088" y="3860901"/>
                  </a:lnTo>
                  <a:lnTo>
                    <a:pt x="9726384" y="3871633"/>
                  </a:lnTo>
                  <a:lnTo>
                    <a:pt x="9735731" y="3879786"/>
                  </a:lnTo>
                  <a:lnTo>
                    <a:pt x="9747504" y="3883685"/>
                  </a:lnTo>
                  <a:lnTo>
                    <a:pt x="9759429" y="3882796"/>
                  </a:lnTo>
                  <a:lnTo>
                    <a:pt x="9770161" y="3877500"/>
                  </a:lnTo>
                  <a:lnTo>
                    <a:pt x="9778327" y="3868153"/>
                  </a:lnTo>
                  <a:lnTo>
                    <a:pt x="9782226" y="3856380"/>
                  </a:lnTo>
                  <a:close/>
                </a:path>
                <a:path w="10948670" h="5058410">
                  <a:moveTo>
                    <a:pt x="9783064" y="4945240"/>
                  </a:moveTo>
                  <a:lnTo>
                    <a:pt x="9782175" y="4933302"/>
                  </a:lnTo>
                  <a:lnTo>
                    <a:pt x="9776879" y="4922571"/>
                  </a:lnTo>
                  <a:lnTo>
                    <a:pt x="9767545" y="4914404"/>
                  </a:lnTo>
                  <a:lnTo>
                    <a:pt x="9755772" y="4910518"/>
                  </a:lnTo>
                  <a:lnTo>
                    <a:pt x="9743821" y="4911407"/>
                  </a:lnTo>
                  <a:lnTo>
                    <a:pt x="9733089" y="4916716"/>
                  </a:lnTo>
                  <a:lnTo>
                    <a:pt x="9724936" y="4926050"/>
                  </a:lnTo>
                  <a:lnTo>
                    <a:pt x="9721037" y="4937823"/>
                  </a:lnTo>
                  <a:lnTo>
                    <a:pt x="9721926" y="4949749"/>
                  </a:lnTo>
                  <a:lnTo>
                    <a:pt x="9727235" y="4960480"/>
                  </a:lnTo>
                  <a:lnTo>
                    <a:pt x="9736582" y="4968646"/>
                  </a:lnTo>
                  <a:lnTo>
                    <a:pt x="9748342" y="4972532"/>
                  </a:lnTo>
                  <a:lnTo>
                    <a:pt x="9760280" y="4971656"/>
                  </a:lnTo>
                  <a:lnTo>
                    <a:pt x="9771012" y="4966347"/>
                  </a:lnTo>
                  <a:lnTo>
                    <a:pt x="9779165" y="4957013"/>
                  </a:lnTo>
                  <a:lnTo>
                    <a:pt x="9783064" y="4945240"/>
                  </a:lnTo>
                  <a:close/>
                </a:path>
                <a:path w="10948670" h="5058410">
                  <a:moveTo>
                    <a:pt x="9848875" y="4074236"/>
                  </a:moveTo>
                  <a:lnTo>
                    <a:pt x="9847986" y="4062285"/>
                  </a:lnTo>
                  <a:lnTo>
                    <a:pt x="9842690" y="4051554"/>
                  </a:lnTo>
                  <a:lnTo>
                    <a:pt x="9833343" y="4043400"/>
                  </a:lnTo>
                  <a:lnTo>
                    <a:pt x="9821570" y="4039501"/>
                  </a:lnTo>
                  <a:lnTo>
                    <a:pt x="9809632" y="4040390"/>
                  </a:lnTo>
                  <a:lnTo>
                    <a:pt x="9798901" y="4045699"/>
                  </a:lnTo>
                  <a:lnTo>
                    <a:pt x="9790747" y="4055046"/>
                  </a:lnTo>
                  <a:lnTo>
                    <a:pt x="9786849" y="4066819"/>
                  </a:lnTo>
                  <a:lnTo>
                    <a:pt x="9787738" y="4078744"/>
                  </a:lnTo>
                  <a:lnTo>
                    <a:pt x="9793046" y="4089476"/>
                  </a:lnTo>
                  <a:lnTo>
                    <a:pt x="9802381" y="4097629"/>
                  </a:lnTo>
                  <a:lnTo>
                    <a:pt x="9814154" y="4101528"/>
                  </a:lnTo>
                  <a:lnTo>
                    <a:pt x="9826092" y="4100639"/>
                  </a:lnTo>
                  <a:lnTo>
                    <a:pt x="9836810" y="4095343"/>
                  </a:lnTo>
                  <a:lnTo>
                    <a:pt x="9844976" y="4086009"/>
                  </a:lnTo>
                  <a:lnTo>
                    <a:pt x="9848875" y="4074236"/>
                  </a:lnTo>
                  <a:close/>
                </a:path>
                <a:path w="10948670" h="5058410">
                  <a:moveTo>
                    <a:pt x="9851771" y="3356699"/>
                  </a:moveTo>
                  <a:lnTo>
                    <a:pt x="9850869" y="3344773"/>
                  </a:lnTo>
                  <a:lnTo>
                    <a:pt x="9845573" y="3334042"/>
                  </a:lnTo>
                  <a:lnTo>
                    <a:pt x="9836239" y="3325876"/>
                  </a:lnTo>
                  <a:lnTo>
                    <a:pt x="9824466" y="3321989"/>
                  </a:lnTo>
                  <a:lnTo>
                    <a:pt x="9812528" y="3322878"/>
                  </a:lnTo>
                  <a:lnTo>
                    <a:pt x="9801796" y="3328174"/>
                  </a:lnTo>
                  <a:lnTo>
                    <a:pt x="9793643" y="3337509"/>
                  </a:lnTo>
                  <a:lnTo>
                    <a:pt x="9789744" y="3349282"/>
                  </a:lnTo>
                  <a:lnTo>
                    <a:pt x="9790620" y="3361232"/>
                  </a:lnTo>
                  <a:lnTo>
                    <a:pt x="9795929" y="3371964"/>
                  </a:lnTo>
                  <a:lnTo>
                    <a:pt x="9805264" y="3380117"/>
                  </a:lnTo>
                  <a:lnTo>
                    <a:pt x="9817036" y="3384016"/>
                  </a:lnTo>
                  <a:lnTo>
                    <a:pt x="9828974" y="3383127"/>
                  </a:lnTo>
                  <a:lnTo>
                    <a:pt x="9839706" y="3377819"/>
                  </a:lnTo>
                  <a:lnTo>
                    <a:pt x="9847872" y="3368471"/>
                  </a:lnTo>
                  <a:lnTo>
                    <a:pt x="9851771" y="3356699"/>
                  </a:lnTo>
                  <a:close/>
                </a:path>
                <a:path w="10948670" h="5058410">
                  <a:moveTo>
                    <a:pt x="9852609" y="4445571"/>
                  </a:moveTo>
                  <a:lnTo>
                    <a:pt x="9851720" y="4433633"/>
                  </a:lnTo>
                  <a:lnTo>
                    <a:pt x="9846424" y="4422889"/>
                  </a:lnTo>
                  <a:lnTo>
                    <a:pt x="9837077" y="4414736"/>
                  </a:lnTo>
                  <a:lnTo>
                    <a:pt x="9825304" y="4410837"/>
                  </a:lnTo>
                  <a:lnTo>
                    <a:pt x="9813366" y="4411738"/>
                  </a:lnTo>
                  <a:lnTo>
                    <a:pt x="9802635" y="4417034"/>
                  </a:lnTo>
                  <a:lnTo>
                    <a:pt x="9794481" y="4426382"/>
                  </a:lnTo>
                  <a:lnTo>
                    <a:pt x="9790582" y="4438142"/>
                  </a:lnTo>
                  <a:lnTo>
                    <a:pt x="9791471" y="4450080"/>
                  </a:lnTo>
                  <a:lnTo>
                    <a:pt x="9796767" y="4460811"/>
                  </a:lnTo>
                  <a:lnTo>
                    <a:pt x="9806114" y="4468965"/>
                  </a:lnTo>
                  <a:lnTo>
                    <a:pt x="9817887" y="4472864"/>
                  </a:lnTo>
                  <a:lnTo>
                    <a:pt x="9829825" y="4471975"/>
                  </a:lnTo>
                  <a:lnTo>
                    <a:pt x="9840557" y="4466679"/>
                  </a:lnTo>
                  <a:lnTo>
                    <a:pt x="9848710" y="4457344"/>
                  </a:lnTo>
                  <a:lnTo>
                    <a:pt x="9852609" y="4445571"/>
                  </a:lnTo>
                  <a:close/>
                </a:path>
                <a:path w="10948670" h="5058410">
                  <a:moveTo>
                    <a:pt x="9859632" y="3720795"/>
                  </a:moveTo>
                  <a:lnTo>
                    <a:pt x="9858743" y="3708857"/>
                  </a:lnTo>
                  <a:lnTo>
                    <a:pt x="9853447" y="3698125"/>
                  </a:lnTo>
                  <a:lnTo>
                    <a:pt x="9844113" y="3689972"/>
                  </a:lnTo>
                  <a:lnTo>
                    <a:pt x="9832340" y="3686073"/>
                  </a:lnTo>
                  <a:lnTo>
                    <a:pt x="9820402" y="3686962"/>
                  </a:lnTo>
                  <a:lnTo>
                    <a:pt x="9809670" y="3692258"/>
                  </a:lnTo>
                  <a:lnTo>
                    <a:pt x="9801517" y="3701605"/>
                  </a:lnTo>
                  <a:lnTo>
                    <a:pt x="9797618" y="3713378"/>
                  </a:lnTo>
                  <a:lnTo>
                    <a:pt x="9798507" y="3725316"/>
                  </a:lnTo>
                  <a:lnTo>
                    <a:pt x="9803803" y="3736048"/>
                  </a:lnTo>
                  <a:lnTo>
                    <a:pt x="9813138" y="3744214"/>
                  </a:lnTo>
                  <a:lnTo>
                    <a:pt x="9824910" y="3748113"/>
                  </a:lnTo>
                  <a:lnTo>
                    <a:pt x="9836848" y="3747211"/>
                  </a:lnTo>
                  <a:lnTo>
                    <a:pt x="9847580" y="3741902"/>
                  </a:lnTo>
                  <a:lnTo>
                    <a:pt x="9855746" y="3732568"/>
                  </a:lnTo>
                  <a:lnTo>
                    <a:pt x="9859632" y="3720795"/>
                  </a:lnTo>
                  <a:close/>
                </a:path>
                <a:path w="10948670" h="5058410">
                  <a:moveTo>
                    <a:pt x="9860483" y="4809655"/>
                  </a:moveTo>
                  <a:lnTo>
                    <a:pt x="9859594" y="4797704"/>
                  </a:lnTo>
                  <a:lnTo>
                    <a:pt x="9854298" y="4786973"/>
                  </a:lnTo>
                  <a:lnTo>
                    <a:pt x="9844951" y="4778819"/>
                  </a:lnTo>
                  <a:lnTo>
                    <a:pt x="9833178" y="4774920"/>
                  </a:lnTo>
                  <a:lnTo>
                    <a:pt x="9821240" y="4775809"/>
                  </a:lnTo>
                  <a:lnTo>
                    <a:pt x="9810509" y="4781118"/>
                  </a:lnTo>
                  <a:lnTo>
                    <a:pt x="9802355" y="4790465"/>
                  </a:lnTo>
                  <a:lnTo>
                    <a:pt x="9798456" y="4802238"/>
                  </a:lnTo>
                  <a:lnTo>
                    <a:pt x="9799345" y="4814176"/>
                  </a:lnTo>
                  <a:lnTo>
                    <a:pt x="9804654" y="4824895"/>
                  </a:lnTo>
                  <a:lnTo>
                    <a:pt x="9813988" y="4833061"/>
                  </a:lnTo>
                  <a:lnTo>
                    <a:pt x="9825761" y="4836960"/>
                  </a:lnTo>
                  <a:lnTo>
                    <a:pt x="9837699" y="4836071"/>
                  </a:lnTo>
                  <a:lnTo>
                    <a:pt x="9848431" y="4830762"/>
                  </a:lnTo>
                  <a:lnTo>
                    <a:pt x="9856584" y="4821428"/>
                  </a:lnTo>
                  <a:lnTo>
                    <a:pt x="9860483" y="4809655"/>
                  </a:lnTo>
                  <a:close/>
                </a:path>
                <a:path w="10948670" h="5058410">
                  <a:moveTo>
                    <a:pt x="9926295" y="3938638"/>
                  </a:moveTo>
                  <a:lnTo>
                    <a:pt x="9925393" y="3926700"/>
                  </a:lnTo>
                  <a:lnTo>
                    <a:pt x="9920097" y="3915968"/>
                  </a:lnTo>
                  <a:lnTo>
                    <a:pt x="9910762" y="3907815"/>
                  </a:lnTo>
                  <a:lnTo>
                    <a:pt x="9898990" y="3903916"/>
                  </a:lnTo>
                  <a:lnTo>
                    <a:pt x="9887052" y="3904805"/>
                  </a:lnTo>
                  <a:lnTo>
                    <a:pt x="9876320" y="3910101"/>
                  </a:lnTo>
                  <a:lnTo>
                    <a:pt x="9868167" y="3919448"/>
                  </a:lnTo>
                  <a:lnTo>
                    <a:pt x="9864268" y="3931221"/>
                  </a:lnTo>
                  <a:lnTo>
                    <a:pt x="9865157" y="3943159"/>
                  </a:lnTo>
                  <a:lnTo>
                    <a:pt x="9870453" y="3953891"/>
                  </a:lnTo>
                  <a:lnTo>
                    <a:pt x="9879787" y="3962044"/>
                  </a:lnTo>
                  <a:lnTo>
                    <a:pt x="9891560" y="3965943"/>
                  </a:lnTo>
                  <a:lnTo>
                    <a:pt x="9903498" y="3965054"/>
                  </a:lnTo>
                  <a:lnTo>
                    <a:pt x="9914230" y="3959745"/>
                  </a:lnTo>
                  <a:lnTo>
                    <a:pt x="9922396" y="3950411"/>
                  </a:lnTo>
                  <a:lnTo>
                    <a:pt x="9926295" y="3938638"/>
                  </a:lnTo>
                  <a:close/>
                </a:path>
                <a:path w="10948670" h="5058410">
                  <a:moveTo>
                    <a:pt x="9929177" y="3221113"/>
                  </a:moveTo>
                  <a:lnTo>
                    <a:pt x="9928288" y="3209188"/>
                  </a:lnTo>
                  <a:lnTo>
                    <a:pt x="9922980" y="3198457"/>
                  </a:lnTo>
                  <a:lnTo>
                    <a:pt x="9913645" y="3190290"/>
                  </a:lnTo>
                  <a:lnTo>
                    <a:pt x="9901872" y="3186404"/>
                  </a:lnTo>
                  <a:lnTo>
                    <a:pt x="9889934" y="3187293"/>
                  </a:lnTo>
                  <a:lnTo>
                    <a:pt x="9879203" y="3192589"/>
                  </a:lnTo>
                  <a:lnTo>
                    <a:pt x="9871050" y="3201924"/>
                  </a:lnTo>
                  <a:lnTo>
                    <a:pt x="9867151" y="3213697"/>
                  </a:lnTo>
                  <a:lnTo>
                    <a:pt x="9868040" y="3225635"/>
                  </a:lnTo>
                  <a:lnTo>
                    <a:pt x="9873336" y="3236379"/>
                  </a:lnTo>
                  <a:lnTo>
                    <a:pt x="9882683" y="3244532"/>
                  </a:lnTo>
                  <a:lnTo>
                    <a:pt x="9894456" y="3248431"/>
                  </a:lnTo>
                  <a:lnTo>
                    <a:pt x="9906394" y="3247529"/>
                  </a:lnTo>
                  <a:lnTo>
                    <a:pt x="9917125" y="3242233"/>
                  </a:lnTo>
                  <a:lnTo>
                    <a:pt x="9925279" y="3232886"/>
                  </a:lnTo>
                  <a:lnTo>
                    <a:pt x="9929177" y="3221113"/>
                  </a:lnTo>
                  <a:close/>
                </a:path>
                <a:path w="10948670" h="5058410">
                  <a:moveTo>
                    <a:pt x="9930028" y="4309973"/>
                  </a:moveTo>
                  <a:lnTo>
                    <a:pt x="9929139" y="4298035"/>
                  </a:lnTo>
                  <a:lnTo>
                    <a:pt x="9923831" y="4287304"/>
                  </a:lnTo>
                  <a:lnTo>
                    <a:pt x="9914496" y="4279138"/>
                  </a:lnTo>
                  <a:lnTo>
                    <a:pt x="9902723" y="4275252"/>
                  </a:lnTo>
                  <a:lnTo>
                    <a:pt x="9890785" y="4276141"/>
                  </a:lnTo>
                  <a:lnTo>
                    <a:pt x="9880054" y="4281449"/>
                  </a:lnTo>
                  <a:lnTo>
                    <a:pt x="9871888" y="4290796"/>
                  </a:lnTo>
                  <a:lnTo>
                    <a:pt x="9868002" y="4302557"/>
                  </a:lnTo>
                  <a:lnTo>
                    <a:pt x="9868891" y="4314495"/>
                  </a:lnTo>
                  <a:lnTo>
                    <a:pt x="9874186" y="4325226"/>
                  </a:lnTo>
                  <a:lnTo>
                    <a:pt x="9883521" y="4333379"/>
                  </a:lnTo>
                  <a:lnTo>
                    <a:pt x="9895307" y="4337278"/>
                  </a:lnTo>
                  <a:lnTo>
                    <a:pt x="9907232" y="4336389"/>
                  </a:lnTo>
                  <a:lnTo>
                    <a:pt x="9917963" y="4331093"/>
                  </a:lnTo>
                  <a:lnTo>
                    <a:pt x="9926117" y="4321759"/>
                  </a:lnTo>
                  <a:lnTo>
                    <a:pt x="9930028" y="4309973"/>
                  </a:lnTo>
                  <a:close/>
                </a:path>
                <a:path w="10948670" h="5058410">
                  <a:moveTo>
                    <a:pt x="9937051" y="3585197"/>
                  </a:moveTo>
                  <a:lnTo>
                    <a:pt x="9936175" y="3573259"/>
                  </a:lnTo>
                  <a:lnTo>
                    <a:pt x="9930867" y="3562527"/>
                  </a:lnTo>
                  <a:lnTo>
                    <a:pt x="9921532" y="3554374"/>
                  </a:lnTo>
                  <a:lnTo>
                    <a:pt x="9909759" y="3550475"/>
                  </a:lnTo>
                  <a:lnTo>
                    <a:pt x="9897821" y="3551364"/>
                  </a:lnTo>
                  <a:lnTo>
                    <a:pt x="9887090" y="3556673"/>
                  </a:lnTo>
                  <a:lnTo>
                    <a:pt x="9878924" y="3566020"/>
                  </a:lnTo>
                  <a:lnTo>
                    <a:pt x="9875037" y="3577780"/>
                  </a:lnTo>
                  <a:lnTo>
                    <a:pt x="9875926" y="3589718"/>
                  </a:lnTo>
                  <a:lnTo>
                    <a:pt x="9881222" y="3600450"/>
                  </a:lnTo>
                  <a:lnTo>
                    <a:pt x="9890569" y="3608603"/>
                  </a:lnTo>
                  <a:lnTo>
                    <a:pt x="9902330" y="3612502"/>
                  </a:lnTo>
                  <a:lnTo>
                    <a:pt x="9914268" y="3611613"/>
                  </a:lnTo>
                  <a:lnTo>
                    <a:pt x="9924999" y="3606317"/>
                  </a:lnTo>
                  <a:lnTo>
                    <a:pt x="9933153" y="3596983"/>
                  </a:lnTo>
                  <a:lnTo>
                    <a:pt x="9937051" y="3585197"/>
                  </a:lnTo>
                  <a:close/>
                </a:path>
                <a:path w="10948670" h="5058410">
                  <a:moveTo>
                    <a:pt x="9937902" y="4674057"/>
                  </a:moveTo>
                  <a:lnTo>
                    <a:pt x="9937013" y="4662119"/>
                  </a:lnTo>
                  <a:lnTo>
                    <a:pt x="9931705" y="4651387"/>
                  </a:lnTo>
                  <a:lnTo>
                    <a:pt x="9922370" y="4643234"/>
                  </a:lnTo>
                  <a:lnTo>
                    <a:pt x="9910597" y="4639335"/>
                  </a:lnTo>
                  <a:lnTo>
                    <a:pt x="9898659" y="4640224"/>
                  </a:lnTo>
                  <a:lnTo>
                    <a:pt x="9887928" y="4645520"/>
                  </a:lnTo>
                  <a:lnTo>
                    <a:pt x="9879774" y="4654855"/>
                  </a:lnTo>
                  <a:lnTo>
                    <a:pt x="9875876" y="4666627"/>
                  </a:lnTo>
                  <a:lnTo>
                    <a:pt x="9876765" y="4678578"/>
                  </a:lnTo>
                  <a:lnTo>
                    <a:pt x="9882060" y="4689310"/>
                  </a:lnTo>
                  <a:lnTo>
                    <a:pt x="9891408" y="4697476"/>
                  </a:lnTo>
                  <a:lnTo>
                    <a:pt x="9903181" y="4701362"/>
                  </a:lnTo>
                  <a:lnTo>
                    <a:pt x="9915119" y="4700473"/>
                  </a:lnTo>
                  <a:lnTo>
                    <a:pt x="9925850" y="4695164"/>
                  </a:lnTo>
                  <a:lnTo>
                    <a:pt x="9934003" y="4685817"/>
                  </a:lnTo>
                  <a:lnTo>
                    <a:pt x="9937902" y="4674057"/>
                  </a:lnTo>
                  <a:close/>
                </a:path>
                <a:path w="10948670" h="5058410">
                  <a:moveTo>
                    <a:pt x="10003701" y="3803053"/>
                  </a:moveTo>
                  <a:lnTo>
                    <a:pt x="10002812" y="3791115"/>
                  </a:lnTo>
                  <a:lnTo>
                    <a:pt x="9997503" y="3780383"/>
                  </a:lnTo>
                  <a:lnTo>
                    <a:pt x="9988169" y="3772230"/>
                  </a:lnTo>
                  <a:lnTo>
                    <a:pt x="9976396" y="3768331"/>
                  </a:lnTo>
                  <a:lnTo>
                    <a:pt x="9964471" y="3769220"/>
                  </a:lnTo>
                  <a:lnTo>
                    <a:pt x="9953739" y="3774516"/>
                  </a:lnTo>
                  <a:lnTo>
                    <a:pt x="9945573" y="3783863"/>
                  </a:lnTo>
                  <a:lnTo>
                    <a:pt x="9941687" y="3795636"/>
                  </a:lnTo>
                  <a:lnTo>
                    <a:pt x="9942563" y="3807574"/>
                  </a:lnTo>
                  <a:lnTo>
                    <a:pt x="9947859" y="3818305"/>
                  </a:lnTo>
                  <a:lnTo>
                    <a:pt x="9957206" y="3826472"/>
                  </a:lnTo>
                  <a:lnTo>
                    <a:pt x="9968979" y="3830358"/>
                  </a:lnTo>
                  <a:lnTo>
                    <a:pt x="9980917" y="3829469"/>
                  </a:lnTo>
                  <a:lnTo>
                    <a:pt x="9991649" y="3824160"/>
                  </a:lnTo>
                  <a:lnTo>
                    <a:pt x="9999815" y="3814826"/>
                  </a:lnTo>
                  <a:lnTo>
                    <a:pt x="10003701" y="3803053"/>
                  </a:lnTo>
                  <a:close/>
                </a:path>
                <a:path w="10948670" h="5058410">
                  <a:moveTo>
                    <a:pt x="10011588" y="4167124"/>
                  </a:moveTo>
                  <a:lnTo>
                    <a:pt x="10010699" y="4155186"/>
                  </a:lnTo>
                  <a:lnTo>
                    <a:pt x="10005390" y="4144454"/>
                  </a:lnTo>
                  <a:lnTo>
                    <a:pt x="9996056" y="4136301"/>
                  </a:lnTo>
                  <a:lnTo>
                    <a:pt x="9984283" y="4132402"/>
                  </a:lnTo>
                  <a:lnTo>
                    <a:pt x="9972345" y="4133291"/>
                  </a:lnTo>
                  <a:lnTo>
                    <a:pt x="9961613" y="4138599"/>
                  </a:lnTo>
                  <a:lnTo>
                    <a:pt x="9953447" y="4147947"/>
                  </a:lnTo>
                  <a:lnTo>
                    <a:pt x="9949561" y="4159720"/>
                  </a:lnTo>
                  <a:lnTo>
                    <a:pt x="9950450" y="4171645"/>
                  </a:lnTo>
                  <a:lnTo>
                    <a:pt x="9955746" y="4182376"/>
                  </a:lnTo>
                  <a:lnTo>
                    <a:pt x="9965093" y="4190530"/>
                  </a:lnTo>
                  <a:lnTo>
                    <a:pt x="9976853" y="4194429"/>
                  </a:lnTo>
                  <a:lnTo>
                    <a:pt x="9988791" y="4193540"/>
                  </a:lnTo>
                  <a:lnTo>
                    <a:pt x="9999523" y="4188244"/>
                  </a:lnTo>
                  <a:lnTo>
                    <a:pt x="10007689" y="4178909"/>
                  </a:lnTo>
                  <a:lnTo>
                    <a:pt x="10011588" y="4167124"/>
                  </a:lnTo>
                  <a:close/>
                </a:path>
                <a:path w="10948670" h="5058410">
                  <a:moveTo>
                    <a:pt x="10014471" y="3449599"/>
                  </a:moveTo>
                  <a:lnTo>
                    <a:pt x="10013582" y="3437674"/>
                  </a:lnTo>
                  <a:lnTo>
                    <a:pt x="10008286" y="3426942"/>
                  </a:lnTo>
                  <a:lnTo>
                    <a:pt x="9998951" y="3418789"/>
                  </a:lnTo>
                  <a:lnTo>
                    <a:pt x="9987166" y="3414890"/>
                  </a:lnTo>
                  <a:lnTo>
                    <a:pt x="9975240" y="3415779"/>
                  </a:lnTo>
                  <a:lnTo>
                    <a:pt x="9964509" y="3421075"/>
                  </a:lnTo>
                  <a:lnTo>
                    <a:pt x="9956355" y="3430409"/>
                  </a:lnTo>
                  <a:lnTo>
                    <a:pt x="9952444" y="3442195"/>
                  </a:lnTo>
                  <a:lnTo>
                    <a:pt x="9953333" y="3454133"/>
                  </a:lnTo>
                  <a:lnTo>
                    <a:pt x="9958641" y="3464864"/>
                  </a:lnTo>
                  <a:lnTo>
                    <a:pt x="9967976" y="3473018"/>
                  </a:lnTo>
                  <a:lnTo>
                    <a:pt x="9979749" y="3476917"/>
                  </a:lnTo>
                  <a:lnTo>
                    <a:pt x="9991687" y="3476028"/>
                  </a:lnTo>
                  <a:lnTo>
                    <a:pt x="10002418" y="3470719"/>
                  </a:lnTo>
                  <a:lnTo>
                    <a:pt x="10010584" y="3461372"/>
                  </a:lnTo>
                  <a:lnTo>
                    <a:pt x="10014471" y="3449599"/>
                  </a:lnTo>
                  <a:close/>
                </a:path>
                <a:path w="10948670" h="5058410">
                  <a:moveTo>
                    <a:pt x="10015309" y="4538472"/>
                  </a:moveTo>
                  <a:lnTo>
                    <a:pt x="10014433" y="4526534"/>
                  </a:lnTo>
                  <a:lnTo>
                    <a:pt x="10009137" y="4515790"/>
                  </a:lnTo>
                  <a:lnTo>
                    <a:pt x="9999789" y="4507636"/>
                  </a:lnTo>
                  <a:lnTo>
                    <a:pt x="9988017" y="4503737"/>
                  </a:lnTo>
                  <a:lnTo>
                    <a:pt x="9976079" y="4504639"/>
                  </a:lnTo>
                  <a:lnTo>
                    <a:pt x="9965347" y="4509935"/>
                  </a:lnTo>
                  <a:lnTo>
                    <a:pt x="9957181" y="4519282"/>
                  </a:lnTo>
                  <a:lnTo>
                    <a:pt x="9953295" y="4531042"/>
                  </a:lnTo>
                  <a:lnTo>
                    <a:pt x="9954184" y="4542980"/>
                  </a:lnTo>
                  <a:lnTo>
                    <a:pt x="9959480" y="4553712"/>
                  </a:lnTo>
                  <a:lnTo>
                    <a:pt x="9968827" y="4561865"/>
                  </a:lnTo>
                  <a:lnTo>
                    <a:pt x="9980600" y="4565764"/>
                  </a:lnTo>
                  <a:lnTo>
                    <a:pt x="9992538" y="4564875"/>
                  </a:lnTo>
                  <a:lnTo>
                    <a:pt x="10003257" y="4559579"/>
                  </a:lnTo>
                  <a:lnTo>
                    <a:pt x="10011410" y="4550245"/>
                  </a:lnTo>
                  <a:lnTo>
                    <a:pt x="10015309" y="4538472"/>
                  </a:lnTo>
                  <a:close/>
                </a:path>
                <a:path w="10948670" h="5058410">
                  <a:moveTo>
                    <a:pt x="10081120" y="3667455"/>
                  </a:moveTo>
                  <a:lnTo>
                    <a:pt x="10080231" y="3655517"/>
                  </a:lnTo>
                  <a:lnTo>
                    <a:pt x="10074935" y="3644785"/>
                  </a:lnTo>
                  <a:lnTo>
                    <a:pt x="10065601" y="3636619"/>
                  </a:lnTo>
                  <a:lnTo>
                    <a:pt x="10053828" y="3632733"/>
                  </a:lnTo>
                  <a:lnTo>
                    <a:pt x="10041890" y="3633622"/>
                  </a:lnTo>
                  <a:lnTo>
                    <a:pt x="10031158" y="3638931"/>
                  </a:lnTo>
                  <a:lnTo>
                    <a:pt x="10022992" y="3648278"/>
                  </a:lnTo>
                  <a:lnTo>
                    <a:pt x="10019093" y="3660038"/>
                  </a:lnTo>
                  <a:lnTo>
                    <a:pt x="10019995" y="3671976"/>
                  </a:lnTo>
                  <a:lnTo>
                    <a:pt x="10025291" y="3682708"/>
                  </a:lnTo>
                  <a:lnTo>
                    <a:pt x="10034626" y="3690861"/>
                  </a:lnTo>
                  <a:lnTo>
                    <a:pt x="10046398" y="3694760"/>
                  </a:lnTo>
                  <a:lnTo>
                    <a:pt x="10058336" y="3693871"/>
                  </a:lnTo>
                  <a:lnTo>
                    <a:pt x="10069068" y="3688575"/>
                  </a:lnTo>
                  <a:lnTo>
                    <a:pt x="10077221" y="3679240"/>
                  </a:lnTo>
                  <a:lnTo>
                    <a:pt x="10081120" y="3667455"/>
                  </a:lnTo>
                  <a:close/>
                </a:path>
                <a:path w="10948670" h="5058410">
                  <a:moveTo>
                    <a:pt x="10088994" y="4031538"/>
                  </a:moveTo>
                  <a:lnTo>
                    <a:pt x="10088105" y="4019600"/>
                  </a:lnTo>
                  <a:lnTo>
                    <a:pt x="10082809" y="4008869"/>
                  </a:lnTo>
                  <a:lnTo>
                    <a:pt x="10073462" y="4000716"/>
                  </a:lnTo>
                  <a:lnTo>
                    <a:pt x="10061689" y="3996817"/>
                  </a:lnTo>
                  <a:lnTo>
                    <a:pt x="10049764" y="3997706"/>
                  </a:lnTo>
                  <a:lnTo>
                    <a:pt x="10039032" y="4003002"/>
                  </a:lnTo>
                  <a:lnTo>
                    <a:pt x="10030879" y="4012349"/>
                  </a:lnTo>
                  <a:lnTo>
                    <a:pt x="10026980" y="4024122"/>
                  </a:lnTo>
                  <a:lnTo>
                    <a:pt x="10027856" y="4036060"/>
                  </a:lnTo>
                  <a:lnTo>
                    <a:pt x="10033165" y="4046791"/>
                  </a:lnTo>
                  <a:lnTo>
                    <a:pt x="10042500" y="4054945"/>
                  </a:lnTo>
                  <a:lnTo>
                    <a:pt x="10054272" y="4058843"/>
                  </a:lnTo>
                  <a:lnTo>
                    <a:pt x="10066210" y="4057954"/>
                  </a:lnTo>
                  <a:lnTo>
                    <a:pt x="10076942" y="4052659"/>
                  </a:lnTo>
                  <a:lnTo>
                    <a:pt x="10085108" y="4043311"/>
                  </a:lnTo>
                  <a:lnTo>
                    <a:pt x="10088994" y="4031538"/>
                  </a:lnTo>
                  <a:close/>
                </a:path>
                <a:path w="10948670" h="5058410">
                  <a:moveTo>
                    <a:pt x="10091890" y="3314027"/>
                  </a:moveTo>
                  <a:lnTo>
                    <a:pt x="10091001" y="3302089"/>
                  </a:lnTo>
                  <a:lnTo>
                    <a:pt x="10085692" y="3291357"/>
                  </a:lnTo>
                  <a:lnTo>
                    <a:pt x="10076358" y="3283204"/>
                  </a:lnTo>
                  <a:lnTo>
                    <a:pt x="10064585" y="3279305"/>
                  </a:lnTo>
                  <a:lnTo>
                    <a:pt x="10052647" y="3280194"/>
                  </a:lnTo>
                  <a:lnTo>
                    <a:pt x="10041915" y="3285490"/>
                  </a:lnTo>
                  <a:lnTo>
                    <a:pt x="10033762" y="3294824"/>
                  </a:lnTo>
                  <a:lnTo>
                    <a:pt x="10029863" y="3306597"/>
                  </a:lnTo>
                  <a:lnTo>
                    <a:pt x="10030752" y="3318535"/>
                  </a:lnTo>
                  <a:lnTo>
                    <a:pt x="10036048" y="3329279"/>
                  </a:lnTo>
                  <a:lnTo>
                    <a:pt x="10045395" y="3337433"/>
                  </a:lnTo>
                  <a:lnTo>
                    <a:pt x="10057168" y="3341332"/>
                  </a:lnTo>
                  <a:lnTo>
                    <a:pt x="10069106" y="3340430"/>
                  </a:lnTo>
                  <a:lnTo>
                    <a:pt x="10079838" y="3335134"/>
                  </a:lnTo>
                  <a:lnTo>
                    <a:pt x="10087991" y="3325787"/>
                  </a:lnTo>
                  <a:lnTo>
                    <a:pt x="10091890" y="3314027"/>
                  </a:lnTo>
                  <a:close/>
                </a:path>
                <a:path w="10948670" h="5058410">
                  <a:moveTo>
                    <a:pt x="10092728" y="4402874"/>
                  </a:moveTo>
                  <a:lnTo>
                    <a:pt x="10091839" y="4390936"/>
                  </a:lnTo>
                  <a:lnTo>
                    <a:pt x="10086543" y="4380204"/>
                  </a:lnTo>
                  <a:lnTo>
                    <a:pt x="10077209" y="4372051"/>
                  </a:lnTo>
                  <a:lnTo>
                    <a:pt x="10065436" y="4368152"/>
                  </a:lnTo>
                  <a:lnTo>
                    <a:pt x="10053498" y="4369041"/>
                  </a:lnTo>
                  <a:lnTo>
                    <a:pt x="10042766" y="4374350"/>
                  </a:lnTo>
                  <a:lnTo>
                    <a:pt x="10034600" y="4383697"/>
                  </a:lnTo>
                  <a:lnTo>
                    <a:pt x="10030701" y="4395457"/>
                  </a:lnTo>
                  <a:lnTo>
                    <a:pt x="10031603" y="4407395"/>
                  </a:lnTo>
                  <a:lnTo>
                    <a:pt x="10036899" y="4418127"/>
                  </a:lnTo>
                  <a:lnTo>
                    <a:pt x="10046246" y="4426280"/>
                  </a:lnTo>
                  <a:lnTo>
                    <a:pt x="10058019" y="4430179"/>
                  </a:lnTo>
                  <a:lnTo>
                    <a:pt x="10069944" y="4429290"/>
                  </a:lnTo>
                  <a:lnTo>
                    <a:pt x="10080676" y="4423994"/>
                  </a:lnTo>
                  <a:lnTo>
                    <a:pt x="10088829" y="4414659"/>
                  </a:lnTo>
                  <a:lnTo>
                    <a:pt x="10092728" y="4402874"/>
                  </a:lnTo>
                  <a:close/>
                </a:path>
                <a:path w="10948670" h="5058410">
                  <a:moveTo>
                    <a:pt x="10158539" y="3531857"/>
                  </a:moveTo>
                  <a:lnTo>
                    <a:pt x="10157650" y="3519932"/>
                  </a:lnTo>
                  <a:lnTo>
                    <a:pt x="10152342" y="3509200"/>
                  </a:lnTo>
                  <a:lnTo>
                    <a:pt x="10143007" y="3501034"/>
                  </a:lnTo>
                  <a:lnTo>
                    <a:pt x="10131234" y="3497148"/>
                  </a:lnTo>
                  <a:lnTo>
                    <a:pt x="10119309" y="3498037"/>
                  </a:lnTo>
                  <a:lnTo>
                    <a:pt x="10108578" y="3503333"/>
                  </a:lnTo>
                  <a:lnTo>
                    <a:pt x="10100424" y="3512667"/>
                  </a:lnTo>
                  <a:lnTo>
                    <a:pt x="10096513" y="3524440"/>
                  </a:lnTo>
                  <a:lnTo>
                    <a:pt x="10097402" y="3536391"/>
                  </a:lnTo>
                  <a:lnTo>
                    <a:pt x="10102710" y="3547122"/>
                  </a:lnTo>
                  <a:lnTo>
                    <a:pt x="10112045" y="3555276"/>
                  </a:lnTo>
                  <a:lnTo>
                    <a:pt x="10123818" y="3559175"/>
                  </a:lnTo>
                  <a:lnTo>
                    <a:pt x="10135756" y="3558286"/>
                  </a:lnTo>
                  <a:lnTo>
                    <a:pt x="10146487" y="3552977"/>
                  </a:lnTo>
                  <a:lnTo>
                    <a:pt x="10154653" y="3543630"/>
                  </a:lnTo>
                  <a:lnTo>
                    <a:pt x="10158539" y="3531857"/>
                  </a:lnTo>
                  <a:close/>
                </a:path>
                <a:path w="10948670" h="5058410">
                  <a:moveTo>
                    <a:pt x="10166413" y="3895953"/>
                  </a:moveTo>
                  <a:lnTo>
                    <a:pt x="10165524" y="3884015"/>
                  </a:lnTo>
                  <a:lnTo>
                    <a:pt x="10160216" y="3873284"/>
                  </a:lnTo>
                  <a:lnTo>
                    <a:pt x="10150881" y="3865130"/>
                  </a:lnTo>
                  <a:lnTo>
                    <a:pt x="10139108" y="3861231"/>
                  </a:lnTo>
                  <a:lnTo>
                    <a:pt x="10127170" y="3862120"/>
                  </a:lnTo>
                  <a:lnTo>
                    <a:pt x="10116439" y="3867416"/>
                  </a:lnTo>
                  <a:lnTo>
                    <a:pt x="10108286" y="3876751"/>
                  </a:lnTo>
                  <a:lnTo>
                    <a:pt x="10104387" y="3888524"/>
                  </a:lnTo>
                  <a:lnTo>
                    <a:pt x="10105276" y="3900474"/>
                  </a:lnTo>
                  <a:lnTo>
                    <a:pt x="10110572" y="3911206"/>
                  </a:lnTo>
                  <a:lnTo>
                    <a:pt x="10119906" y="3919372"/>
                  </a:lnTo>
                  <a:lnTo>
                    <a:pt x="10131692" y="3923258"/>
                  </a:lnTo>
                  <a:lnTo>
                    <a:pt x="10143630" y="3922369"/>
                  </a:lnTo>
                  <a:lnTo>
                    <a:pt x="10154361" y="3917061"/>
                  </a:lnTo>
                  <a:lnTo>
                    <a:pt x="10162515" y="3907726"/>
                  </a:lnTo>
                  <a:lnTo>
                    <a:pt x="10166413" y="3895953"/>
                  </a:lnTo>
                  <a:close/>
                </a:path>
                <a:path w="10948670" h="5058410">
                  <a:moveTo>
                    <a:pt x="10174287" y="4260024"/>
                  </a:moveTo>
                  <a:lnTo>
                    <a:pt x="10173411" y="4248086"/>
                  </a:lnTo>
                  <a:lnTo>
                    <a:pt x="10168103" y="4237355"/>
                  </a:lnTo>
                  <a:lnTo>
                    <a:pt x="10158768" y="4229201"/>
                  </a:lnTo>
                  <a:lnTo>
                    <a:pt x="10146995" y="4225302"/>
                  </a:lnTo>
                  <a:lnTo>
                    <a:pt x="10135057" y="4226191"/>
                  </a:lnTo>
                  <a:lnTo>
                    <a:pt x="10124326" y="4231500"/>
                  </a:lnTo>
                  <a:lnTo>
                    <a:pt x="10116160" y="4240847"/>
                  </a:lnTo>
                  <a:lnTo>
                    <a:pt x="10112261" y="4252620"/>
                  </a:lnTo>
                  <a:lnTo>
                    <a:pt x="10113162" y="4264545"/>
                  </a:lnTo>
                  <a:lnTo>
                    <a:pt x="10118458" y="4275277"/>
                  </a:lnTo>
                  <a:lnTo>
                    <a:pt x="10127805" y="4283430"/>
                  </a:lnTo>
                  <a:lnTo>
                    <a:pt x="10139566" y="4287329"/>
                  </a:lnTo>
                  <a:lnTo>
                    <a:pt x="10151504" y="4286440"/>
                  </a:lnTo>
                  <a:lnTo>
                    <a:pt x="10162235" y="4281144"/>
                  </a:lnTo>
                  <a:lnTo>
                    <a:pt x="10170389" y="4271810"/>
                  </a:lnTo>
                  <a:lnTo>
                    <a:pt x="10174287" y="4260024"/>
                  </a:lnTo>
                  <a:close/>
                </a:path>
                <a:path w="10948670" h="5058410">
                  <a:moveTo>
                    <a:pt x="10235959" y="3396272"/>
                  </a:moveTo>
                  <a:lnTo>
                    <a:pt x="10235057" y="3384346"/>
                  </a:lnTo>
                  <a:lnTo>
                    <a:pt x="10229761" y="3373615"/>
                  </a:lnTo>
                  <a:lnTo>
                    <a:pt x="10220427" y="3365449"/>
                  </a:lnTo>
                  <a:lnTo>
                    <a:pt x="10208654" y="3361563"/>
                  </a:lnTo>
                  <a:lnTo>
                    <a:pt x="10196716" y="3362452"/>
                  </a:lnTo>
                  <a:lnTo>
                    <a:pt x="10185984" y="3367748"/>
                  </a:lnTo>
                  <a:lnTo>
                    <a:pt x="10177831" y="3377082"/>
                  </a:lnTo>
                  <a:lnTo>
                    <a:pt x="10173932" y="3388855"/>
                  </a:lnTo>
                  <a:lnTo>
                    <a:pt x="10174821" y="3400793"/>
                  </a:lnTo>
                  <a:lnTo>
                    <a:pt x="10180117" y="3411537"/>
                  </a:lnTo>
                  <a:lnTo>
                    <a:pt x="10189451" y="3419691"/>
                  </a:lnTo>
                  <a:lnTo>
                    <a:pt x="10201224" y="3423589"/>
                  </a:lnTo>
                  <a:lnTo>
                    <a:pt x="10213162" y="3422688"/>
                  </a:lnTo>
                  <a:lnTo>
                    <a:pt x="10223906" y="3417379"/>
                  </a:lnTo>
                  <a:lnTo>
                    <a:pt x="10232060" y="3408045"/>
                  </a:lnTo>
                  <a:lnTo>
                    <a:pt x="10235959" y="3396272"/>
                  </a:lnTo>
                  <a:close/>
                </a:path>
                <a:path w="10948670" h="5058410">
                  <a:moveTo>
                    <a:pt x="10243833" y="3760355"/>
                  </a:moveTo>
                  <a:lnTo>
                    <a:pt x="10242944" y="3748417"/>
                  </a:lnTo>
                  <a:lnTo>
                    <a:pt x="10237648" y="3737686"/>
                  </a:lnTo>
                  <a:lnTo>
                    <a:pt x="10228301" y="3729520"/>
                  </a:lnTo>
                  <a:lnTo>
                    <a:pt x="10216528" y="3725634"/>
                  </a:lnTo>
                  <a:lnTo>
                    <a:pt x="10204602" y="3726523"/>
                  </a:lnTo>
                  <a:lnTo>
                    <a:pt x="10193871" y="3731831"/>
                  </a:lnTo>
                  <a:lnTo>
                    <a:pt x="10185705" y="3741178"/>
                  </a:lnTo>
                  <a:lnTo>
                    <a:pt x="10181806" y="3752939"/>
                  </a:lnTo>
                  <a:lnTo>
                    <a:pt x="10182695" y="3764877"/>
                  </a:lnTo>
                  <a:lnTo>
                    <a:pt x="10188003" y="3775608"/>
                  </a:lnTo>
                  <a:lnTo>
                    <a:pt x="10197338" y="3783761"/>
                  </a:lnTo>
                  <a:lnTo>
                    <a:pt x="10209111" y="3787660"/>
                  </a:lnTo>
                  <a:lnTo>
                    <a:pt x="10221049" y="3786771"/>
                  </a:lnTo>
                  <a:lnTo>
                    <a:pt x="10231780" y="3781475"/>
                  </a:lnTo>
                  <a:lnTo>
                    <a:pt x="10239934" y="3772141"/>
                  </a:lnTo>
                  <a:lnTo>
                    <a:pt x="10243833" y="3760355"/>
                  </a:lnTo>
                  <a:close/>
                </a:path>
                <a:path w="10948670" h="5058410">
                  <a:moveTo>
                    <a:pt x="10251707" y="4124439"/>
                  </a:moveTo>
                  <a:lnTo>
                    <a:pt x="10250818" y="4112501"/>
                  </a:lnTo>
                  <a:lnTo>
                    <a:pt x="10245522" y="4101769"/>
                  </a:lnTo>
                  <a:lnTo>
                    <a:pt x="10236187" y="4093616"/>
                  </a:lnTo>
                  <a:lnTo>
                    <a:pt x="10224402" y="4089717"/>
                  </a:lnTo>
                  <a:lnTo>
                    <a:pt x="10212464" y="4090606"/>
                  </a:lnTo>
                  <a:lnTo>
                    <a:pt x="10201745" y="4095902"/>
                  </a:lnTo>
                  <a:lnTo>
                    <a:pt x="10193579" y="4105237"/>
                  </a:lnTo>
                  <a:lnTo>
                    <a:pt x="10189680" y="4117022"/>
                  </a:lnTo>
                  <a:lnTo>
                    <a:pt x="10190569" y="4128960"/>
                  </a:lnTo>
                  <a:lnTo>
                    <a:pt x="10195877" y="4139692"/>
                  </a:lnTo>
                  <a:lnTo>
                    <a:pt x="10205212" y="4147858"/>
                  </a:lnTo>
                  <a:lnTo>
                    <a:pt x="10216985" y="4151744"/>
                  </a:lnTo>
                  <a:lnTo>
                    <a:pt x="10228923" y="4150855"/>
                  </a:lnTo>
                  <a:lnTo>
                    <a:pt x="10239654" y="4145546"/>
                  </a:lnTo>
                  <a:lnTo>
                    <a:pt x="10247808" y="4136212"/>
                  </a:lnTo>
                  <a:lnTo>
                    <a:pt x="10251707" y="4124439"/>
                  </a:lnTo>
                  <a:close/>
                </a:path>
                <a:path w="10948670" h="5058410">
                  <a:moveTo>
                    <a:pt x="10313365" y="3260687"/>
                  </a:moveTo>
                  <a:lnTo>
                    <a:pt x="10312476" y="3248749"/>
                  </a:lnTo>
                  <a:lnTo>
                    <a:pt x="10307180" y="3238017"/>
                  </a:lnTo>
                  <a:lnTo>
                    <a:pt x="10297846" y="3229851"/>
                  </a:lnTo>
                  <a:lnTo>
                    <a:pt x="10286073" y="3225965"/>
                  </a:lnTo>
                  <a:lnTo>
                    <a:pt x="10274135" y="3226854"/>
                  </a:lnTo>
                  <a:lnTo>
                    <a:pt x="10263403" y="3232162"/>
                  </a:lnTo>
                  <a:lnTo>
                    <a:pt x="10255250" y="3241497"/>
                  </a:lnTo>
                  <a:lnTo>
                    <a:pt x="10251351" y="3253270"/>
                  </a:lnTo>
                  <a:lnTo>
                    <a:pt x="10252240" y="3265195"/>
                  </a:lnTo>
                  <a:lnTo>
                    <a:pt x="10257536" y="3275927"/>
                  </a:lnTo>
                  <a:lnTo>
                    <a:pt x="10266883" y="3284080"/>
                  </a:lnTo>
                  <a:lnTo>
                    <a:pt x="10278656" y="3287979"/>
                  </a:lnTo>
                  <a:lnTo>
                    <a:pt x="10290594" y="3287090"/>
                  </a:lnTo>
                  <a:lnTo>
                    <a:pt x="10301313" y="3281794"/>
                  </a:lnTo>
                  <a:lnTo>
                    <a:pt x="10309479" y="3272459"/>
                  </a:lnTo>
                  <a:lnTo>
                    <a:pt x="10313365" y="3260687"/>
                  </a:lnTo>
                  <a:close/>
                </a:path>
                <a:path w="10948670" h="5058410">
                  <a:moveTo>
                    <a:pt x="10321252" y="3624757"/>
                  </a:moveTo>
                  <a:lnTo>
                    <a:pt x="10320363" y="3612832"/>
                  </a:lnTo>
                  <a:lnTo>
                    <a:pt x="10315054" y="3602101"/>
                  </a:lnTo>
                  <a:lnTo>
                    <a:pt x="10305720" y="3593935"/>
                  </a:lnTo>
                  <a:lnTo>
                    <a:pt x="10293947" y="3590048"/>
                  </a:lnTo>
                  <a:lnTo>
                    <a:pt x="10282009" y="3590937"/>
                  </a:lnTo>
                  <a:lnTo>
                    <a:pt x="10271277" y="3596233"/>
                  </a:lnTo>
                  <a:lnTo>
                    <a:pt x="10263124" y="3605568"/>
                  </a:lnTo>
                  <a:lnTo>
                    <a:pt x="10259225" y="3617353"/>
                  </a:lnTo>
                  <a:lnTo>
                    <a:pt x="10260114" y="3629291"/>
                  </a:lnTo>
                  <a:lnTo>
                    <a:pt x="10265410" y="3640023"/>
                  </a:lnTo>
                  <a:lnTo>
                    <a:pt x="10274757" y="3648176"/>
                  </a:lnTo>
                  <a:lnTo>
                    <a:pt x="10286530" y="3652075"/>
                  </a:lnTo>
                  <a:lnTo>
                    <a:pt x="10298468" y="3651186"/>
                  </a:lnTo>
                  <a:lnTo>
                    <a:pt x="10309200" y="3645878"/>
                  </a:lnTo>
                  <a:lnTo>
                    <a:pt x="10317353" y="3636530"/>
                  </a:lnTo>
                  <a:lnTo>
                    <a:pt x="10321252" y="3624757"/>
                  </a:lnTo>
                  <a:close/>
                </a:path>
                <a:path w="10948670" h="5058410">
                  <a:moveTo>
                    <a:pt x="10329126" y="3988854"/>
                  </a:moveTo>
                  <a:lnTo>
                    <a:pt x="10328237" y="3976916"/>
                  </a:lnTo>
                  <a:lnTo>
                    <a:pt x="10322928" y="3966184"/>
                  </a:lnTo>
                  <a:lnTo>
                    <a:pt x="10313594" y="3958031"/>
                  </a:lnTo>
                  <a:lnTo>
                    <a:pt x="10301821" y="3954132"/>
                  </a:lnTo>
                  <a:lnTo>
                    <a:pt x="10289883" y="3955021"/>
                  </a:lnTo>
                  <a:lnTo>
                    <a:pt x="10279151" y="3960317"/>
                  </a:lnTo>
                  <a:lnTo>
                    <a:pt x="10270998" y="3969664"/>
                  </a:lnTo>
                  <a:lnTo>
                    <a:pt x="10267099" y="3981424"/>
                  </a:lnTo>
                  <a:lnTo>
                    <a:pt x="10267988" y="3993375"/>
                  </a:lnTo>
                  <a:lnTo>
                    <a:pt x="10273284" y="4004106"/>
                  </a:lnTo>
                  <a:lnTo>
                    <a:pt x="10282631" y="4012273"/>
                  </a:lnTo>
                  <a:lnTo>
                    <a:pt x="10294391" y="4016159"/>
                  </a:lnTo>
                  <a:lnTo>
                    <a:pt x="10306342" y="4015270"/>
                  </a:lnTo>
                  <a:lnTo>
                    <a:pt x="10317074" y="4009961"/>
                  </a:lnTo>
                  <a:lnTo>
                    <a:pt x="10325227" y="4000627"/>
                  </a:lnTo>
                  <a:lnTo>
                    <a:pt x="10329126" y="3988854"/>
                  </a:lnTo>
                  <a:close/>
                </a:path>
                <a:path w="10948670" h="5058410">
                  <a:moveTo>
                    <a:pt x="10390784" y="3125101"/>
                  </a:moveTo>
                  <a:lnTo>
                    <a:pt x="10389895" y="3113151"/>
                  </a:lnTo>
                  <a:lnTo>
                    <a:pt x="10384599" y="3102419"/>
                  </a:lnTo>
                  <a:lnTo>
                    <a:pt x="10375265" y="3094266"/>
                  </a:lnTo>
                  <a:lnTo>
                    <a:pt x="10363492" y="3090367"/>
                  </a:lnTo>
                  <a:lnTo>
                    <a:pt x="10351554" y="3091256"/>
                  </a:lnTo>
                  <a:lnTo>
                    <a:pt x="10340823" y="3096564"/>
                  </a:lnTo>
                  <a:lnTo>
                    <a:pt x="10332656" y="3105912"/>
                  </a:lnTo>
                  <a:lnTo>
                    <a:pt x="10328758" y="3117685"/>
                  </a:lnTo>
                  <a:lnTo>
                    <a:pt x="10329659" y="3129623"/>
                  </a:lnTo>
                  <a:lnTo>
                    <a:pt x="10334955" y="3140341"/>
                  </a:lnTo>
                  <a:lnTo>
                    <a:pt x="10344290" y="3148507"/>
                  </a:lnTo>
                  <a:lnTo>
                    <a:pt x="10356063" y="3152394"/>
                  </a:lnTo>
                  <a:lnTo>
                    <a:pt x="10368001" y="3151517"/>
                  </a:lnTo>
                  <a:lnTo>
                    <a:pt x="10378732" y="3146209"/>
                  </a:lnTo>
                  <a:lnTo>
                    <a:pt x="10386885" y="3136874"/>
                  </a:lnTo>
                  <a:lnTo>
                    <a:pt x="10390784" y="3125101"/>
                  </a:lnTo>
                  <a:close/>
                </a:path>
                <a:path w="10948670" h="5058410">
                  <a:moveTo>
                    <a:pt x="10398658" y="3489185"/>
                  </a:moveTo>
                  <a:lnTo>
                    <a:pt x="10397769" y="3477247"/>
                  </a:lnTo>
                  <a:lnTo>
                    <a:pt x="10392473" y="3466515"/>
                  </a:lnTo>
                  <a:lnTo>
                    <a:pt x="10383126" y="3458349"/>
                  </a:lnTo>
                  <a:lnTo>
                    <a:pt x="10371353" y="3454463"/>
                  </a:lnTo>
                  <a:lnTo>
                    <a:pt x="10359428" y="3455352"/>
                  </a:lnTo>
                  <a:lnTo>
                    <a:pt x="10348697" y="3460648"/>
                  </a:lnTo>
                  <a:lnTo>
                    <a:pt x="10340543" y="3469983"/>
                  </a:lnTo>
                  <a:lnTo>
                    <a:pt x="10336644" y="3481755"/>
                  </a:lnTo>
                  <a:lnTo>
                    <a:pt x="10337533" y="3493693"/>
                  </a:lnTo>
                  <a:lnTo>
                    <a:pt x="10342829" y="3504425"/>
                  </a:lnTo>
                  <a:lnTo>
                    <a:pt x="10352164" y="3512591"/>
                  </a:lnTo>
                  <a:lnTo>
                    <a:pt x="10363937" y="3516490"/>
                  </a:lnTo>
                  <a:lnTo>
                    <a:pt x="10375875" y="3515588"/>
                  </a:lnTo>
                  <a:lnTo>
                    <a:pt x="10386619" y="3510292"/>
                  </a:lnTo>
                  <a:lnTo>
                    <a:pt x="10394772" y="3500945"/>
                  </a:lnTo>
                  <a:lnTo>
                    <a:pt x="10398658" y="3489185"/>
                  </a:lnTo>
                  <a:close/>
                </a:path>
                <a:path w="10948670" h="5058410">
                  <a:moveTo>
                    <a:pt x="10406545" y="3853256"/>
                  </a:moveTo>
                  <a:lnTo>
                    <a:pt x="10405656" y="3841318"/>
                  </a:lnTo>
                  <a:lnTo>
                    <a:pt x="10400360" y="3830586"/>
                  </a:lnTo>
                  <a:lnTo>
                    <a:pt x="10391013" y="3822420"/>
                  </a:lnTo>
                  <a:lnTo>
                    <a:pt x="10379240" y="3818534"/>
                  </a:lnTo>
                  <a:lnTo>
                    <a:pt x="10367302" y="3819423"/>
                  </a:lnTo>
                  <a:lnTo>
                    <a:pt x="10356571" y="3824732"/>
                  </a:lnTo>
                  <a:lnTo>
                    <a:pt x="10348417" y="3834079"/>
                  </a:lnTo>
                  <a:lnTo>
                    <a:pt x="10344518" y="3845839"/>
                  </a:lnTo>
                  <a:lnTo>
                    <a:pt x="10345407" y="3857777"/>
                  </a:lnTo>
                  <a:lnTo>
                    <a:pt x="10350716" y="3868509"/>
                  </a:lnTo>
                  <a:lnTo>
                    <a:pt x="10360050" y="3876662"/>
                  </a:lnTo>
                  <a:lnTo>
                    <a:pt x="10371823" y="3880561"/>
                  </a:lnTo>
                  <a:lnTo>
                    <a:pt x="10383761" y="3879672"/>
                  </a:lnTo>
                  <a:lnTo>
                    <a:pt x="10394493" y="3874376"/>
                  </a:lnTo>
                  <a:lnTo>
                    <a:pt x="10402646" y="3865041"/>
                  </a:lnTo>
                  <a:lnTo>
                    <a:pt x="10406545" y="3853256"/>
                  </a:lnTo>
                  <a:close/>
                </a:path>
                <a:path w="10948670" h="5058410">
                  <a:moveTo>
                    <a:pt x="10468204" y="2989503"/>
                  </a:moveTo>
                  <a:lnTo>
                    <a:pt x="10467315" y="2977565"/>
                  </a:lnTo>
                  <a:lnTo>
                    <a:pt x="10462006" y="2966834"/>
                  </a:lnTo>
                  <a:lnTo>
                    <a:pt x="10452671" y="2958681"/>
                  </a:lnTo>
                  <a:lnTo>
                    <a:pt x="10440899" y="2954782"/>
                  </a:lnTo>
                  <a:lnTo>
                    <a:pt x="10428973" y="2955671"/>
                  </a:lnTo>
                  <a:lnTo>
                    <a:pt x="10418242" y="2960967"/>
                  </a:lnTo>
                  <a:lnTo>
                    <a:pt x="10410088" y="2970301"/>
                  </a:lnTo>
                  <a:lnTo>
                    <a:pt x="10406189" y="2982074"/>
                  </a:lnTo>
                  <a:lnTo>
                    <a:pt x="10407078" y="2994025"/>
                  </a:lnTo>
                  <a:lnTo>
                    <a:pt x="10412374" y="3004756"/>
                  </a:lnTo>
                  <a:lnTo>
                    <a:pt x="10421709" y="3012910"/>
                  </a:lnTo>
                  <a:lnTo>
                    <a:pt x="10433482" y="3016808"/>
                  </a:lnTo>
                  <a:lnTo>
                    <a:pt x="10445420" y="3015919"/>
                  </a:lnTo>
                  <a:lnTo>
                    <a:pt x="10456151" y="3010611"/>
                  </a:lnTo>
                  <a:lnTo>
                    <a:pt x="10464317" y="3001264"/>
                  </a:lnTo>
                  <a:lnTo>
                    <a:pt x="10468204" y="2989503"/>
                  </a:lnTo>
                  <a:close/>
                </a:path>
                <a:path w="10948670" h="5058410">
                  <a:moveTo>
                    <a:pt x="10476078" y="3353587"/>
                  </a:moveTo>
                  <a:lnTo>
                    <a:pt x="10475189" y="3341649"/>
                  </a:lnTo>
                  <a:lnTo>
                    <a:pt x="10469893" y="3330905"/>
                  </a:lnTo>
                  <a:lnTo>
                    <a:pt x="10460558" y="3322751"/>
                  </a:lnTo>
                  <a:lnTo>
                    <a:pt x="10448785" y="3318853"/>
                  </a:lnTo>
                  <a:lnTo>
                    <a:pt x="10436847" y="3319754"/>
                  </a:lnTo>
                  <a:lnTo>
                    <a:pt x="10426116" y="3325063"/>
                  </a:lnTo>
                  <a:lnTo>
                    <a:pt x="10417950" y="3334397"/>
                  </a:lnTo>
                  <a:lnTo>
                    <a:pt x="10414063" y="3346170"/>
                  </a:lnTo>
                  <a:lnTo>
                    <a:pt x="10414952" y="3358108"/>
                  </a:lnTo>
                  <a:lnTo>
                    <a:pt x="10420248" y="3368827"/>
                  </a:lnTo>
                  <a:lnTo>
                    <a:pt x="10429583" y="3376993"/>
                  </a:lnTo>
                  <a:lnTo>
                    <a:pt x="10441368" y="3380879"/>
                  </a:lnTo>
                  <a:lnTo>
                    <a:pt x="10453294" y="3380003"/>
                  </a:lnTo>
                  <a:lnTo>
                    <a:pt x="10464025" y="3374694"/>
                  </a:lnTo>
                  <a:lnTo>
                    <a:pt x="10472179" y="3365360"/>
                  </a:lnTo>
                  <a:lnTo>
                    <a:pt x="10476078" y="3353587"/>
                  </a:lnTo>
                  <a:close/>
                </a:path>
                <a:path w="10948670" h="5058410">
                  <a:moveTo>
                    <a:pt x="10483964" y="3717658"/>
                  </a:moveTo>
                  <a:lnTo>
                    <a:pt x="10483075" y="3705733"/>
                  </a:lnTo>
                  <a:lnTo>
                    <a:pt x="10477767" y="3695001"/>
                  </a:lnTo>
                  <a:lnTo>
                    <a:pt x="10468432" y="3686848"/>
                  </a:lnTo>
                  <a:lnTo>
                    <a:pt x="10456659" y="3682949"/>
                  </a:lnTo>
                  <a:lnTo>
                    <a:pt x="10444721" y="3683838"/>
                  </a:lnTo>
                  <a:lnTo>
                    <a:pt x="10433990" y="3689134"/>
                  </a:lnTo>
                  <a:lnTo>
                    <a:pt x="10425836" y="3698468"/>
                  </a:lnTo>
                  <a:lnTo>
                    <a:pt x="10421937" y="3710241"/>
                  </a:lnTo>
                  <a:lnTo>
                    <a:pt x="10422826" y="3722192"/>
                  </a:lnTo>
                  <a:lnTo>
                    <a:pt x="10428122" y="3732923"/>
                  </a:lnTo>
                  <a:lnTo>
                    <a:pt x="10437470" y="3741077"/>
                  </a:lnTo>
                  <a:lnTo>
                    <a:pt x="10449230" y="3744976"/>
                  </a:lnTo>
                  <a:lnTo>
                    <a:pt x="10461168" y="3744087"/>
                  </a:lnTo>
                  <a:lnTo>
                    <a:pt x="10471899" y="3738778"/>
                  </a:lnTo>
                  <a:lnTo>
                    <a:pt x="10480065" y="3729431"/>
                  </a:lnTo>
                  <a:lnTo>
                    <a:pt x="10483964" y="3717658"/>
                  </a:lnTo>
                  <a:close/>
                </a:path>
                <a:path w="10948670" h="5058410">
                  <a:moveTo>
                    <a:pt x="10545623" y="2853918"/>
                  </a:moveTo>
                  <a:lnTo>
                    <a:pt x="10544734" y="2841980"/>
                  </a:lnTo>
                  <a:lnTo>
                    <a:pt x="10539438" y="2831236"/>
                  </a:lnTo>
                  <a:lnTo>
                    <a:pt x="10530103" y="2823083"/>
                  </a:lnTo>
                  <a:lnTo>
                    <a:pt x="10518330" y="2819184"/>
                  </a:lnTo>
                  <a:lnTo>
                    <a:pt x="10506380" y="2820085"/>
                  </a:lnTo>
                  <a:lnTo>
                    <a:pt x="10495648" y="2825381"/>
                  </a:lnTo>
                  <a:lnTo>
                    <a:pt x="10487495" y="2834729"/>
                  </a:lnTo>
                  <a:lnTo>
                    <a:pt x="10483596" y="2846501"/>
                  </a:lnTo>
                  <a:lnTo>
                    <a:pt x="10484485" y="2858427"/>
                  </a:lnTo>
                  <a:lnTo>
                    <a:pt x="10489794" y="2869158"/>
                  </a:lnTo>
                  <a:lnTo>
                    <a:pt x="10499128" y="2877312"/>
                  </a:lnTo>
                  <a:lnTo>
                    <a:pt x="10510901" y="2881211"/>
                  </a:lnTo>
                  <a:lnTo>
                    <a:pt x="10522839" y="2880322"/>
                  </a:lnTo>
                  <a:lnTo>
                    <a:pt x="10533571" y="2875026"/>
                  </a:lnTo>
                  <a:lnTo>
                    <a:pt x="10541724" y="2865691"/>
                  </a:lnTo>
                  <a:lnTo>
                    <a:pt x="10545623" y="2853918"/>
                  </a:lnTo>
                  <a:close/>
                </a:path>
                <a:path w="10948670" h="5058410">
                  <a:moveTo>
                    <a:pt x="10553497" y="3218002"/>
                  </a:moveTo>
                  <a:lnTo>
                    <a:pt x="10552608" y="3206064"/>
                  </a:lnTo>
                  <a:lnTo>
                    <a:pt x="10547312" y="3195320"/>
                  </a:lnTo>
                  <a:lnTo>
                    <a:pt x="10537965" y="3187166"/>
                  </a:lnTo>
                  <a:lnTo>
                    <a:pt x="10526204" y="3183267"/>
                  </a:lnTo>
                  <a:lnTo>
                    <a:pt x="10514266" y="3184156"/>
                  </a:lnTo>
                  <a:lnTo>
                    <a:pt x="10503535" y="3189465"/>
                  </a:lnTo>
                  <a:lnTo>
                    <a:pt x="10495369" y="3198812"/>
                  </a:lnTo>
                  <a:lnTo>
                    <a:pt x="10491470" y="3210585"/>
                  </a:lnTo>
                  <a:lnTo>
                    <a:pt x="10492359" y="3222510"/>
                  </a:lnTo>
                  <a:lnTo>
                    <a:pt x="10497668" y="3233242"/>
                  </a:lnTo>
                  <a:lnTo>
                    <a:pt x="10507002" y="3241395"/>
                  </a:lnTo>
                  <a:lnTo>
                    <a:pt x="10518775" y="3245294"/>
                  </a:lnTo>
                  <a:lnTo>
                    <a:pt x="10530713" y="3244418"/>
                  </a:lnTo>
                  <a:lnTo>
                    <a:pt x="10541445" y="3239109"/>
                  </a:lnTo>
                  <a:lnTo>
                    <a:pt x="10549598" y="3229775"/>
                  </a:lnTo>
                  <a:lnTo>
                    <a:pt x="10553497" y="3218002"/>
                  </a:lnTo>
                  <a:close/>
                </a:path>
                <a:path w="10948670" h="5058410">
                  <a:moveTo>
                    <a:pt x="10561371" y="3582085"/>
                  </a:moveTo>
                  <a:lnTo>
                    <a:pt x="10560482" y="3570147"/>
                  </a:lnTo>
                  <a:lnTo>
                    <a:pt x="10555186" y="3559416"/>
                  </a:lnTo>
                  <a:lnTo>
                    <a:pt x="10545851" y="3551250"/>
                  </a:lnTo>
                  <a:lnTo>
                    <a:pt x="10534066" y="3547364"/>
                  </a:lnTo>
                  <a:lnTo>
                    <a:pt x="10522140" y="3548253"/>
                  </a:lnTo>
                  <a:lnTo>
                    <a:pt x="10511409" y="3553549"/>
                  </a:lnTo>
                  <a:lnTo>
                    <a:pt x="10503243" y="3562883"/>
                  </a:lnTo>
                  <a:lnTo>
                    <a:pt x="10499357" y="3574656"/>
                  </a:lnTo>
                  <a:lnTo>
                    <a:pt x="10500246" y="3586594"/>
                  </a:lnTo>
                  <a:lnTo>
                    <a:pt x="10505542" y="3597338"/>
                  </a:lnTo>
                  <a:lnTo>
                    <a:pt x="10514876" y="3605492"/>
                  </a:lnTo>
                  <a:lnTo>
                    <a:pt x="10526649" y="3609390"/>
                  </a:lnTo>
                  <a:lnTo>
                    <a:pt x="10538587" y="3608489"/>
                  </a:lnTo>
                  <a:lnTo>
                    <a:pt x="10549319" y="3603193"/>
                  </a:lnTo>
                  <a:lnTo>
                    <a:pt x="10557485" y="3593846"/>
                  </a:lnTo>
                  <a:lnTo>
                    <a:pt x="10561371" y="3582085"/>
                  </a:lnTo>
                  <a:close/>
                </a:path>
                <a:path w="10948670" h="5058410">
                  <a:moveTo>
                    <a:pt x="10623042" y="2718320"/>
                  </a:moveTo>
                  <a:lnTo>
                    <a:pt x="10622153" y="2706382"/>
                  </a:lnTo>
                  <a:lnTo>
                    <a:pt x="10616844" y="2695651"/>
                  </a:lnTo>
                  <a:lnTo>
                    <a:pt x="10607510" y="2687497"/>
                  </a:lnTo>
                  <a:lnTo>
                    <a:pt x="10595737" y="2683599"/>
                  </a:lnTo>
                  <a:lnTo>
                    <a:pt x="10583799" y="2684488"/>
                  </a:lnTo>
                  <a:lnTo>
                    <a:pt x="10573068" y="2689796"/>
                  </a:lnTo>
                  <a:lnTo>
                    <a:pt x="10564914" y="2699143"/>
                  </a:lnTo>
                  <a:lnTo>
                    <a:pt x="10561015" y="2710916"/>
                  </a:lnTo>
                  <a:lnTo>
                    <a:pt x="10561904" y="2722842"/>
                  </a:lnTo>
                  <a:lnTo>
                    <a:pt x="10567200" y="2733573"/>
                  </a:lnTo>
                  <a:lnTo>
                    <a:pt x="10576547" y="2741726"/>
                  </a:lnTo>
                  <a:lnTo>
                    <a:pt x="10588320" y="2745625"/>
                  </a:lnTo>
                  <a:lnTo>
                    <a:pt x="10600258" y="2744736"/>
                  </a:lnTo>
                  <a:lnTo>
                    <a:pt x="10610990" y="2739440"/>
                  </a:lnTo>
                  <a:lnTo>
                    <a:pt x="10619143" y="2730106"/>
                  </a:lnTo>
                  <a:lnTo>
                    <a:pt x="10623042" y="2718320"/>
                  </a:lnTo>
                  <a:close/>
                </a:path>
                <a:path w="10948670" h="5058410">
                  <a:moveTo>
                    <a:pt x="10630916" y="3082404"/>
                  </a:moveTo>
                  <a:lnTo>
                    <a:pt x="10630027" y="3070466"/>
                  </a:lnTo>
                  <a:lnTo>
                    <a:pt x="10624718" y="3059734"/>
                  </a:lnTo>
                  <a:lnTo>
                    <a:pt x="10615384" y="3051581"/>
                  </a:lnTo>
                  <a:lnTo>
                    <a:pt x="10603611" y="3047682"/>
                  </a:lnTo>
                  <a:lnTo>
                    <a:pt x="10591673" y="3048571"/>
                  </a:lnTo>
                  <a:lnTo>
                    <a:pt x="10580942" y="3053880"/>
                  </a:lnTo>
                  <a:lnTo>
                    <a:pt x="10572788" y="3063202"/>
                  </a:lnTo>
                  <a:lnTo>
                    <a:pt x="10568889" y="3074987"/>
                  </a:lnTo>
                  <a:lnTo>
                    <a:pt x="10569778" y="3086925"/>
                  </a:lnTo>
                  <a:lnTo>
                    <a:pt x="10575074" y="3097657"/>
                  </a:lnTo>
                  <a:lnTo>
                    <a:pt x="10584421" y="3105823"/>
                  </a:lnTo>
                  <a:lnTo>
                    <a:pt x="10596194" y="3109709"/>
                  </a:lnTo>
                  <a:lnTo>
                    <a:pt x="10608132" y="3108820"/>
                  </a:lnTo>
                  <a:lnTo>
                    <a:pt x="10618864" y="3103511"/>
                  </a:lnTo>
                  <a:lnTo>
                    <a:pt x="10627030" y="3094177"/>
                  </a:lnTo>
                  <a:lnTo>
                    <a:pt x="10630916" y="3082404"/>
                  </a:lnTo>
                  <a:close/>
                </a:path>
                <a:path w="10948670" h="5058410">
                  <a:moveTo>
                    <a:pt x="10638790" y="3446488"/>
                  </a:moveTo>
                  <a:lnTo>
                    <a:pt x="10637901" y="3434550"/>
                  </a:lnTo>
                  <a:lnTo>
                    <a:pt x="10632605" y="3423818"/>
                  </a:lnTo>
                  <a:lnTo>
                    <a:pt x="10623271" y="3415652"/>
                  </a:lnTo>
                  <a:lnTo>
                    <a:pt x="10611498" y="3411766"/>
                  </a:lnTo>
                  <a:lnTo>
                    <a:pt x="10599560" y="3412655"/>
                  </a:lnTo>
                  <a:lnTo>
                    <a:pt x="10588816" y="3417963"/>
                  </a:lnTo>
                  <a:lnTo>
                    <a:pt x="10580662" y="3427298"/>
                  </a:lnTo>
                  <a:lnTo>
                    <a:pt x="10576763" y="3439071"/>
                  </a:lnTo>
                  <a:lnTo>
                    <a:pt x="10577665" y="3450996"/>
                  </a:lnTo>
                  <a:lnTo>
                    <a:pt x="10582961" y="3461728"/>
                  </a:lnTo>
                  <a:lnTo>
                    <a:pt x="10592308" y="3469894"/>
                  </a:lnTo>
                  <a:lnTo>
                    <a:pt x="10604081" y="3473793"/>
                  </a:lnTo>
                  <a:lnTo>
                    <a:pt x="10616006" y="3472904"/>
                  </a:lnTo>
                  <a:lnTo>
                    <a:pt x="10626738" y="3467595"/>
                  </a:lnTo>
                  <a:lnTo>
                    <a:pt x="10634891" y="3458260"/>
                  </a:lnTo>
                  <a:lnTo>
                    <a:pt x="10638790" y="3446488"/>
                  </a:lnTo>
                  <a:close/>
                </a:path>
                <a:path w="10948670" h="5058410">
                  <a:moveTo>
                    <a:pt x="10708335" y="2946819"/>
                  </a:moveTo>
                  <a:lnTo>
                    <a:pt x="10707446" y="2934881"/>
                  </a:lnTo>
                  <a:lnTo>
                    <a:pt x="10702150" y="2924137"/>
                  </a:lnTo>
                  <a:lnTo>
                    <a:pt x="10692803" y="2915983"/>
                  </a:lnTo>
                  <a:lnTo>
                    <a:pt x="10681030" y="2912084"/>
                  </a:lnTo>
                  <a:lnTo>
                    <a:pt x="10669092" y="2912986"/>
                  </a:lnTo>
                  <a:lnTo>
                    <a:pt x="10658361" y="2918295"/>
                  </a:lnTo>
                  <a:lnTo>
                    <a:pt x="10650207" y="2927629"/>
                  </a:lnTo>
                  <a:lnTo>
                    <a:pt x="10646308" y="2939389"/>
                  </a:lnTo>
                  <a:lnTo>
                    <a:pt x="10647197" y="2951327"/>
                  </a:lnTo>
                  <a:lnTo>
                    <a:pt x="10652506" y="2962059"/>
                  </a:lnTo>
                  <a:lnTo>
                    <a:pt x="10661841" y="2970212"/>
                  </a:lnTo>
                  <a:lnTo>
                    <a:pt x="10673613" y="2974111"/>
                  </a:lnTo>
                  <a:lnTo>
                    <a:pt x="10685551" y="2973222"/>
                  </a:lnTo>
                  <a:lnTo>
                    <a:pt x="10696283" y="2967926"/>
                  </a:lnTo>
                  <a:lnTo>
                    <a:pt x="10704436" y="2958592"/>
                  </a:lnTo>
                  <a:lnTo>
                    <a:pt x="10708335" y="2946819"/>
                  </a:lnTo>
                  <a:close/>
                </a:path>
                <a:path w="10948670" h="5058410">
                  <a:moveTo>
                    <a:pt x="10716209" y="3310902"/>
                  </a:moveTo>
                  <a:lnTo>
                    <a:pt x="10715320" y="3298964"/>
                  </a:lnTo>
                  <a:lnTo>
                    <a:pt x="10710024" y="3288233"/>
                  </a:lnTo>
                  <a:lnTo>
                    <a:pt x="10700677" y="3280067"/>
                  </a:lnTo>
                  <a:lnTo>
                    <a:pt x="10688904" y="3276168"/>
                  </a:lnTo>
                  <a:lnTo>
                    <a:pt x="10676966" y="3277057"/>
                  </a:lnTo>
                  <a:lnTo>
                    <a:pt x="10666235" y="3282365"/>
                  </a:lnTo>
                  <a:lnTo>
                    <a:pt x="10658081" y="3291713"/>
                  </a:lnTo>
                  <a:lnTo>
                    <a:pt x="10654182" y="3303486"/>
                  </a:lnTo>
                  <a:lnTo>
                    <a:pt x="10655071" y="3315424"/>
                  </a:lnTo>
                  <a:lnTo>
                    <a:pt x="10660380" y="3326142"/>
                  </a:lnTo>
                  <a:lnTo>
                    <a:pt x="10669715" y="3334308"/>
                  </a:lnTo>
                  <a:lnTo>
                    <a:pt x="10681487" y="3338207"/>
                  </a:lnTo>
                  <a:lnTo>
                    <a:pt x="10693425" y="3337318"/>
                  </a:lnTo>
                  <a:lnTo>
                    <a:pt x="10704157" y="3332010"/>
                  </a:lnTo>
                  <a:lnTo>
                    <a:pt x="10712310" y="3322675"/>
                  </a:lnTo>
                  <a:lnTo>
                    <a:pt x="10716209" y="3310902"/>
                  </a:lnTo>
                  <a:close/>
                </a:path>
                <a:path w="10948670" h="5058410">
                  <a:moveTo>
                    <a:pt x="10785754" y="2811221"/>
                  </a:moveTo>
                  <a:lnTo>
                    <a:pt x="10784865" y="2799283"/>
                  </a:lnTo>
                  <a:lnTo>
                    <a:pt x="10779557" y="2788551"/>
                  </a:lnTo>
                  <a:lnTo>
                    <a:pt x="10770222" y="2780385"/>
                  </a:lnTo>
                  <a:lnTo>
                    <a:pt x="10758449" y="2776499"/>
                  </a:lnTo>
                  <a:lnTo>
                    <a:pt x="10746511" y="2777388"/>
                  </a:lnTo>
                  <a:lnTo>
                    <a:pt x="10735780" y="2782697"/>
                  </a:lnTo>
                  <a:lnTo>
                    <a:pt x="10727614" y="2792044"/>
                  </a:lnTo>
                  <a:lnTo>
                    <a:pt x="10723728" y="2803817"/>
                  </a:lnTo>
                  <a:lnTo>
                    <a:pt x="10724617" y="2815742"/>
                  </a:lnTo>
                  <a:lnTo>
                    <a:pt x="10729913" y="2826474"/>
                  </a:lnTo>
                  <a:lnTo>
                    <a:pt x="10739260" y="2834627"/>
                  </a:lnTo>
                  <a:lnTo>
                    <a:pt x="10751033" y="2838526"/>
                  </a:lnTo>
                  <a:lnTo>
                    <a:pt x="10762958" y="2837637"/>
                  </a:lnTo>
                  <a:lnTo>
                    <a:pt x="10773689" y="2832341"/>
                  </a:lnTo>
                  <a:lnTo>
                    <a:pt x="10781843" y="2823006"/>
                  </a:lnTo>
                  <a:lnTo>
                    <a:pt x="10785754" y="2811221"/>
                  </a:lnTo>
                  <a:close/>
                </a:path>
                <a:path w="10948670" h="5058410">
                  <a:moveTo>
                    <a:pt x="10793628" y="3175304"/>
                  </a:moveTo>
                  <a:lnTo>
                    <a:pt x="10792739" y="3163366"/>
                  </a:lnTo>
                  <a:lnTo>
                    <a:pt x="10787431" y="3152635"/>
                  </a:lnTo>
                  <a:lnTo>
                    <a:pt x="10778096" y="3144482"/>
                  </a:lnTo>
                  <a:lnTo>
                    <a:pt x="10766323" y="3140583"/>
                  </a:lnTo>
                  <a:lnTo>
                    <a:pt x="10754385" y="3141472"/>
                  </a:lnTo>
                  <a:lnTo>
                    <a:pt x="10743654" y="3146768"/>
                  </a:lnTo>
                  <a:lnTo>
                    <a:pt x="10735501" y="3156102"/>
                  </a:lnTo>
                  <a:lnTo>
                    <a:pt x="10731602" y="3167875"/>
                  </a:lnTo>
                  <a:lnTo>
                    <a:pt x="10732491" y="3179826"/>
                  </a:lnTo>
                  <a:lnTo>
                    <a:pt x="10737787" y="3190557"/>
                  </a:lnTo>
                  <a:lnTo>
                    <a:pt x="10747134" y="3198723"/>
                  </a:lnTo>
                  <a:lnTo>
                    <a:pt x="10758907" y="3202609"/>
                  </a:lnTo>
                  <a:lnTo>
                    <a:pt x="10770845" y="3201720"/>
                  </a:lnTo>
                  <a:lnTo>
                    <a:pt x="10781576" y="3196412"/>
                  </a:lnTo>
                  <a:lnTo>
                    <a:pt x="10789730" y="3187065"/>
                  </a:lnTo>
                  <a:lnTo>
                    <a:pt x="10793628" y="3175304"/>
                  </a:lnTo>
                  <a:close/>
                </a:path>
                <a:path w="10948670" h="5058410">
                  <a:moveTo>
                    <a:pt x="10871035" y="3039719"/>
                  </a:moveTo>
                  <a:lnTo>
                    <a:pt x="10870159" y="3027781"/>
                  </a:lnTo>
                  <a:lnTo>
                    <a:pt x="10864863" y="3017037"/>
                  </a:lnTo>
                  <a:lnTo>
                    <a:pt x="10855528" y="3008884"/>
                  </a:lnTo>
                  <a:lnTo>
                    <a:pt x="10843743" y="3004985"/>
                  </a:lnTo>
                  <a:lnTo>
                    <a:pt x="10831805" y="3005886"/>
                  </a:lnTo>
                  <a:lnTo>
                    <a:pt x="10821073" y="3011195"/>
                  </a:lnTo>
                  <a:lnTo>
                    <a:pt x="10812907" y="3020530"/>
                  </a:lnTo>
                  <a:lnTo>
                    <a:pt x="10809021" y="3032302"/>
                  </a:lnTo>
                  <a:lnTo>
                    <a:pt x="10809910" y="3044228"/>
                  </a:lnTo>
                  <a:lnTo>
                    <a:pt x="10815218" y="3054959"/>
                  </a:lnTo>
                  <a:lnTo>
                    <a:pt x="10824553" y="3063113"/>
                  </a:lnTo>
                  <a:lnTo>
                    <a:pt x="10836326" y="3067012"/>
                  </a:lnTo>
                  <a:lnTo>
                    <a:pt x="10848264" y="3066123"/>
                  </a:lnTo>
                  <a:lnTo>
                    <a:pt x="10858983" y="3060827"/>
                  </a:lnTo>
                  <a:lnTo>
                    <a:pt x="10867149" y="3051492"/>
                  </a:lnTo>
                  <a:lnTo>
                    <a:pt x="10871035" y="3039719"/>
                  </a:lnTo>
                  <a:close/>
                </a:path>
                <a:path w="10948670" h="5058410">
                  <a:moveTo>
                    <a:pt x="10948454" y="2904121"/>
                  </a:moveTo>
                  <a:lnTo>
                    <a:pt x="10947578" y="2892183"/>
                  </a:lnTo>
                  <a:lnTo>
                    <a:pt x="10942269" y="2881452"/>
                  </a:lnTo>
                  <a:lnTo>
                    <a:pt x="10932935" y="2873298"/>
                  </a:lnTo>
                  <a:lnTo>
                    <a:pt x="10921162" y="2869400"/>
                  </a:lnTo>
                  <a:lnTo>
                    <a:pt x="10909224" y="2870289"/>
                  </a:lnTo>
                  <a:lnTo>
                    <a:pt x="10898492" y="2875597"/>
                  </a:lnTo>
                  <a:lnTo>
                    <a:pt x="10890326" y="2884944"/>
                  </a:lnTo>
                  <a:lnTo>
                    <a:pt x="10886440" y="2896705"/>
                  </a:lnTo>
                  <a:lnTo>
                    <a:pt x="10887329" y="2908643"/>
                  </a:lnTo>
                  <a:lnTo>
                    <a:pt x="10892625" y="2919374"/>
                  </a:lnTo>
                  <a:lnTo>
                    <a:pt x="10901972" y="2927540"/>
                  </a:lnTo>
                  <a:lnTo>
                    <a:pt x="10913732" y="2931426"/>
                  </a:lnTo>
                  <a:lnTo>
                    <a:pt x="10925670" y="2930537"/>
                  </a:lnTo>
                  <a:lnTo>
                    <a:pt x="10936402" y="2925241"/>
                  </a:lnTo>
                  <a:lnTo>
                    <a:pt x="10944555" y="2915907"/>
                  </a:lnTo>
                  <a:lnTo>
                    <a:pt x="10948454" y="2904121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2359342" y="674054"/>
              <a:ext cx="8273415" cy="5806440"/>
            </a:xfrm>
            <a:custGeom>
              <a:avLst/>
              <a:gdLst/>
              <a:ahLst/>
              <a:cxnLst/>
              <a:rect l="l" t="t" r="r" b="b"/>
              <a:pathLst>
                <a:path w="8273415" h="5806440">
                  <a:moveTo>
                    <a:pt x="62026" y="484187"/>
                  </a:moveTo>
                  <a:lnTo>
                    <a:pt x="61137" y="472236"/>
                  </a:lnTo>
                  <a:lnTo>
                    <a:pt x="55829" y="461505"/>
                  </a:lnTo>
                  <a:lnTo>
                    <a:pt x="46494" y="453351"/>
                  </a:lnTo>
                  <a:lnTo>
                    <a:pt x="34721" y="449453"/>
                  </a:lnTo>
                  <a:lnTo>
                    <a:pt x="22783" y="450342"/>
                  </a:lnTo>
                  <a:lnTo>
                    <a:pt x="12052" y="455650"/>
                  </a:lnTo>
                  <a:lnTo>
                    <a:pt x="3898" y="464997"/>
                  </a:lnTo>
                  <a:lnTo>
                    <a:pt x="0" y="476770"/>
                  </a:lnTo>
                  <a:lnTo>
                    <a:pt x="889" y="488696"/>
                  </a:lnTo>
                  <a:lnTo>
                    <a:pt x="6184" y="499427"/>
                  </a:lnTo>
                  <a:lnTo>
                    <a:pt x="15532" y="507580"/>
                  </a:lnTo>
                  <a:lnTo>
                    <a:pt x="27305" y="511479"/>
                  </a:lnTo>
                  <a:lnTo>
                    <a:pt x="39243" y="510590"/>
                  </a:lnTo>
                  <a:lnTo>
                    <a:pt x="49961" y="505294"/>
                  </a:lnTo>
                  <a:lnTo>
                    <a:pt x="58127" y="495960"/>
                  </a:lnTo>
                  <a:lnTo>
                    <a:pt x="62026" y="484187"/>
                  </a:lnTo>
                  <a:close/>
                </a:path>
                <a:path w="8273415" h="5806440">
                  <a:moveTo>
                    <a:pt x="139446" y="348589"/>
                  </a:moveTo>
                  <a:lnTo>
                    <a:pt x="138557" y="336651"/>
                  </a:lnTo>
                  <a:lnTo>
                    <a:pt x="133248" y="325920"/>
                  </a:lnTo>
                  <a:lnTo>
                    <a:pt x="123913" y="317766"/>
                  </a:lnTo>
                  <a:lnTo>
                    <a:pt x="112141" y="313867"/>
                  </a:lnTo>
                  <a:lnTo>
                    <a:pt x="100203" y="314756"/>
                  </a:lnTo>
                  <a:lnTo>
                    <a:pt x="89471" y="320065"/>
                  </a:lnTo>
                  <a:lnTo>
                    <a:pt x="81318" y="329399"/>
                  </a:lnTo>
                  <a:lnTo>
                    <a:pt x="77419" y="341172"/>
                  </a:lnTo>
                  <a:lnTo>
                    <a:pt x="78308" y="353110"/>
                  </a:lnTo>
                  <a:lnTo>
                    <a:pt x="83604" y="363842"/>
                  </a:lnTo>
                  <a:lnTo>
                    <a:pt x="92938" y="372008"/>
                  </a:lnTo>
                  <a:lnTo>
                    <a:pt x="104711" y="375894"/>
                  </a:lnTo>
                  <a:lnTo>
                    <a:pt x="116649" y="375005"/>
                  </a:lnTo>
                  <a:lnTo>
                    <a:pt x="127381" y="369709"/>
                  </a:lnTo>
                  <a:lnTo>
                    <a:pt x="135547" y="360362"/>
                  </a:lnTo>
                  <a:lnTo>
                    <a:pt x="139446" y="348589"/>
                  </a:lnTo>
                  <a:close/>
                </a:path>
                <a:path w="8273415" h="5806440">
                  <a:moveTo>
                    <a:pt x="216852" y="213004"/>
                  </a:moveTo>
                  <a:lnTo>
                    <a:pt x="215963" y="201066"/>
                  </a:lnTo>
                  <a:lnTo>
                    <a:pt x="210654" y="190334"/>
                  </a:lnTo>
                  <a:lnTo>
                    <a:pt x="201320" y="182181"/>
                  </a:lnTo>
                  <a:lnTo>
                    <a:pt x="189547" y="178282"/>
                  </a:lnTo>
                  <a:lnTo>
                    <a:pt x="177609" y="179171"/>
                  </a:lnTo>
                  <a:lnTo>
                    <a:pt x="166890" y="184480"/>
                  </a:lnTo>
                  <a:lnTo>
                    <a:pt x="158724" y="193814"/>
                  </a:lnTo>
                  <a:lnTo>
                    <a:pt x="154838" y="205587"/>
                  </a:lnTo>
                  <a:lnTo>
                    <a:pt x="155714" y="217525"/>
                  </a:lnTo>
                  <a:lnTo>
                    <a:pt x="161010" y="228269"/>
                  </a:lnTo>
                  <a:lnTo>
                    <a:pt x="170357" y="236423"/>
                  </a:lnTo>
                  <a:lnTo>
                    <a:pt x="182130" y="240309"/>
                  </a:lnTo>
                  <a:lnTo>
                    <a:pt x="194068" y="239420"/>
                  </a:lnTo>
                  <a:lnTo>
                    <a:pt x="204800" y="234111"/>
                  </a:lnTo>
                  <a:lnTo>
                    <a:pt x="212953" y="224777"/>
                  </a:lnTo>
                  <a:lnTo>
                    <a:pt x="216852" y="213004"/>
                  </a:lnTo>
                  <a:close/>
                </a:path>
                <a:path w="8273415" h="5806440">
                  <a:moveTo>
                    <a:pt x="224739" y="577088"/>
                  </a:moveTo>
                  <a:lnTo>
                    <a:pt x="223850" y="565137"/>
                  </a:lnTo>
                  <a:lnTo>
                    <a:pt x="218541" y="554405"/>
                  </a:lnTo>
                  <a:lnTo>
                    <a:pt x="209207" y="546252"/>
                  </a:lnTo>
                  <a:lnTo>
                    <a:pt x="197434" y="542353"/>
                  </a:lnTo>
                  <a:lnTo>
                    <a:pt x="185496" y="543242"/>
                  </a:lnTo>
                  <a:lnTo>
                    <a:pt x="174764" y="548551"/>
                  </a:lnTo>
                  <a:lnTo>
                    <a:pt x="166598" y="557898"/>
                  </a:lnTo>
                  <a:lnTo>
                    <a:pt x="162712" y="569671"/>
                  </a:lnTo>
                  <a:lnTo>
                    <a:pt x="163601" y="581596"/>
                  </a:lnTo>
                  <a:lnTo>
                    <a:pt x="168897" y="592328"/>
                  </a:lnTo>
                  <a:lnTo>
                    <a:pt x="178231" y="600481"/>
                  </a:lnTo>
                  <a:lnTo>
                    <a:pt x="190004" y="604380"/>
                  </a:lnTo>
                  <a:lnTo>
                    <a:pt x="201942" y="603491"/>
                  </a:lnTo>
                  <a:lnTo>
                    <a:pt x="212674" y="598195"/>
                  </a:lnTo>
                  <a:lnTo>
                    <a:pt x="220827" y="588860"/>
                  </a:lnTo>
                  <a:lnTo>
                    <a:pt x="224739" y="577088"/>
                  </a:lnTo>
                  <a:close/>
                </a:path>
                <a:path w="8273415" h="5806440">
                  <a:moveTo>
                    <a:pt x="294271" y="77406"/>
                  </a:moveTo>
                  <a:lnTo>
                    <a:pt x="293382" y="65468"/>
                  </a:lnTo>
                  <a:lnTo>
                    <a:pt x="288086" y="54737"/>
                  </a:lnTo>
                  <a:lnTo>
                    <a:pt x="278752" y="46570"/>
                  </a:lnTo>
                  <a:lnTo>
                    <a:pt x="266979" y="42684"/>
                  </a:lnTo>
                  <a:lnTo>
                    <a:pt x="255041" y="43573"/>
                  </a:lnTo>
                  <a:lnTo>
                    <a:pt x="244309" y="48882"/>
                  </a:lnTo>
                  <a:lnTo>
                    <a:pt x="236143" y="58229"/>
                  </a:lnTo>
                  <a:lnTo>
                    <a:pt x="232244" y="69989"/>
                  </a:lnTo>
                  <a:lnTo>
                    <a:pt x="233133" y="81927"/>
                  </a:lnTo>
                  <a:lnTo>
                    <a:pt x="238442" y="92659"/>
                  </a:lnTo>
                  <a:lnTo>
                    <a:pt x="247777" y="100812"/>
                  </a:lnTo>
                  <a:lnTo>
                    <a:pt x="259549" y="104711"/>
                  </a:lnTo>
                  <a:lnTo>
                    <a:pt x="271487" y="103822"/>
                  </a:lnTo>
                  <a:lnTo>
                    <a:pt x="282219" y="98526"/>
                  </a:lnTo>
                  <a:lnTo>
                    <a:pt x="290372" y="89192"/>
                  </a:lnTo>
                  <a:lnTo>
                    <a:pt x="294271" y="77406"/>
                  </a:lnTo>
                  <a:close/>
                </a:path>
                <a:path w="8273415" h="5806440">
                  <a:moveTo>
                    <a:pt x="302145" y="441490"/>
                  </a:moveTo>
                  <a:lnTo>
                    <a:pt x="301256" y="429552"/>
                  </a:lnTo>
                  <a:lnTo>
                    <a:pt x="295960" y="418820"/>
                  </a:lnTo>
                  <a:lnTo>
                    <a:pt x="286613" y="410667"/>
                  </a:lnTo>
                  <a:lnTo>
                    <a:pt x="274853" y="406768"/>
                  </a:lnTo>
                  <a:lnTo>
                    <a:pt x="262915" y="407657"/>
                  </a:lnTo>
                  <a:lnTo>
                    <a:pt x="252183" y="412965"/>
                  </a:lnTo>
                  <a:lnTo>
                    <a:pt x="244030" y="422300"/>
                  </a:lnTo>
                  <a:lnTo>
                    <a:pt x="240118" y="434073"/>
                  </a:lnTo>
                  <a:lnTo>
                    <a:pt x="241007" y="446011"/>
                  </a:lnTo>
                  <a:lnTo>
                    <a:pt x="246316" y="456742"/>
                  </a:lnTo>
                  <a:lnTo>
                    <a:pt x="255651" y="464896"/>
                  </a:lnTo>
                  <a:lnTo>
                    <a:pt x="267423" y="468795"/>
                  </a:lnTo>
                  <a:lnTo>
                    <a:pt x="279361" y="467906"/>
                  </a:lnTo>
                  <a:lnTo>
                    <a:pt x="290093" y="462610"/>
                  </a:lnTo>
                  <a:lnTo>
                    <a:pt x="298259" y="453263"/>
                  </a:lnTo>
                  <a:lnTo>
                    <a:pt x="302145" y="441490"/>
                  </a:lnTo>
                  <a:close/>
                </a:path>
                <a:path w="8273415" h="5806440">
                  <a:moveTo>
                    <a:pt x="379564" y="305904"/>
                  </a:moveTo>
                  <a:lnTo>
                    <a:pt x="378675" y="293966"/>
                  </a:lnTo>
                  <a:lnTo>
                    <a:pt x="373367" y="283235"/>
                  </a:lnTo>
                  <a:lnTo>
                    <a:pt x="364032" y="275082"/>
                  </a:lnTo>
                  <a:lnTo>
                    <a:pt x="352259" y="271183"/>
                  </a:lnTo>
                  <a:lnTo>
                    <a:pt x="340321" y="272072"/>
                  </a:lnTo>
                  <a:lnTo>
                    <a:pt x="329590" y="277368"/>
                  </a:lnTo>
                  <a:lnTo>
                    <a:pt x="321437" y="286715"/>
                  </a:lnTo>
                  <a:lnTo>
                    <a:pt x="317538" y="298488"/>
                  </a:lnTo>
                  <a:lnTo>
                    <a:pt x="318427" y="310426"/>
                  </a:lnTo>
                  <a:lnTo>
                    <a:pt x="323723" y="321157"/>
                  </a:lnTo>
                  <a:lnTo>
                    <a:pt x="333057" y="329323"/>
                  </a:lnTo>
                  <a:lnTo>
                    <a:pt x="344830" y="333209"/>
                  </a:lnTo>
                  <a:lnTo>
                    <a:pt x="356781" y="332320"/>
                  </a:lnTo>
                  <a:lnTo>
                    <a:pt x="367512" y="327012"/>
                  </a:lnTo>
                  <a:lnTo>
                    <a:pt x="375666" y="317677"/>
                  </a:lnTo>
                  <a:lnTo>
                    <a:pt x="379564" y="305904"/>
                  </a:lnTo>
                  <a:close/>
                </a:path>
                <a:path w="8273415" h="5806440">
                  <a:moveTo>
                    <a:pt x="387438" y="669988"/>
                  </a:moveTo>
                  <a:lnTo>
                    <a:pt x="386549" y="658037"/>
                  </a:lnTo>
                  <a:lnTo>
                    <a:pt x="381254" y="647306"/>
                  </a:lnTo>
                  <a:lnTo>
                    <a:pt x="371919" y="639152"/>
                  </a:lnTo>
                  <a:lnTo>
                    <a:pt x="360146" y="635254"/>
                  </a:lnTo>
                  <a:lnTo>
                    <a:pt x="348208" y="636143"/>
                  </a:lnTo>
                  <a:lnTo>
                    <a:pt x="337477" y="641451"/>
                  </a:lnTo>
                  <a:lnTo>
                    <a:pt x="329311" y="650798"/>
                  </a:lnTo>
                  <a:lnTo>
                    <a:pt x="325412" y="662571"/>
                  </a:lnTo>
                  <a:lnTo>
                    <a:pt x="326313" y="674497"/>
                  </a:lnTo>
                  <a:lnTo>
                    <a:pt x="331609" y="685228"/>
                  </a:lnTo>
                  <a:lnTo>
                    <a:pt x="340956" y="693394"/>
                  </a:lnTo>
                  <a:lnTo>
                    <a:pt x="352717" y="697280"/>
                  </a:lnTo>
                  <a:lnTo>
                    <a:pt x="364655" y="696391"/>
                  </a:lnTo>
                  <a:lnTo>
                    <a:pt x="375386" y="691095"/>
                  </a:lnTo>
                  <a:lnTo>
                    <a:pt x="383540" y="681761"/>
                  </a:lnTo>
                  <a:lnTo>
                    <a:pt x="387438" y="669988"/>
                  </a:lnTo>
                  <a:close/>
                </a:path>
                <a:path w="8273415" h="5806440">
                  <a:moveTo>
                    <a:pt x="456984" y="170307"/>
                  </a:moveTo>
                  <a:lnTo>
                    <a:pt x="456095" y="158369"/>
                  </a:lnTo>
                  <a:lnTo>
                    <a:pt x="450799" y="147637"/>
                  </a:lnTo>
                  <a:lnTo>
                    <a:pt x="441452" y="139484"/>
                  </a:lnTo>
                  <a:lnTo>
                    <a:pt x="429679" y="135585"/>
                  </a:lnTo>
                  <a:lnTo>
                    <a:pt x="417753" y="136474"/>
                  </a:lnTo>
                  <a:lnTo>
                    <a:pt x="407009" y="141782"/>
                  </a:lnTo>
                  <a:lnTo>
                    <a:pt x="398856" y="151130"/>
                  </a:lnTo>
                  <a:lnTo>
                    <a:pt x="394957" y="162890"/>
                  </a:lnTo>
                  <a:lnTo>
                    <a:pt x="395846" y="174828"/>
                  </a:lnTo>
                  <a:lnTo>
                    <a:pt x="401154" y="185559"/>
                  </a:lnTo>
                  <a:lnTo>
                    <a:pt x="410489" y="193713"/>
                  </a:lnTo>
                  <a:lnTo>
                    <a:pt x="422262" y="197612"/>
                  </a:lnTo>
                  <a:lnTo>
                    <a:pt x="434200" y="196723"/>
                  </a:lnTo>
                  <a:lnTo>
                    <a:pt x="444931" y="191427"/>
                  </a:lnTo>
                  <a:lnTo>
                    <a:pt x="453085" y="182092"/>
                  </a:lnTo>
                  <a:lnTo>
                    <a:pt x="456984" y="170307"/>
                  </a:lnTo>
                  <a:close/>
                </a:path>
                <a:path w="8273415" h="5806440">
                  <a:moveTo>
                    <a:pt x="464858" y="534390"/>
                  </a:moveTo>
                  <a:lnTo>
                    <a:pt x="463969" y="522452"/>
                  </a:lnTo>
                  <a:lnTo>
                    <a:pt x="458673" y="511721"/>
                  </a:lnTo>
                  <a:lnTo>
                    <a:pt x="449326" y="503567"/>
                  </a:lnTo>
                  <a:lnTo>
                    <a:pt x="437553" y="499668"/>
                  </a:lnTo>
                  <a:lnTo>
                    <a:pt x="425627" y="500557"/>
                  </a:lnTo>
                  <a:lnTo>
                    <a:pt x="414896" y="505853"/>
                  </a:lnTo>
                  <a:lnTo>
                    <a:pt x="406730" y="515200"/>
                  </a:lnTo>
                  <a:lnTo>
                    <a:pt x="402831" y="526973"/>
                  </a:lnTo>
                  <a:lnTo>
                    <a:pt x="403720" y="538911"/>
                  </a:lnTo>
                  <a:lnTo>
                    <a:pt x="409028" y="549643"/>
                  </a:lnTo>
                  <a:lnTo>
                    <a:pt x="418363" y="557809"/>
                  </a:lnTo>
                  <a:lnTo>
                    <a:pt x="430136" y="561695"/>
                  </a:lnTo>
                  <a:lnTo>
                    <a:pt x="442074" y="560806"/>
                  </a:lnTo>
                  <a:lnTo>
                    <a:pt x="452805" y="555510"/>
                  </a:lnTo>
                  <a:lnTo>
                    <a:pt x="460959" y="546163"/>
                  </a:lnTo>
                  <a:lnTo>
                    <a:pt x="464858" y="534390"/>
                  </a:lnTo>
                  <a:close/>
                </a:path>
                <a:path w="8273415" h="5806440">
                  <a:moveTo>
                    <a:pt x="534403" y="34709"/>
                  </a:moveTo>
                  <a:lnTo>
                    <a:pt x="533514" y="22783"/>
                  </a:lnTo>
                  <a:lnTo>
                    <a:pt x="528205" y="12052"/>
                  </a:lnTo>
                  <a:lnTo>
                    <a:pt x="518871" y="3886"/>
                  </a:lnTo>
                  <a:lnTo>
                    <a:pt x="507098" y="0"/>
                  </a:lnTo>
                  <a:lnTo>
                    <a:pt x="495160" y="889"/>
                  </a:lnTo>
                  <a:lnTo>
                    <a:pt x="484428" y="6184"/>
                  </a:lnTo>
                  <a:lnTo>
                    <a:pt x="476275" y="15519"/>
                  </a:lnTo>
                  <a:lnTo>
                    <a:pt x="472376" y="27305"/>
                  </a:lnTo>
                  <a:lnTo>
                    <a:pt x="473265" y="39243"/>
                  </a:lnTo>
                  <a:lnTo>
                    <a:pt x="478561" y="49974"/>
                  </a:lnTo>
                  <a:lnTo>
                    <a:pt x="487908" y="58127"/>
                  </a:lnTo>
                  <a:lnTo>
                    <a:pt x="499668" y="62026"/>
                  </a:lnTo>
                  <a:lnTo>
                    <a:pt x="511606" y="61137"/>
                  </a:lnTo>
                  <a:lnTo>
                    <a:pt x="522351" y="55829"/>
                  </a:lnTo>
                  <a:lnTo>
                    <a:pt x="530504" y="46482"/>
                  </a:lnTo>
                  <a:lnTo>
                    <a:pt x="534403" y="34709"/>
                  </a:lnTo>
                  <a:close/>
                </a:path>
                <a:path w="8273415" h="5806440">
                  <a:moveTo>
                    <a:pt x="542277" y="398805"/>
                  </a:moveTo>
                  <a:lnTo>
                    <a:pt x="541388" y="386867"/>
                  </a:lnTo>
                  <a:lnTo>
                    <a:pt x="536079" y="376135"/>
                  </a:lnTo>
                  <a:lnTo>
                    <a:pt x="526745" y="367982"/>
                  </a:lnTo>
                  <a:lnTo>
                    <a:pt x="514972" y="364083"/>
                  </a:lnTo>
                  <a:lnTo>
                    <a:pt x="503034" y="364972"/>
                  </a:lnTo>
                  <a:lnTo>
                    <a:pt x="492302" y="370281"/>
                  </a:lnTo>
                  <a:lnTo>
                    <a:pt x="484149" y="379615"/>
                  </a:lnTo>
                  <a:lnTo>
                    <a:pt x="480250" y="391388"/>
                  </a:lnTo>
                  <a:lnTo>
                    <a:pt x="481139" y="403326"/>
                  </a:lnTo>
                  <a:lnTo>
                    <a:pt x="486435" y="414070"/>
                  </a:lnTo>
                  <a:lnTo>
                    <a:pt x="495769" y="422224"/>
                  </a:lnTo>
                  <a:lnTo>
                    <a:pt x="507542" y="426123"/>
                  </a:lnTo>
                  <a:lnTo>
                    <a:pt x="519493" y="425221"/>
                  </a:lnTo>
                  <a:lnTo>
                    <a:pt x="530225" y="419912"/>
                  </a:lnTo>
                  <a:lnTo>
                    <a:pt x="538378" y="410578"/>
                  </a:lnTo>
                  <a:lnTo>
                    <a:pt x="542277" y="398805"/>
                  </a:lnTo>
                  <a:close/>
                </a:path>
                <a:path w="8273415" h="5806440">
                  <a:moveTo>
                    <a:pt x="619696" y="263207"/>
                  </a:moveTo>
                  <a:lnTo>
                    <a:pt x="618807" y="251269"/>
                  </a:lnTo>
                  <a:lnTo>
                    <a:pt x="613511" y="240538"/>
                  </a:lnTo>
                  <a:lnTo>
                    <a:pt x="604177" y="232384"/>
                  </a:lnTo>
                  <a:lnTo>
                    <a:pt x="592391" y="228485"/>
                  </a:lnTo>
                  <a:lnTo>
                    <a:pt x="580453" y="229374"/>
                  </a:lnTo>
                  <a:lnTo>
                    <a:pt x="569722" y="234683"/>
                  </a:lnTo>
                  <a:lnTo>
                    <a:pt x="561555" y="244030"/>
                  </a:lnTo>
                  <a:lnTo>
                    <a:pt x="557669" y="255790"/>
                  </a:lnTo>
                  <a:lnTo>
                    <a:pt x="558558" y="267728"/>
                  </a:lnTo>
                  <a:lnTo>
                    <a:pt x="563867" y="278460"/>
                  </a:lnTo>
                  <a:lnTo>
                    <a:pt x="573201" y="286613"/>
                  </a:lnTo>
                  <a:lnTo>
                    <a:pt x="584974" y="290512"/>
                  </a:lnTo>
                  <a:lnTo>
                    <a:pt x="596912" y="289623"/>
                  </a:lnTo>
                  <a:lnTo>
                    <a:pt x="607644" y="284327"/>
                  </a:lnTo>
                  <a:lnTo>
                    <a:pt x="615797" y="274993"/>
                  </a:lnTo>
                  <a:lnTo>
                    <a:pt x="619696" y="263207"/>
                  </a:lnTo>
                  <a:close/>
                </a:path>
                <a:path w="8273415" h="5806440">
                  <a:moveTo>
                    <a:pt x="697115" y="127609"/>
                  </a:moveTo>
                  <a:lnTo>
                    <a:pt x="696226" y="115684"/>
                  </a:lnTo>
                  <a:lnTo>
                    <a:pt x="690918" y="104952"/>
                  </a:lnTo>
                  <a:lnTo>
                    <a:pt x="681583" y="96799"/>
                  </a:lnTo>
                  <a:lnTo>
                    <a:pt x="669810" y="92900"/>
                  </a:lnTo>
                  <a:lnTo>
                    <a:pt x="657872" y="93789"/>
                  </a:lnTo>
                  <a:lnTo>
                    <a:pt x="647141" y="99085"/>
                  </a:lnTo>
                  <a:lnTo>
                    <a:pt x="638987" y="108419"/>
                  </a:lnTo>
                  <a:lnTo>
                    <a:pt x="635088" y="120205"/>
                  </a:lnTo>
                  <a:lnTo>
                    <a:pt x="635977" y="132143"/>
                  </a:lnTo>
                  <a:lnTo>
                    <a:pt x="641273" y="142875"/>
                  </a:lnTo>
                  <a:lnTo>
                    <a:pt x="650621" y="151028"/>
                  </a:lnTo>
                  <a:lnTo>
                    <a:pt x="662381" y="154927"/>
                  </a:lnTo>
                  <a:lnTo>
                    <a:pt x="674319" y="154038"/>
                  </a:lnTo>
                  <a:lnTo>
                    <a:pt x="685050" y="148729"/>
                  </a:lnTo>
                  <a:lnTo>
                    <a:pt x="693216" y="139382"/>
                  </a:lnTo>
                  <a:lnTo>
                    <a:pt x="697115" y="127609"/>
                  </a:lnTo>
                  <a:close/>
                </a:path>
                <a:path w="8273415" h="5806440">
                  <a:moveTo>
                    <a:pt x="6318440" y="5781459"/>
                  </a:moveTo>
                  <a:lnTo>
                    <a:pt x="6317539" y="5769521"/>
                  </a:lnTo>
                  <a:lnTo>
                    <a:pt x="6312243" y="5758789"/>
                  </a:lnTo>
                  <a:lnTo>
                    <a:pt x="6302908" y="5750636"/>
                  </a:lnTo>
                  <a:lnTo>
                    <a:pt x="6291135" y="5746737"/>
                  </a:lnTo>
                  <a:lnTo>
                    <a:pt x="6279197" y="5747626"/>
                  </a:lnTo>
                  <a:lnTo>
                    <a:pt x="6268466" y="5752922"/>
                  </a:lnTo>
                  <a:lnTo>
                    <a:pt x="6260312" y="5762269"/>
                  </a:lnTo>
                  <a:lnTo>
                    <a:pt x="6256413" y="5774029"/>
                  </a:lnTo>
                  <a:lnTo>
                    <a:pt x="6257302" y="5785980"/>
                  </a:lnTo>
                  <a:lnTo>
                    <a:pt x="6262598" y="5796712"/>
                  </a:lnTo>
                  <a:lnTo>
                    <a:pt x="6271933" y="5804878"/>
                  </a:lnTo>
                  <a:lnTo>
                    <a:pt x="6275197" y="5805944"/>
                  </a:lnTo>
                  <a:lnTo>
                    <a:pt x="6299530" y="5805944"/>
                  </a:lnTo>
                  <a:lnTo>
                    <a:pt x="6306388" y="5802566"/>
                  </a:lnTo>
                  <a:lnTo>
                    <a:pt x="6314541" y="5793232"/>
                  </a:lnTo>
                  <a:lnTo>
                    <a:pt x="6318440" y="5781459"/>
                  </a:lnTo>
                  <a:close/>
                </a:path>
                <a:path w="8273415" h="5806440">
                  <a:moveTo>
                    <a:pt x="6395860" y="5645861"/>
                  </a:moveTo>
                  <a:lnTo>
                    <a:pt x="6394971" y="5633923"/>
                  </a:lnTo>
                  <a:lnTo>
                    <a:pt x="6389662" y="5623191"/>
                  </a:lnTo>
                  <a:lnTo>
                    <a:pt x="6380327" y="5615025"/>
                  </a:lnTo>
                  <a:lnTo>
                    <a:pt x="6368555" y="5611139"/>
                  </a:lnTo>
                  <a:lnTo>
                    <a:pt x="6356617" y="5612028"/>
                  </a:lnTo>
                  <a:lnTo>
                    <a:pt x="6345885" y="5617337"/>
                  </a:lnTo>
                  <a:lnTo>
                    <a:pt x="6337732" y="5626671"/>
                  </a:lnTo>
                  <a:lnTo>
                    <a:pt x="6333833" y="5638444"/>
                  </a:lnTo>
                  <a:lnTo>
                    <a:pt x="6334722" y="5650382"/>
                  </a:lnTo>
                  <a:lnTo>
                    <a:pt x="6340018" y="5661114"/>
                  </a:lnTo>
                  <a:lnTo>
                    <a:pt x="6349365" y="5669267"/>
                  </a:lnTo>
                  <a:lnTo>
                    <a:pt x="6361138" y="5673166"/>
                  </a:lnTo>
                  <a:lnTo>
                    <a:pt x="6373076" y="5672277"/>
                  </a:lnTo>
                  <a:lnTo>
                    <a:pt x="6383795" y="5666981"/>
                  </a:lnTo>
                  <a:lnTo>
                    <a:pt x="6391961" y="5657647"/>
                  </a:lnTo>
                  <a:lnTo>
                    <a:pt x="6395860" y="5645861"/>
                  </a:lnTo>
                  <a:close/>
                </a:path>
                <a:path w="8273415" h="5806440">
                  <a:moveTo>
                    <a:pt x="6473279" y="5510263"/>
                  </a:moveTo>
                  <a:lnTo>
                    <a:pt x="6472390" y="5498338"/>
                  </a:lnTo>
                  <a:lnTo>
                    <a:pt x="6467081" y="5487606"/>
                  </a:lnTo>
                  <a:lnTo>
                    <a:pt x="6457747" y="5479440"/>
                  </a:lnTo>
                  <a:lnTo>
                    <a:pt x="6445974" y="5475554"/>
                  </a:lnTo>
                  <a:lnTo>
                    <a:pt x="6434036" y="5476443"/>
                  </a:lnTo>
                  <a:lnTo>
                    <a:pt x="6423304" y="5481739"/>
                  </a:lnTo>
                  <a:lnTo>
                    <a:pt x="6415151" y="5491073"/>
                  </a:lnTo>
                  <a:lnTo>
                    <a:pt x="6411252" y="5502846"/>
                  </a:lnTo>
                  <a:lnTo>
                    <a:pt x="6412141" y="5514797"/>
                  </a:lnTo>
                  <a:lnTo>
                    <a:pt x="6417437" y="5525528"/>
                  </a:lnTo>
                  <a:lnTo>
                    <a:pt x="6426771" y="5533682"/>
                  </a:lnTo>
                  <a:lnTo>
                    <a:pt x="6438544" y="5537581"/>
                  </a:lnTo>
                  <a:lnTo>
                    <a:pt x="6450482" y="5536692"/>
                  </a:lnTo>
                  <a:lnTo>
                    <a:pt x="6461214" y="5531383"/>
                  </a:lnTo>
                  <a:lnTo>
                    <a:pt x="6469380" y="5522036"/>
                  </a:lnTo>
                  <a:lnTo>
                    <a:pt x="6473279" y="5510263"/>
                  </a:lnTo>
                  <a:close/>
                </a:path>
                <a:path w="8273415" h="5806440">
                  <a:moveTo>
                    <a:pt x="6550685" y="5374691"/>
                  </a:moveTo>
                  <a:lnTo>
                    <a:pt x="6549796" y="5362753"/>
                  </a:lnTo>
                  <a:lnTo>
                    <a:pt x="6544488" y="5352021"/>
                  </a:lnTo>
                  <a:lnTo>
                    <a:pt x="6535153" y="5343855"/>
                  </a:lnTo>
                  <a:lnTo>
                    <a:pt x="6523380" y="5339969"/>
                  </a:lnTo>
                  <a:lnTo>
                    <a:pt x="6511455" y="5340858"/>
                  </a:lnTo>
                  <a:lnTo>
                    <a:pt x="6500723" y="5346154"/>
                  </a:lnTo>
                  <a:lnTo>
                    <a:pt x="6492557" y="5355488"/>
                  </a:lnTo>
                  <a:lnTo>
                    <a:pt x="6488671" y="5367261"/>
                  </a:lnTo>
                  <a:lnTo>
                    <a:pt x="6489560" y="5379199"/>
                  </a:lnTo>
                  <a:lnTo>
                    <a:pt x="6494856" y="5389943"/>
                  </a:lnTo>
                  <a:lnTo>
                    <a:pt x="6504191" y="5398097"/>
                  </a:lnTo>
                  <a:lnTo>
                    <a:pt x="6515963" y="5401996"/>
                  </a:lnTo>
                  <a:lnTo>
                    <a:pt x="6527901" y="5401094"/>
                  </a:lnTo>
                  <a:lnTo>
                    <a:pt x="6538633" y="5395798"/>
                  </a:lnTo>
                  <a:lnTo>
                    <a:pt x="6546786" y="5386451"/>
                  </a:lnTo>
                  <a:lnTo>
                    <a:pt x="6550685" y="5374691"/>
                  </a:lnTo>
                  <a:close/>
                </a:path>
                <a:path w="8273415" h="5806440">
                  <a:moveTo>
                    <a:pt x="6558572" y="5738761"/>
                  </a:moveTo>
                  <a:lnTo>
                    <a:pt x="6557683" y="5726823"/>
                  </a:lnTo>
                  <a:lnTo>
                    <a:pt x="6552374" y="5716092"/>
                  </a:lnTo>
                  <a:lnTo>
                    <a:pt x="6543040" y="5707926"/>
                  </a:lnTo>
                  <a:lnTo>
                    <a:pt x="6531267" y="5704040"/>
                  </a:lnTo>
                  <a:lnTo>
                    <a:pt x="6519329" y="5704929"/>
                  </a:lnTo>
                  <a:lnTo>
                    <a:pt x="6508597" y="5710237"/>
                  </a:lnTo>
                  <a:lnTo>
                    <a:pt x="6500431" y="5719584"/>
                  </a:lnTo>
                  <a:lnTo>
                    <a:pt x="6496545" y="5731345"/>
                  </a:lnTo>
                  <a:lnTo>
                    <a:pt x="6497434" y="5743283"/>
                  </a:lnTo>
                  <a:lnTo>
                    <a:pt x="6502730" y="5754014"/>
                  </a:lnTo>
                  <a:lnTo>
                    <a:pt x="6512065" y="5762168"/>
                  </a:lnTo>
                  <a:lnTo>
                    <a:pt x="6523850" y="5766066"/>
                  </a:lnTo>
                  <a:lnTo>
                    <a:pt x="6535775" y="5765177"/>
                  </a:lnTo>
                  <a:lnTo>
                    <a:pt x="6546507" y="5759882"/>
                  </a:lnTo>
                  <a:lnTo>
                    <a:pt x="6554660" y="5750547"/>
                  </a:lnTo>
                  <a:lnTo>
                    <a:pt x="6558572" y="5738761"/>
                  </a:lnTo>
                  <a:close/>
                </a:path>
                <a:path w="8273415" h="5806440">
                  <a:moveTo>
                    <a:pt x="6628104" y="5239093"/>
                  </a:moveTo>
                  <a:lnTo>
                    <a:pt x="6627215" y="5227155"/>
                  </a:lnTo>
                  <a:lnTo>
                    <a:pt x="6621920" y="5216410"/>
                  </a:lnTo>
                  <a:lnTo>
                    <a:pt x="6612585" y="5208257"/>
                  </a:lnTo>
                  <a:lnTo>
                    <a:pt x="6600812" y="5204358"/>
                  </a:lnTo>
                  <a:lnTo>
                    <a:pt x="6588861" y="5205260"/>
                  </a:lnTo>
                  <a:lnTo>
                    <a:pt x="6578130" y="5210568"/>
                  </a:lnTo>
                  <a:lnTo>
                    <a:pt x="6569977" y="5219903"/>
                  </a:lnTo>
                  <a:lnTo>
                    <a:pt x="6566078" y="5231676"/>
                  </a:lnTo>
                  <a:lnTo>
                    <a:pt x="6566967" y="5243601"/>
                  </a:lnTo>
                  <a:lnTo>
                    <a:pt x="6572275" y="5254333"/>
                  </a:lnTo>
                  <a:lnTo>
                    <a:pt x="6581610" y="5262499"/>
                  </a:lnTo>
                  <a:lnTo>
                    <a:pt x="6593383" y="5266385"/>
                  </a:lnTo>
                  <a:lnTo>
                    <a:pt x="6605321" y="5265496"/>
                  </a:lnTo>
                  <a:lnTo>
                    <a:pt x="6616052" y="5260200"/>
                  </a:lnTo>
                  <a:lnTo>
                    <a:pt x="6624206" y="5250866"/>
                  </a:lnTo>
                  <a:lnTo>
                    <a:pt x="6628104" y="5239093"/>
                  </a:lnTo>
                  <a:close/>
                </a:path>
                <a:path w="8273415" h="5806440">
                  <a:moveTo>
                    <a:pt x="6635991" y="5603164"/>
                  </a:moveTo>
                  <a:lnTo>
                    <a:pt x="6635089" y="5591238"/>
                  </a:lnTo>
                  <a:lnTo>
                    <a:pt x="6629794" y="5580507"/>
                  </a:lnTo>
                  <a:lnTo>
                    <a:pt x="6620446" y="5572341"/>
                  </a:lnTo>
                  <a:lnTo>
                    <a:pt x="6608686" y="5568454"/>
                  </a:lnTo>
                  <a:lnTo>
                    <a:pt x="6596748" y="5569343"/>
                  </a:lnTo>
                  <a:lnTo>
                    <a:pt x="6586017" y="5574639"/>
                  </a:lnTo>
                  <a:lnTo>
                    <a:pt x="6577863" y="5583974"/>
                  </a:lnTo>
                  <a:lnTo>
                    <a:pt x="6573964" y="5595747"/>
                  </a:lnTo>
                  <a:lnTo>
                    <a:pt x="6574841" y="5607697"/>
                  </a:lnTo>
                  <a:lnTo>
                    <a:pt x="6580149" y="5618429"/>
                  </a:lnTo>
                  <a:lnTo>
                    <a:pt x="6589484" y="5626582"/>
                  </a:lnTo>
                  <a:lnTo>
                    <a:pt x="6601257" y="5630481"/>
                  </a:lnTo>
                  <a:lnTo>
                    <a:pt x="6613195" y="5629592"/>
                  </a:lnTo>
                  <a:lnTo>
                    <a:pt x="6623926" y="5624284"/>
                  </a:lnTo>
                  <a:lnTo>
                    <a:pt x="6632092" y="5614936"/>
                  </a:lnTo>
                  <a:lnTo>
                    <a:pt x="6635991" y="5603164"/>
                  </a:lnTo>
                  <a:close/>
                </a:path>
                <a:path w="8273415" h="5806440">
                  <a:moveTo>
                    <a:pt x="6705524" y="5103507"/>
                  </a:moveTo>
                  <a:lnTo>
                    <a:pt x="6704635" y="5091569"/>
                  </a:lnTo>
                  <a:lnTo>
                    <a:pt x="6699326" y="5080825"/>
                  </a:lnTo>
                  <a:lnTo>
                    <a:pt x="6689992" y="5072672"/>
                  </a:lnTo>
                  <a:lnTo>
                    <a:pt x="6678219" y="5068773"/>
                  </a:lnTo>
                  <a:lnTo>
                    <a:pt x="6666281" y="5069662"/>
                  </a:lnTo>
                  <a:lnTo>
                    <a:pt x="6655549" y="5074971"/>
                  </a:lnTo>
                  <a:lnTo>
                    <a:pt x="6647396" y="5084318"/>
                  </a:lnTo>
                  <a:lnTo>
                    <a:pt x="6643497" y="5096091"/>
                  </a:lnTo>
                  <a:lnTo>
                    <a:pt x="6644386" y="5108029"/>
                  </a:lnTo>
                  <a:lnTo>
                    <a:pt x="6649682" y="5118747"/>
                  </a:lnTo>
                  <a:lnTo>
                    <a:pt x="6659029" y="5126914"/>
                  </a:lnTo>
                  <a:lnTo>
                    <a:pt x="6670802" y="5130800"/>
                  </a:lnTo>
                  <a:lnTo>
                    <a:pt x="6682740" y="5129911"/>
                  </a:lnTo>
                  <a:lnTo>
                    <a:pt x="6693471" y="5124615"/>
                  </a:lnTo>
                  <a:lnTo>
                    <a:pt x="6701625" y="5115280"/>
                  </a:lnTo>
                  <a:lnTo>
                    <a:pt x="6705524" y="5103507"/>
                  </a:lnTo>
                  <a:close/>
                </a:path>
                <a:path w="8273415" h="5806440">
                  <a:moveTo>
                    <a:pt x="6711607" y="5805944"/>
                  </a:moveTo>
                  <a:lnTo>
                    <a:pt x="6705752" y="5800839"/>
                  </a:lnTo>
                  <a:lnTo>
                    <a:pt x="6693979" y="5796940"/>
                  </a:lnTo>
                  <a:lnTo>
                    <a:pt x="6682041" y="5797829"/>
                  </a:lnTo>
                  <a:lnTo>
                    <a:pt x="6671310" y="5803138"/>
                  </a:lnTo>
                  <a:lnTo>
                    <a:pt x="6668846" y="5805944"/>
                  </a:lnTo>
                  <a:lnTo>
                    <a:pt x="6711607" y="5805944"/>
                  </a:lnTo>
                  <a:close/>
                </a:path>
                <a:path w="8273415" h="5806440">
                  <a:moveTo>
                    <a:pt x="6713398" y="5467578"/>
                  </a:moveTo>
                  <a:lnTo>
                    <a:pt x="6712509" y="5455653"/>
                  </a:lnTo>
                  <a:lnTo>
                    <a:pt x="6707200" y="5444922"/>
                  </a:lnTo>
                  <a:lnTo>
                    <a:pt x="6697866" y="5436755"/>
                  </a:lnTo>
                  <a:lnTo>
                    <a:pt x="6686093" y="5432869"/>
                  </a:lnTo>
                  <a:lnTo>
                    <a:pt x="6674155" y="5433758"/>
                  </a:lnTo>
                  <a:lnTo>
                    <a:pt x="6663423" y="5439054"/>
                  </a:lnTo>
                  <a:lnTo>
                    <a:pt x="6655270" y="5448389"/>
                  </a:lnTo>
                  <a:lnTo>
                    <a:pt x="6651371" y="5460162"/>
                  </a:lnTo>
                  <a:lnTo>
                    <a:pt x="6652260" y="5472100"/>
                  </a:lnTo>
                  <a:lnTo>
                    <a:pt x="6657556" y="5482844"/>
                  </a:lnTo>
                  <a:lnTo>
                    <a:pt x="6666903" y="5490997"/>
                  </a:lnTo>
                  <a:lnTo>
                    <a:pt x="6678676" y="5494896"/>
                  </a:lnTo>
                  <a:lnTo>
                    <a:pt x="6690614" y="5493994"/>
                  </a:lnTo>
                  <a:lnTo>
                    <a:pt x="6701345" y="5488698"/>
                  </a:lnTo>
                  <a:lnTo>
                    <a:pt x="6709499" y="5479351"/>
                  </a:lnTo>
                  <a:lnTo>
                    <a:pt x="6713398" y="5467578"/>
                  </a:lnTo>
                  <a:close/>
                </a:path>
                <a:path w="8273415" h="5806440">
                  <a:moveTo>
                    <a:pt x="6782943" y="4967910"/>
                  </a:moveTo>
                  <a:lnTo>
                    <a:pt x="6782054" y="4955972"/>
                  </a:lnTo>
                  <a:lnTo>
                    <a:pt x="6776745" y="4945240"/>
                  </a:lnTo>
                  <a:lnTo>
                    <a:pt x="6767411" y="4937087"/>
                  </a:lnTo>
                  <a:lnTo>
                    <a:pt x="6755638" y="4933188"/>
                  </a:lnTo>
                  <a:lnTo>
                    <a:pt x="6743700" y="4934077"/>
                  </a:lnTo>
                  <a:lnTo>
                    <a:pt x="6732968" y="4939373"/>
                  </a:lnTo>
                  <a:lnTo>
                    <a:pt x="6724815" y="4948707"/>
                  </a:lnTo>
                  <a:lnTo>
                    <a:pt x="6720916" y="4960480"/>
                  </a:lnTo>
                  <a:lnTo>
                    <a:pt x="6721805" y="4972431"/>
                  </a:lnTo>
                  <a:lnTo>
                    <a:pt x="6727101" y="4983162"/>
                  </a:lnTo>
                  <a:lnTo>
                    <a:pt x="6736435" y="4991328"/>
                  </a:lnTo>
                  <a:lnTo>
                    <a:pt x="6748208" y="4995215"/>
                  </a:lnTo>
                  <a:lnTo>
                    <a:pt x="6760146" y="4994326"/>
                  </a:lnTo>
                  <a:lnTo>
                    <a:pt x="6770891" y="4989017"/>
                  </a:lnTo>
                  <a:lnTo>
                    <a:pt x="6779044" y="4979670"/>
                  </a:lnTo>
                  <a:lnTo>
                    <a:pt x="6782943" y="4967910"/>
                  </a:lnTo>
                  <a:close/>
                </a:path>
                <a:path w="8273415" h="5806440">
                  <a:moveTo>
                    <a:pt x="6790817" y="5331993"/>
                  </a:moveTo>
                  <a:lnTo>
                    <a:pt x="6789928" y="5320055"/>
                  </a:lnTo>
                  <a:lnTo>
                    <a:pt x="6784632" y="5309324"/>
                  </a:lnTo>
                  <a:lnTo>
                    <a:pt x="6775285" y="5301158"/>
                  </a:lnTo>
                  <a:lnTo>
                    <a:pt x="6763512" y="5297259"/>
                  </a:lnTo>
                  <a:lnTo>
                    <a:pt x="6751574" y="5298160"/>
                  </a:lnTo>
                  <a:lnTo>
                    <a:pt x="6740842" y="5303469"/>
                  </a:lnTo>
                  <a:lnTo>
                    <a:pt x="6732689" y="5312803"/>
                  </a:lnTo>
                  <a:lnTo>
                    <a:pt x="6728790" y="5324576"/>
                  </a:lnTo>
                  <a:lnTo>
                    <a:pt x="6729679" y="5336502"/>
                  </a:lnTo>
                  <a:lnTo>
                    <a:pt x="6734988" y="5347233"/>
                  </a:lnTo>
                  <a:lnTo>
                    <a:pt x="6744322" y="5355387"/>
                  </a:lnTo>
                  <a:lnTo>
                    <a:pt x="6756095" y="5359285"/>
                  </a:lnTo>
                  <a:lnTo>
                    <a:pt x="6768033" y="5358409"/>
                  </a:lnTo>
                  <a:lnTo>
                    <a:pt x="6778765" y="5353101"/>
                  </a:lnTo>
                  <a:lnTo>
                    <a:pt x="6786918" y="5343766"/>
                  </a:lnTo>
                  <a:lnTo>
                    <a:pt x="6790817" y="5331993"/>
                  </a:lnTo>
                  <a:close/>
                </a:path>
                <a:path w="8273415" h="5806440">
                  <a:moveTo>
                    <a:pt x="6798691" y="5696064"/>
                  </a:moveTo>
                  <a:lnTo>
                    <a:pt x="6797802" y="5684139"/>
                  </a:lnTo>
                  <a:lnTo>
                    <a:pt x="6792506" y="5673407"/>
                  </a:lnTo>
                  <a:lnTo>
                    <a:pt x="6783159" y="5665254"/>
                  </a:lnTo>
                  <a:lnTo>
                    <a:pt x="6771386" y="5661355"/>
                  </a:lnTo>
                  <a:lnTo>
                    <a:pt x="6759461" y="5662244"/>
                  </a:lnTo>
                  <a:lnTo>
                    <a:pt x="6748729" y="5667540"/>
                  </a:lnTo>
                  <a:lnTo>
                    <a:pt x="6740576" y="5676874"/>
                  </a:lnTo>
                  <a:lnTo>
                    <a:pt x="6736664" y="5688660"/>
                  </a:lnTo>
                  <a:lnTo>
                    <a:pt x="6737553" y="5700598"/>
                  </a:lnTo>
                  <a:lnTo>
                    <a:pt x="6742862" y="5711329"/>
                  </a:lnTo>
                  <a:lnTo>
                    <a:pt x="6752196" y="5719483"/>
                  </a:lnTo>
                  <a:lnTo>
                    <a:pt x="6763969" y="5723382"/>
                  </a:lnTo>
                  <a:lnTo>
                    <a:pt x="6775907" y="5722493"/>
                  </a:lnTo>
                  <a:lnTo>
                    <a:pt x="6786639" y="5717184"/>
                  </a:lnTo>
                  <a:lnTo>
                    <a:pt x="6794805" y="5707837"/>
                  </a:lnTo>
                  <a:lnTo>
                    <a:pt x="6798691" y="5696064"/>
                  </a:lnTo>
                  <a:close/>
                </a:path>
                <a:path w="8273415" h="5806440">
                  <a:moveTo>
                    <a:pt x="6860349" y="4832324"/>
                  </a:moveTo>
                  <a:lnTo>
                    <a:pt x="6859460" y="4820386"/>
                  </a:lnTo>
                  <a:lnTo>
                    <a:pt x="6854164" y="4809642"/>
                  </a:lnTo>
                  <a:lnTo>
                    <a:pt x="6844830" y="4801476"/>
                  </a:lnTo>
                  <a:lnTo>
                    <a:pt x="6833057" y="4797590"/>
                  </a:lnTo>
                  <a:lnTo>
                    <a:pt x="6821119" y="4798492"/>
                  </a:lnTo>
                  <a:lnTo>
                    <a:pt x="6810388" y="4803800"/>
                  </a:lnTo>
                  <a:lnTo>
                    <a:pt x="6802221" y="4813135"/>
                  </a:lnTo>
                  <a:lnTo>
                    <a:pt x="6798335" y="4824908"/>
                  </a:lnTo>
                  <a:lnTo>
                    <a:pt x="6799224" y="4836833"/>
                  </a:lnTo>
                  <a:lnTo>
                    <a:pt x="6804520" y="4847564"/>
                  </a:lnTo>
                  <a:lnTo>
                    <a:pt x="6813867" y="4855718"/>
                  </a:lnTo>
                  <a:lnTo>
                    <a:pt x="6825628" y="4859617"/>
                  </a:lnTo>
                  <a:lnTo>
                    <a:pt x="6837566" y="4858728"/>
                  </a:lnTo>
                  <a:lnTo>
                    <a:pt x="6848297" y="4853432"/>
                  </a:lnTo>
                  <a:lnTo>
                    <a:pt x="6856463" y="4844097"/>
                  </a:lnTo>
                  <a:lnTo>
                    <a:pt x="6860349" y="4832324"/>
                  </a:lnTo>
                  <a:close/>
                </a:path>
                <a:path w="8273415" h="5806440">
                  <a:moveTo>
                    <a:pt x="6868236" y="5196408"/>
                  </a:moveTo>
                  <a:lnTo>
                    <a:pt x="6867347" y="5184457"/>
                  </a:lnTo>
                  <a:lnTo>
                    <a:pt x="6862038" y="5173726"/>
                  </a:lnTo>
                  <a:lnTo>
                    <a:pt x="6852704" y="5165572"/>
                  </a:lnTo>
                  <a:lnTo>
                    <a:pt x="6840931" y="5161673"/>
                  </a:lnTo>
                  <a:lnTo>
                    <a:pt x="6828993" y="5162562"/>
                  </a:lnTo>
                  <a:lnTo>
                    <a:pt x="6818262" y="5167871"/>
                  </a:lnTo>
                  <a:lnTo>
                    <a:pt x="6810095" y="5177218"/>
                  </a:lnTo>
                  <a:lnTo>
                    <a:pt x="6806209" y="5188991"/>
                  </a:lnTo>
                  <a:lnTo>
                    <a:pt x="6807098" y="5200916"/>
                  </a:lnTo>
                  <a:lnTo>
                    <a:pt x="6812394" y="5211648"/>
                  </a:lnTo>
                  <a:lnTo>
                    <a:pt x="6821741" y="5219814"/>
                  </a:lnTo>
                  <a:lnTo>
                    <a:pt x="6833514" y="5223713"/>
                  </a:lnTo>
                  <a:lnTo>
                    <a:pt x="6845440" y="5222824"/>
                  </a:lnTo>
                  <a:lnTo>
                    <a:pt x="6856171" y="5217515"/>
                  </a:lnTo>
                  <a:lnTo>
                    <a:pt x="6864324" y="5208181"/>
                  </a:lnTo>
                  <a:lnTo>
                    <a:pt x="6868236" y="5196408"/>
                  </a:lnTo>
                  <a:close/>
                </a:path>
                <a:path w="8273415" h="5806440">
                  <a:moveTo>
                    <a:pt x="6876110" y="5560492"/>
                  </a:moveTo>
                  <a:lnTo>
                    <a:pt x="6875221" y="5548554"/>
                  </a:lnTo>
                  <a:lnTo>
                    <a:pt x="6869912" y="5537822"/>
                  </a:lnTo>
                  <a:lnTo>
                    <a:pt x="6860578" y="5529669"/>
                  </a:lnTo>
                  <a:lnTo>
                    <a:pt x="6848805" y="5525770"/>
                  </a:lnTo>
                  <a:lnTo>
                    <a:pt x="6836867" y="5526659"/>
                  </a:lnTo>
                  <a:lnTo>
                    <a:pt x="6826136" y="5531955"/>
                  </a:lnTo>
                  <a:lnTo>
                    <a:pt x="6817982" y="5541289"/>
                  </a:lnTo>
                  <a:lnTo>
                    <a:pt x="6814083" y="5553062"/>
                  </a:lnTo>
                  <a:lnTo>
                    <a:pt x="6814972" y="5565000"/>
                  </a:lnTo>
                  <a:lnTo>
                    <a:pt x="6820268" y="5575744"/>
                  </a:lnTo>
                  <a:lnTo>
                    <a:pt x="6829615" y="5583898"/>
                  </a:lnTo>
                  <a:lnTo>
                    <a:pt x="6841388" y="5587797"/>
                  </a:lnTo>
                  <a:lnTo>
                    <a:pt x="6853326" y="5586895"/>
                  </a:lnTo>
                  <a:lnTo>
                    <a:pt x="6864058" y="5581599"/>
                  </a:lnTo>
                  <a:lnTo>
                    <a:pt x="6872211" y="5572252"/>
                  </a:lnTo>
                  <a:lnTo>
                    <a:pt x="6876110" y="5560492"/>
                  </a:lnTo>
                  <a:close/>
                </a:path>
                <a:path w="8273415" h="5806440">
                  <a:moveTo>
                    <a:pt x="6937769" y="4696726"/>
                  </a:moveTo>
                  <a:lnTo>
                    <a:pt x="6936880" y="4684788"/>
                  </a:lnTo>
                  <a:lnTo>
                    <a:pt x="6931584" y="4674057"/>
                  </a:lnTo>
                  <a:lnTo>
                    <a:pt x="6922249" y="4665904"/>
                  </a:lnTo>
                  <a:lnTo>
                    <a:pt x="6910476" y="4662005"/>
                  </a:lnTo>
                  <a:lnTo>
                    <a:pt x="6898538" y="4662894"/>
                  </a:lnTo>
                  <a:lnTo>
                    <a:pt x="6887807" y="4668202"/>
                  </a:lnTo>
                  <a:lnTo>
                    <a:pt x="6879641" y="4677549"/>
                  </a:lnTo>
                  <a:lnTo>
                    <a:pt x="6875742" y="4689310"/>
                  </a:lnTo>
                  <a:lnTo>
                    <a:pt x="6876643" y="4701248"/>
                  </a:lnTo>
                  <a:lnTo>
                    <a:pt x="6881939" y="4711979"/>
                  </a:lnTo>
                  <a:lnTo>
                    <a:pt x="6891274" y="4720133"/>
                  </a:lnTo>
                  <a:lnTo>
                    <a:pt x="6903047" y="4724031"/>
                  </a:lnTo>
                  <a:lnTo>
                    <a:pt x="6914985" y="4723142"/>
                  </a:lnTo>
                  <a:lnTo>
                    <a:pt x="6925716" y="4717847"/>
                  </a:lnTo>
                  <a:lnTo>
                    <a:pt x="6933870" y="4708512"/>
                  </a:lnTo>
                  <a:lnTo>
                    <a:pt x="6937769" y="4696726"/>
                  </a:lnTo>
                  <a:close/>
                </a:path>
                <a:path w="8273415" h="5806440">
                  <a:moveTo>
                    <a:pt x="6945655" y="5060810"/>
                  </a:moveTo>
                  <a:lnTo>
                    <a:pt x="6944754" y="5048872"/>
                  </a:lnTo>
                  <a:lnTo>
                    <a:pt x="6939458" y="5038141"/>
                  </a:lnTo>
                  <a:lnTo>
                    <a:pt x="6930123" y="5029987"/>
                  </a:lnTo>
                  <a:lnTo>
                    <a:pt x="6918350" y="5026088"/>
                  </a:lnTo>
                  <a:lnTo>
                    <a:pt x="6906412" y="5026977"/>
                  </a:lnTo>
                  <a:lnTo>
                    <a:pt x="6895681" y="5032273"/>
                  </a:lnTo>
                  <a:lnTo>
                    <a:pt x="6887527" y="5041608"/>
                  </a:lnTo>
                  <a:lnTo>
                    <a:pt x="6883628" y="5053381"/>
                  </a:lnTo>
                  <a:lnTo>
                    <a:pt x="6884517" y="5065331"/>
                  </a:lnTo>
                  <a:lnTo>
                    <a:pt x="6889813" y="5076063"/>
                  </a:lnTo>
                  <a:lnTo>
                    <a:pt x="6899148" y="5084216"/>
                  </a:lnTo>
                  <a:lnTo>
                    <a:pt x="6910921" y="5088115"/>
                  </a:lnTo>
                  <a:lnTo>
                    <a:pt x="6922859" y="5087226"/>
                  </a:lnTo>
                  <a:lnTo>
                    <a:pt x="6933603" y="5081917"/>
                  </a:lnTo>
                  <a:lnTo>
                    <a:pt x="6941756" y="5072570"/>
                  </a:lnTo>
                  <a:lnTo>
                    <a:pt x="6945655" y="5060810"/>
                  </a:lnTo>
                  <a:close/>
                </a:path>
                <a:path w="8273415" h="5806440">
                  <a:moveTo>
                    <a:pt x="6953517" y="5424894"/>
                  </a:moveTo>
                  <a:lnTo>
                    <a:pt x="6952640" y="5412956"/>
                  </a:lnTo>
                  <a:lnTo>
                    <a:pt x="6947344" y="5402224"/>
                  </a:lnTo>
                  <a:lnTo>
                    <a:pt x="6938010" y="5394058"/>
                  </a:lnTo>
                  <a:lnTo>
                    <a:pt x="6926224" y="5390172"/>
                  </a:lnTo>
                  <a:lnTo>
                    <a:pt x="6914286" y="5391061"/>
                  </a:lnTo>
                  <a:lnTo>
                    <a:pt x="6903555" y="5396369"/>
                  </a:lnTo>
                  <a:lnTo>
                    <a:pt x="6895389" y="5405704"/>
                  </a:lnTo>
                  <a:lnTo>
                    <a:pt x="6891502" y="5417477"/>
                  </a:lnTo>
                  <a:lnTo>
                    <a:pt x="6892391" y="5429415"/>
                  </a:lnTo>
                  <a:lnTo>
                    <a:pt x="6897700" y="5440146"/>
                  </a:lnTo>
                  <a:lnTo>
                    <a:pt x="6907035" y="5448300"/>
                  </a:lnTo>
                  <a:lnTo>
                    <a:pt x="6918807" y="5452199"/>
                  </a:lnTo>
                  <a:lnTo>
                    <a:pt x="6930745" y="5451310"/>
                  </a:lnTo>
                  <a:lnTo>
                    <a:pt x="6941464" y="5446001"/>
                  </a:lnTo>
                  <a:lnTo>
                    <a:pt x="6949630" y="5436667"/>
                  </a:lnTo>
                  <a:lnTo>
                    <a:pt x="6953517" y="5424894"/>
                  </a:lnTo>
                  <a:close/>
                </a:path>
                <a:path w="8273415" h="5806440">
                  <a:moveTo>
                    <a:pt x="7023062" y="4925225"/>
                  </a:moveTo>
                  <a:lnTo>
                    <a:pt x="7022173" y="4913287"/>
                  </a:lnTo>
                  <a:lnTo>
                    <a:pt x="7016877" y="4902543"/>
                  </a:lnTo>
                  <a:lnTo>
                    <a:pt x="7007542" y="4894389"/>
                  </a:lnTo>
                  <a:lnTo>
                    <a:pt x="6995769" y="4890490"/>
                  </a:lnTo>
                  <a:lnTo>
                    <a:pt x="6983831" y="4891392"/>
                  </a:lnTo>
                  <a:lnTo>
                    <a:pt x="6973087" y="4896688"/>
                  </a:lnTo>
                  <a:lnTo>
                    <a:pt x="6964934" y="4906035"/>
                  </a:lnTo>
                  <a:lnTo>
                    <a:pt x="6961048" y="4917808"/>
                  </a:lnTo>
                  <a:lnTo>
                    <a:pt x="6961937" y="4929733"/>
                  </a:lnTo>
                  <a:lnTo>
                    <a:pt x="6967233" y="4940465"/>
                  </a:lnTo>
                  <a:lnTo>
                    <a:pt x="6976567" y="4948618"/>
                  </a:lnTo>
                  <a:lnTo>
                    <a:pt x="6988340" y="4952517"/>
                  </a:lnTo>
                  <a:lnTo>
                    <a:pt x="7000278" y="4951628"/>
                  </a:lnTo>
                  <a:lnTo>
                    <a:pt x="7011009" y="4946332"/>
                  </a:lnTo>
                  <a:lnTo>
                    <a:pt x="7019163" y="4936998"/>
                  </a:lnTo>
                  <a:lnTo>
                    <a:pt x="7023062" y="4925225"/>
                  </a:lnTo>
                  <a:close/>
                </a:path>
                <a:path w="8273415" h="5806440">
                  <a:moveTo>
                    <a:pt x="7030936" y="5289308"/>
                  </a:moveTo>
                  <a:lnTo>
                    <a:pt x="7030059" y="5277370"/>
                  </a:lnTo>
                  <a:lnTo>
                    <a:pt x="7024751" y="5266639"/>
                  </a:lnTo>
                  <a:lnTo>
                    <a:pt x="7015416" y="5258473"/>
                  </a:lnTo>
                  <a:lnTo>
                    <a:pt x="7003643" y="5254574"/>
                  </a:lnTo>
                  <a:lnTo>
                    <a:pt x="6991705" y="5255476"/>
                  </a:lnTo>
                  <a:lnTo>
                    <a:pt x="6980974" y="5260772"/>
                  </a:lnTo>
                  <a:lnTo>
                    <a:pt x="6972808" y="5270119"/>
                  </a:lnTo>
                  <a:lnTo>
                    <a:pt x="6968922" y="5281892"/>
                  </a:lnTo>
                  <a:lnTo>
                    <a:pt x="6969811" y="5293817"/>
                  </a:lnTo>
                  <a:lnTo>
                    <a:pt x="6975107" y="5304548"/>
                  </a:lnTo>
                  <a:lnTo>
                    <a:pt x="6984454" y="5312715"/>
                  </a:lnTo>
                  <a:lnTo>
                    <a:pt x="6996214" y="5316601"/>
                  </a:lnTo>
                  <a:lnTo>
                    <a:pt x="7008152" y="5315724"/>
                  </a:lnTo>
                  <a:lnTo>
                    <a:pt x="7018883" y="5310416"/>
                  </a:lnTo>
                  <a:lnTo>
                    <a:pt x="7027037" y="5301081"/>
                  </a:lnTo>
                  <a:lnTo>
                    <a:pt x="7030936" y="5289308"/>
                  </a:lnTo>
                  <a:close/>
                </a:path>
                <a:path w="8273415" h="5806440">
                  <a:moveTo>
                    <a:pt x="7100481" y="4789627"/>
                  </a:moveTo>
                  <a:lnTo>
                    <a:pt x="7099592" y="4777689"/>
                  </a:lnTo>
                  <a:lnTo>
                    <a:pt x="7094296" y="4766957"/>
                  </a:lnTo>
                  <a:lnTo>
                    <a:pt x="7084949" y="4758804"/>
                  </a:lnTo>
                  <a:lnTo>
                    <a:pt x="7073176" y="4754905"/>
                  </a:lnTo>
                  <a:lnTo>
                    <a:pt x="7061251" y="4755794"/>
                  </a:lnTo>
                  <a:lnTo>
                    <a:pt x="7050506" y="4761103"/>
                  </a:lnTo>
                  <a:lnTo>
                    <a:pt x="7042353" y="4770450"/>
                  </a:lnTo>
                  <a:lnTo>
                    <a:pt x="7038454" y="4782223"/>
                  </a:lnTo>
                  <a:lnTo>
                    <a:pt x="7039343" y="4794148"/>
                  </a:lnTo>
                  <a:lnTo>
                    <a:pt x="7044652" y="4804880"/>
                  </a:lnTo>
                  <a:lnTo>
                    <a:pt x="7053986" y="4813033"/>
                  </a:lnTo>
                  <a:lnTo>
                    <a:pt x="7065759" y="4816932"/>
                  </a:lnTo>
                  <a:lnTo>
                    <a:pt x="7077697" y="4816043"/>
                  </a:lnTo>
                  <a:lnTo>
                    <a:pt x="7088429" y="4810747"/>
                  </a:lnTo>
                  <a:lnTo>
                    <a:pt x="7096582" y="4801413"/>
                  </a:lnTo>
                  <a:lnTo>
                    <a:pt x="7100481" y="4789627"/>
                  </a:lnTo>
                  <a:close/>
                </a:path>
                <a:path w="8273415" h="5806440">
                  <a:moveTo>
                    <a:pt x="7108355" y="5153711"/>
                  </a:moveTo>
                  <a:lnTo>
                    <a:pt x="7107466" y="5141773"/>
                  </a:lnTo>
                  <a:lnTo>
                    <a:pt x="7102170" y="5131041"/>
                  </a:lnTo>
                  <a:lnTo>
                    <a:pt x="7092836" y="5122888"/>
                  </a:lnTo>
                  <a:lnTo>
                    <a:pt x="7081063" y="5118989"/>
                  </a:lnTo>
                  <a:lnTo>
                    <a:pt x="7069125" y="5119878"/>
                  </a:lnTo>
                  <a:lnTo>
                    <a:pt x="7058393" y="5125174"/>
                  </a:lnTo>
                  <a:lnTo>
                    <a:pt x="7050240" y="5134508"/>
                  </a:lnTo>
                  <a:lnTo>
                    <a:pt x="7046341" y="5146294"/>
                  </a:lnTo>
                  <a:lnTo>
                    <a:pt x="7047230" y="5158232"/>
                  </a:lnTo>
                  <a:lnTo>
                    <a:pt x="7052526" y="5168963"/>
                  </a:lnTo>
                  <a:lnTo>
                    <a:pt x="7061860" y="5177129"/>
                  </a:lnTo>
                  <a:lnTo>
                    <a:pt x="7073633" y="5181016"/>
                  </a:lnTo>
                  <a:lnTo>
                    <a:pt x="7085571" y="5180127"/>
                  </a:lnTo>
                  <a:lnTo>
                    <a:pt x="7096303" y="5174818"/>
                  </a:lnTo>
                  <a:lnTo>
                    <a:pt x="7104469" y="5165483"/>
                  </a:lnTo>
                  <a:lnTo>
                    <a:pt x="7108355" y="5153711"/>
                  </a:lnTo>
                  <a:close/>
                </a:path>
                <a:path w="8273415" h="5806440">
                  <a:moveTo>
                    <a:pt x="7185774" y="5018125"/>
                  </a:moveTo>
                  <a:lnTo>
                    <a:pt x="7184885" y="5006187"/>
                  </a:lnTo>
                  <a:lnTo>
                    <a:pt x="7179589" y="4995443"/>
                  </a:lnTo>
                  <a:lnTo>
                    <a:pt x="7170255" y="4987290"/>
                  </a:lnTo>
                  <a:lnTo>
                    <a:pt x="7158482" y="4983391"/>
                  </a:lnTo>
                  <a:lnTo>
                    <a:pt x="7146531" y="4984293"/>
                  </a:lnTo>
                  <a:lnTo>
                    <a:pt x="7135800" y="4989601"/>
                  </a:lnTo>
                  <a:lnTo>
                    <a:pt x="7127646" y="4998936"/>
                  </a:lnTo>
                  <a:lnTo>
                    <a:pt x="7123747" y="5010696"/>
                  </a:lnTo>
                  <a:lnTo>
                    <a:pt x="7124636" y="5022634"/>
                  </a:lnTo>
                  <a:lnTo>
                    <a:pt x="7129945" y="5033365"/>
                  </a:lnTo>
                  <a:lnTo>
                    <a:pt x="7139292" y="5041519"/>
                  </a:lnTo>
                  <a:lnTo>
                    <a:pt x="7151052" y="5045418"/>
                  </a:lnTo>
                  <a:lnTo>
                    <a:pt x="7162990" y="5044529"/>
                  </a:lnTo>
                  <a:lnTo>
                    <a:pt x="7173722" y="5039233"/>
                  </a:lnTo>
                  <a:lnTo>
                    <a:pt x="7181875" y="5029898"/>
                  </a:lnTo>
                  <a:lnTo>
                    <a:pt x="7185774" y="5018125"/>
                  </a:lnTo>
                  <a:close/>
                </a:path>
                <a:path w="8273415" h="5806440">
                  <a:moveTo>
                    <a:pt x="7263193" y="4882527"/>
                  </a:moveTo>
                  <a:lnTo>
                    <a:pt x="7262304" y="4870589"/>
                  </a:lnTo>
                  <a:lnTo>
                    <a:pt x="7257008" y="4859858"/>
                  </a:lnTo>
                  <a:lnTo>
                    <a:pt x="7247674" y="4851705"/>
                  </a:lnTo>
                  <a:lnTo>
                    <a:pt x="7235888" y="4847806"/>
                  </a:lnTo>
                  <a:lnTo>
                    <a:pt x="7223950" y="4848695"/>
                  </a:lnTo>
                  <a:lnTo>
                    <a:pt x="7213219" y="4854003"/>
                  </a:lnTo>
                  <a:lnTo>
                    <a:pt x="7205065" y="4863350"/>
                  </a:lnTo>
                  <a:lnTo>
                    <a:pt x="7201167" y="4875111"/>
                  </a:lnTo>
                  <a:lnTo>
                    <a:pt x="7202056" y="4887049"/>
                  </a:lnTo>
                  <a:lnTo>
                    <a:pt x="7207364" y="4897780"/>
                  </a:lnTo>
                  <a:lnTo>
                    <a:pt x="7216699" y="4905934"/>
                  </a:lnTo>
                  <a:lnTo>
                    <a:pt x="7228472" y="4909832"/>
                  </a:lnTo>
                  <a:lnTo>
                    <a:pt x="7240410" y="4908943"/>
                  </a:lnTo>
                  <a:lnTo>
                    <a:pt x="7251141" y="4903648"/>
                  </a:lnTo>
                  <a:lnTo>
                    <a:pt x="7259294" y="4894313"/>
                  </a:lnTo>
                  <a:lnTo>
                    <a:pt x="7263193" y="4882527"/>
                  </a:lnTo>
                  <a:close/>
                </a:path>
                <a:path w="8273415" h="5806440">
                  <a:moveTo>
                    <a:pt x="7406411" y="3875938"/>
                  </a:moveTo>
                  <a:lnTo>
                    <a:pt x="7405522" y="3864000"/>
                  </a:lnTo>
                  <a:lnTo>
                    <a:pt x="7400214" y="3853269"/>
                  </a:lnTo>
                  <a:lnTo>
                    <a:pt x="7390879" y="3845115"/>
                  </a:lnTo>
                  <a:lnTo>
                    <a:pt x="7379106" y="3841216"/>
                  </a:lnTo>
                  <a:lnTo>
                    <a:pt x="7367168" y="3842105"/>
                  </a:lnTo>
                  <a:lnTo>
                    <a:pt x="7356449" y="3847401"/>
                  </a:lnTo>
                  <a:lnTo>
                    <a:pt x="7348283" y="3856736"/>
                  </a:lnTo>
                  <a:lnTo>
                    <a:pt x="7344397" y="3868509"/>
                  </a:lnTo>
                  <a:lnTo>
                    <a:pt x="7345286" y="3880447"/>
                  </a:lnTo>
                  <a:lnTo>
                    <a:pt x="7350582" y="3891191"/>
                  </a:lnTo>
                  <a:lnTo>
                    <a:pt x="7359917" y="3899344"/>
                  </a:lnTo>
                  <a:lnTo>
                    <a:pt x="7371689" y="3903243"/>
                  </a:lnTo>
                  <a:lnTo>
                    <a:pt x="7383627" y="3902341"/>
                  </a:lnTo>
                  <a:lnTo>
                    <a:pt x="7394359" y="3897045"/>
                  </a:lnTo>
                  <a:lnTo>
                    <a:pt x="7402525" y="3887698"/>
                  </a:lnTo>
                  <a:lnTo>
                    <a:pt x="7406411" y="3875938"/>
                  </a:lnTo>
                  <a:close/>
                </a:path>
                <a:path w="8273415" h="5806440">
                  <a:moveTo>
                    <a:pt x="7483830" y="3740340"/>
                  </a:moveTo>
                  <a:lnTo>
                    <a:pt x="7482941" y="3728402"/>
                  </a:lnTo>
                  <a:lnTo>
                    <a:pt x="7477646" y="3717671"/>
                  </a:lnTo>
                  <a:lnTo>
                    <a:pt x="7468311" y="3709505"/>
                  </a:lnTo>
                  <a:lnTo>
                    <a:pt x="7456538" y="3705606"/>
                  </a:lnTo>
                  <a:lnTo>
                    <a:pt x="7444600" y="3706507"/>
                  </a:lnTo>
                  <a:lnTo>
                    <a:pt x="7433856" y="3711816"/>
                  </a:lnTo>
                  <a:lnTo>
                    <a:pt x="7425703" y="3721150"/>
                  </a:lnTo>
                  <a:lnTo>
                    <a:pt x="7421804" y="3732923"/>
                  </a:lnTo>
                  <a:lnTo>
                    <a:pt x="7422705" y="3744861"/>
                  </a:lnTo>
                  <a:lnTo>
                    <a:pt x="7428001" y="3755580"/>
                  </a:lnTo>
                  <a:lnTo>
                    <a:pt x="7437336" y="3763746"/>
                  </a:lnTo>
                  <a:lnTo>
                    <a:pt x="7449109" y="3767632"/>
                  </a:lnTo>
                  <a:lnTo>
                    <a:pt x="7461047" y="3766756"/>
                  </a:lnTo>
                  <a:lnTo>
                    <a:pt x="7471778" y="3761448"/>
                  </a:lnTo>
                  <a:lnTo>
                    <a:pt x="7479932" y="3752113"/>
                  </a:lnTo>
                  <a:lnTo>
                    <a:pt x="7483830" y="3740340"/>
                  </a:lnTo>
                  <a:close/>
                </a:path>
                <a:path w="8273415" h="5806440">
                  <a:moveTo>
                    <a:pt x="7560399" y="5784291"/>
                  </a:moveTo>
                  <a:lnTo>
                    <a:pt x="7559497" y="5772353"/>
                  </a:lnTo>
                  <a:lnTo>
                    <a:pt x="7554201" y="5761621"/>
                  </a:lnTo>
                  <a:lnTo>
                    <a:pt x="7544854" y="5753468"/>
                  </a:lnTo>
                  <a:lnTo>
                    <a:pt x="7533094" y="5749569"/>
                  </a:lnTo>
                  <a:lnTo>
                    <a:pt x="7521156" y="5750458"/>
                  </a:lnTo>
                  <a:lnTo>
                    <a:pt x="7510424" y="5755754"/>
                  </a:lnTo>
                  <a:lnTo>
                    <a:pt x="7502271" y="5765101"/>
                  </a:lnTo>
                  <a:lnTo>
                    <a:pt x="7498372" y="5776861"/>
                  </a:lnTo>
                  <a:lnTo>
                    <a:pt x="7499261" y="5788812"/>
                  </a:lnTo>
                  <a:lnTo>
                    <a:pt x="7504557" y="5799544"/>
                  </a:lnTo>
                  <a:lnTo>
                    <a:pt x="7511897" y="5805944"/>
                  </a:lnTo>
                  <a:lnTo>
                    <a:pt x="7547229" y="5805944"/>
                  </a:lnTo>
                  <a:lnTo>
                    <a:pt x="7548346" y="5805398"/>
                  </a:lnTo>
                  <a:lnTo>
                    <a:pt x="7556500" y="5796064"/>
                  </a:lnTo>
                  <a:lnTo>
                    <a:pt x="7560399" y="5784291"/>
                  </a:lnTo>
                  <a:close/>
                </a:path>
                <a:path w="8273415" h="5806440">
                  <a:moveTo>
                    <a:pt x="7561250" y="3604755"/>
                  </a:moveTo>
                  <a:lnTo>
                    <a:pt x="7560361" y="3592817"/>
                  </a:lnTo>
                  <a:lnTo>
                    <a:pt x="7555065" y="3582073"/>
                  </a:lnTo>
                  <a:lnTo>
                    <a:pt x="7545718" y="3573919"/>
                  </a:lnTo>
                  <a:lnTo>
                    <a:pt x="7533945" y="3570020"/>
                  </a:lnTo>
                  <a:lnTo>
                    <a:pt x="7522019" y="3570922"/>
                  </a:lnTo>
                  <a:lnTo>
                    <a:pt x="7511275" y="3576218"/>
                  </a:lnTo>
                  <a:lnTo>
                    <a:pt x="7503122" y="3585565"/>
                  </a:lnTo>
                  <a:lnTo>
                    <a:pt x="7499223" y="3597338"/>
                  </a:lnTo>
                  <a:lnTo>
                    <a:pt x="7500112" y="3609276"/>
                  </a:lnTo>
                  <a:lnTo>
                    <a:pt x="7505420" y="3619995"/>
                  </a:lnTo>
                  <a:lnTo>
                    <a:pt x="7514755" y="3628161"/>
                  </a:lnTo>
                  <a:lnTo>
                    <a:pt x="7526528" y="3632047"/>
                  </a:lnTo>
                  <a:lnTo>
                    <a:pt x="7538466" y="3631171"/>
                  </a:lnTo>
                  <a:lnTo>
                    <a:pt x="7549197" y="3625862"/>
                  </a:lnTo>
                  <a:lnTo>
                    <a:pt x="7557351" y="3616541"/>
                  </a:lnTo>
                  <a:lnTo>
                    <a:pt x="7561250" y="3604755"/>
                  </a:lnTo>
                  <a:close/>
                </a:path>
                <a:path w="8273415" h="5806440">
                  <a:moveTo>
                    <a:pt x="7637805" y="5648706"/>
                  </a:moveTo>
                  <a:lnTo>
                    <a:pt x="7636916" y="5636768"/>
                  </a:lnTo>
                  <a:lnTo>
                    <a:pt x="7631620" y="5626024"/>
                  </a:lnTo>
                  <a:lnTo>
                    <a:pt x="7622286" y="5617857"/>
                  </a:lnTo>
                  <a:lnTo>
                    <a:pt x="7610513" y="5613971"/>
                  </a:lnTo>
                  <a:lnTo>
                    <a:pt x="7598575" y="5614860"/>
                  </a:lnTo>
                  <a:lnTo>
                    <a:pt x="7587843" y="5620169"/>
                  </a:lnTo>
                  <a:lnTo>
                    <a:pt x="7579677" y="5629516"/>
                  </a:lnTo>
                  <a:lnTo>
                    <a:pt x="7575791" y="5641276"/>
                  </a:lnTo>
                  <a:lnTo>
                    <a:pt x="7576680" y="5653214"/>
                  </a:lnTo>
                  <a:lnTo>
                    <a:pt x="7581976" y="5663946"/>
                  </a:lnTo>
                  <a:lnTo>
                    <a:pt x="7591323" y="5672099"/>
                  </a:lnTo>
                  <a:lnTo>
                    <a:pt x="7603083" y="5675998"/>
                  </a:lnTo>
                  <a:lnTo>
                    <a:pt x="7615021" y="5675109"/>
                  </a:lnTo>
                  <a:lnTo>
                    <a:pt x="7625753" y="5669813"/>
                  </a:lnTo>
                  <a:lnTo>
                    <a:pt x="7633919" y="5660479"/>
                  </a:lnTo>
                  <a:lnTo>
                    <a:pt x="7637805" y="5648706"/>
                  </a:lnTo>
                  <a:close/>
                </a:path>
                <a:path w="8273415" h="5806440">
                  <a:moveTo>
                    <a:pt x="7638669" y="3469157"/>
                  </a:moveTo>
                  <a:lnTo>
                    <a:pt x="7637767" y="3457219"/>
                  </a:lnTo>
                  <a:lnTo>
                    <a:pt x="7632471" y="3446488"/>
                  </a:lnTo>
                  <a:lnTo>
                    <a:pt x="7623137" y="3438334"/>
                  </a:lnTo>
                  <a:lnTo>
                    <a:pt x="7611364" y="3434435"/>
                  </a:lnTo>
                  <a:lnTo>
                    <a:pt x="7599426" y="3435324"/>
                  </a:lnTo>
                  <a:lnTo>
                    <a:pt x="7588694" y="3440633"/>
                  </a:lnTo>
                  <a:lnTo>
                    <a:pt x="7580541" y="3449967"/>
                  </a:lnTo>
                  <a:lnTo>
                    <a:pt x="7576642" y="3461740"/>
                  </a:lnTo>
                  <a:lnTo>
                    <a:pt x="7577531" y="3473678"/>
                  </a:lnTo>
                  <a:lnTo>
                    <a:pt x="7582827" y="3484410"/>
                  </a:lnTo>
                  <a:lnTo>
                    <a:pt x="7592161" y="3492576"/>
                  </a:lnTo>
                  <a:lnTo>
                    <a:pt x="7603934" y="3496462"/>
                  </a:lnTo>
                  <a:lnTo>
                    <a:pt x="7615872" y="3495573"/>
                  </a:lnTo>
                  <a:lnTo>
                    <a:pt x="7626617" y="3490264"/>
                  </a:lnTo>
                  <a:lnTo>
                    <a:pt x="7634770" y="3480930"/>
                  </a:lnTo>
                  <a:lnTo>
                    <a:pt x="7638669" y="3469157"/>
                  </a:lnTo>
                  <a:close/>
                </a:path>
                <a:path w="8273415" h="5806440">
                  <a:moveTo>
                    <a:pt x="7646543" y="3833241"/>
                  </a:moveTo>
                  <a:lnTo>
                    <a:pt x="7645654" y="3821303"/>
                  </a:lnTo>
                  <a:lnTo>
                    <a:pt x="7640358" y="3810571"/>
                  </a:lnTo>
                  <a:lnTo>
                    <a:pt x="7631011" y="3802405"/>
                  </a:lnTo>
                  <a:lnTo>
                    <a:pt x="7619238" y="3798519"/>
                  </a:lnTo>
                  <a:lnTo>
                    <a:pt x="7607300" y="3799408"/>
                  </a:lnTo>
                  <a:lnTo>
                    <a:pt x="7596568" y="3804716"/>
                  </a:lnTo>
                  <a:lnTo>
                    <a:pt x="7588415" y="3814051"/>
                  </a:lnTo>
                  <a:lnTo>
                    <a:pt x="7584516" y="3825824"/>
                  </a:lnTo>
                  <a:lnTo>
                    <a:pt x="7585405" y="3837762"/>
                  </a:lnTo>
                  <a:lnTo>
                    <a:pt x="7590714" y="3848481"/>
                  </a:lnTo>
                  <a:lnTo>
                    <a:pt x="7600048" y="3856634"/>
                  </a:lnTo>
                  <a:lnTo>
                    <a:pt x="7611821" y="3860533"/>
                  </a:lnTo>
                  <a:lnTo>
                    <a:pt x="7623759" y="3859657"/>
                  </a:lnTo>
                  <a:lnTo>
                    <a:pt x="7634491" y="3854348"/>
                  </a:lnTo>
                  <a:lnTo>
                    <a:pt x="7642644" y="3845014"/>
                  </a:lnTo>
                  <a:lnTo>
                    <a:pt x="7646543" y="3833241"/>
                  </a:lnTo>
                  <a:close/>
                </a:path>
                <a:path w="8273415" h="5806440">
                  <a:moveTo>
                    <a:pt x="7715224" y="5513108"/>
                  </a:moveTo>
                  <a:lnTo>
                    <a:pt x="7714335" y="5501170"/>
                  </a:lnTo>
                  <a:lnTo>
                    <a:pt x="7709040" y="5490438"/>
                  </a:lnTo>
                  <a:lnTo>
                    <a:pt x="7699705" y="5482272"/>
                  </a:lnTo>
                  <a:lnTo>
                    <a:pt x="7687932" y="5478386"/>
                  </a:lnTo>
                  <a:lnTo>
                    <a:pt x="7675994" y="5479275"/>
                  </a:lnTo>
                  <a:lnTo>
                    <a:pt x="7665263" y="5484584"/>
                  </a:lnTo>
                  <a:lnTo>
                    <a:pt x="7657097" y="5493931"/>
                  </a:lnTo>
                  <a:lnTo>
                    <a:pt x="7653198" y="5505691"/>
                  </a:lnTo>
                  <a:lnTo>
                    <a:pt x="7654099" y="5517629"/>
                  </a:lnTo>
                  <a:lnTo>
                    <a:pt x="7659395" y="5528361"/>
                  </a:lnTo>
                  <a:lnTo>
                    <a:pt x="7668730" y="5536514"/>
                  </a:lnTo>
                  <a:lnTo>
                    <a:pt x="7680503" y="5540413"/>
                  </a:lnTo>
                  <a:lnTo>
                    <a:pt x="7692441" y="5539524"/>
                  </a:lnTo>
                  <a:lnTo>
                    <a:pt x="7703172" y="5534228"/>
                  </a:lnTo>
                  <a:lnTo>
                    <a:pt x="7711326" y="5524893"/>
                  </a:lnTo>
                  <a:lnTo>
                    <a:pt x="7715224" y="5513108"/>
                  </a:lnTo>
                  <a:close/>
                </a:path>
                <a:path w="8273415" h="5806440">
                  <a:moveTo>
                    <a:pt x="7716075" y="3333572"/>
                  </a:moveTo>
                  <a:lnTo>
                    <a:pt x="7715186" y="3321634"/>
                  </a:lnTo>
                  <a:lnTo>
                    <a:pt x="7709890" y="3310890"/>
                  </a:lnTo>
                  <a:lnTo>
                    <a:pt x="7700556" y="3302736"/>
                  </a:lnTo>
                  <a:lnTo>
                    <a:pt x="7688783" y="3298837"/>
                  </a:lnTo>
                  <a:lnTo>
                    <a:pt x="7676845" y="3299739"/>
                  </a:lnTo>
                  <a:lnTo>
                    <a:pt x="7666114" y="3305048"/>
                  </a:lnTo>
                  <a:lnTo>
                    <a:pt x="7657960" y="3314382"/>
                  </a:lnTo>
                  <a:lnTo>
                    <a:pt x="7654061" y="3326155"/>
                  </a:lnTo>
                  <a:lnTo>
                    <a:pt x="7654950" y="3338080"/>
                  </a:lnTo>
                  <a:lnTo>
                    <a:pt x="7660246" y="3348812"/>
                  </a:lnTo>
                  <a:lnTo>
                    <a:pt x="7669593" y="3356965"/>
                  </a:lnTo>
                  <a:lnTo>
                    <a:pt x="7681354" y="3360864"/>
                  </a:lnTo>
                  <a:lnTo>
                    <a:pt x="7693292" y="3359975"/>
                  </a:lnTo>
                  <a:lnTo>
                    <a:pt x="7704023" y="3354679"/>
                  </a:lnTo>
                  <a:lnTo>
                    <a:pt x="7712189" y="3345345"/>
                  </a:lnTo>
                  <a:lnTo>
                    <a:pt x="7716075" y="3333572"/>
                  </a:lnTo>
                  <a:close/>
                </a:path>
                <a:path w="8273415" h="5806440">
                  <a:moveTo>
                    <a:pt x="7723962" y="3697655"/>
                  </a:moveTo>
                  <a:lnTo>
                    <a:pt x="7723073" y="3685705"/>
                  </a:lnTo>
                  <a:lnTo>
                    <a:pt x="7717764" y="3674973"/>
                  </a:lnTo>
                  <a:lnTo>
                    <a:pt x="7708430" y="3666820"/>
                  </a:lnTo>
                  <a:lnTo>
                    <a:pt x="7696657" y="3662921"/>
                  </a:lnTo>
                  <a:lnTo>
                    <a:pt x="7684719" y="3663810"/>
                  </a:lnTo>
                  <a:lnTo>
                    <a:pt x="7673988" y="3669119"/>
                  </a:lnTo>
                  <a:lnTo>
                    <a:pt x="7665821" y="3678466"/>
                  </a:lnTo>
                  <a:lnTo>
                    <a:pt x="7661935" y="3690239"/>
                  </a:lnTo>
                  <a:lnTo>
                    <a:pt x="7662824" y="3702177"/>
                  </a:lnTo>
                  <a:lnTo>
                    <a:pt x="7668120" y="3712908"/>
                  </a:lnTo>
                  <a:lnTo>
                    <a:pt x="7677467" y="3721062"/>
                  </a:lnTo>
                  <a:lnTo>
                    <a:pt x="7689240" y="3724960"/>
                  </a:lnTo>
                  <a:lnTo>
                    <a:pt x="7701166" y="3724071"/>
                  </a:lnTo>
                  <a:lnTo>
                    <a:pt x="7711897" y="3718763"/>
                  </a:lnTo>
                  <a:lnTo>
                    <a:pt x="7720063" y="3709428"/>
                  </a:lnTo>
                  <a:lnTo>
                    <a:pt x="7723962" y="3697655"/>
                  </a:lnTo>
                  <a:close/>
                </a:path>
                <a:path w="8273415" h="5806440">
                  <a:moveTo>
                    <a:pt x="7792644" y="5377510"/>
                  </a:moveTo>
                  <a:lnTo>
                    <a:pt x="7791755" y="5365585"/>
                  </a:lnTo>
                  <a:lnTo>
                    <a:pt x="7786446" y="5354853"/>
                  </a:lnTo>
                  <a:lnTo>
                    <a:pt x="7777112" y="5346687"/>
                  </a:lnTo>
                  <a:lnTo>
                    <a:pt x="7765339" y="5342801"/>
                  </a:lnTo>
                  <a:lnTo>
                    <a:pt x="7753413" y="5343690"/>
                  </a:lnTo>
                  <a:lnTo>
                    <a:pt x="7742682" y="5348986"/>
                  </a:lnTo>
                  <a:lnTo>
                    <a:pt x="7734528" y="5358320"/>
                  </a:lnTo>
                  <a:lnTo>
                    <a:pt x="7730630" y="5370093"/>
                  </a:lnTo>
                  <a:lnTo>
                    <a:pt x="7731506" y="5382031"/>
                  </a:lnTo>
                  <a:lnTo>
                    <a:pt x="7736814" y="5392775"/>
                  </a:lnTo>
                  <a:lnTo>
                    <a:pt x="7746149" y="5400929"/>
                  </a:lnTo>
                  <a:lnTo>
                    <a:pt x="7757922" y="5404828"/>
                  </a:lnTo>
                  <a:lnTo>
                    <a:pt x="7769860" y="5403926"/>
                  </a:lnTo>
                  <a:lnTo>
                    <a:pt x="7780591" y="5398617"/>
                  </a:lnTo>
                  <a:lnTo>
                    <a:pt x="7788757" y="5389283"/>
                  </a:lnTo>
                  <a:lnTo>
                    <a:pt x="7792644" y="5377510"/>
                  </a:lnTo>
                  <a:close/>
                </a:path>
                <a:path w="8273415" h="5806440">
                  <a:moveTo>
                    <a:pt x="7793495" y="3197974"/>
                  </a:moveTo>
                  <a:lnTo>
                    <a:pt x="7792606" y="3186036"/>
                  </a:lnTo>
                  <a:lnTo>
                    <a:pt x="7787310" y="3175304"/>
                  </a:lnTo>
                  <a:lnTo>
                    <a:pt x="7777975" y="3167151"/>
                  </a:lnTo>
                  <a:lnTo>
                    <a:pt x="7766202" y="3163252"/>
                  </a:lnTo>
                  <a:lnTo>
                    <a:pt x="7754264" y="3164141"/>
                  </a:lnTo>
                  <a:lnTo>
                    <a:pt x="7743533" y="3169450"/>
                  </a:lnTo>
                  <a:lnTo>
                    <a:pt x="7735367" y="3178797"/>
                  </a:lnTo>
                  <a:lnTo>
                    <a:pt x="7731468" y="3190570"/>
                  </a:lnTo>
                  <a:lnTo>
                    <a:pt x="7732369" y="3202495"/>
                  </a:lnTo>
                  <a:lnTo>
                    <a:pt x="7737665" y="3213227"/>
                  </a:lnTo>
                  <a:lnTo>
                    <a:pt x="7747000" y="3221380"/>
                  </a:lnTo>
                  <a:lnTo>
                    <a:pt x="7758773" y="3225279"/>
                  </a:lnTo>
                  <a:lnTo>
                    <a:pt x="7770711" y="3224390"/>
                  </a:lnTo>
                  <a:lnTo>
                    <a:pt x="7781442" y="3219094"/>
                  </a:lnTo>
                  <a:lnTo>
                    <a:pt x="7789596" y="3209760"/>
                  </a:lnTo>
                  <a:lnTo>
                    <a:pt x="7793495" y="3197974"/>
                  </a:lnTo>
                  <a:close/>
                </a:path>
                <a:path w="8273415" h="5806440">
                  <a:moveTo>
                    <a:pt x="7800518" y="5741606"/>
                  </a:moveTo>
                  <a:lnTo>
                    <a:pt x="7799629" y="5729656"/>
                  </a:lnTo>
                  <a:lnTo>
                    <a:pt x="7794333" y="5718924"/>
                  </a:lnTo>
                  <a:lnTo>
                    <a:pt x="7784998" y="5710758"/>
                  </a:lnTo>
                  <a:lnTo>
                    <a:pt x="7773225" y="5706872"/>
                  </a:lnTo>
                  <a:lnTo>
                    <a:pt x="7761287" y="5707761"/>
                  </a:lnTo>
                  <a:lnTo>
                    <a:pt x="7750543" y="5713069"/>
                  </a:lnTo>
                  <a:lnTo>
                    <a:pt x="7742390" y="5722417"/>
                  </a:lnTo>
                  <a:lnTo>
                    <a:pt x="7738504" y="5734177"/>
                  </a:lnTo>
                  <a:lnTo>
                    <a:pt x="7739393" y="5746115"/>
                  </a:lnTo>
                  <a:lnTo>
                    <a:pt x="7744688" y="5756846"/>
                  </a:lnTo>
                  <a:lnTo>
                    <a:pt x="7754023" y="5765000"/>
                  </a:lnTo>
                  <a:lnTo>
                    <a:pt x="7765796" y="5768899"/>
                  </a:lnTo>
                  <a:lnTo>
                    <a:pt x="7777734" y="5768010"/>
                  </a:lnTo>
                  <a:lnTo>
                    <a:pt x="7788465" y="5762714"/>
                  </a:lnTo>
                  <a:lnTo>
                    <a:pt x="7796619" y="5753379"/>
                  </a:lnTo>
                  <a:lnTo>
                    <a:pt x="7800518" y="5741606"/>
                  </a:lnTo>
                  <a:close/>
                </a:path>
                <a:path w="8273415" h="5806440">
                  <a:moveTo>
                    <a:pt x="7801381" y="3562058"/>
                  </a:moveTo>
                  <a:lnTo>
                    <a:pt x="7800480" y="3550120"/>
                  </a:lnTo>
                  <a:lnTo>
                    <a:pt x="7795184" y="3539401"/>
                  </a:lnTo>
                  <a:lnTo>
                    <a:pt x="7785836" y="3531235"/>
                  </a:lnTo>
                  <a:lnTo>
                    <a:pt x="7774064" y="3527336"/>
                  </a:lnTo>
                  <a:lnTo>
                    <a:pt x="7762138" y="3528225"/>
                  </a:lnTo>
                  <a:lnTo>
                    <a:pt x="7751407" y="3533533"/>
                  </a:lnTo>
                  <a:lnTo>
                    <a:pt x="7743253" y="3542855"/>
                  </a:lnTo>
                  <a:lnTo>
                    <a:pt x="7739354" y="3554641"/>
                  </a:lnTo>
                  <a:lnTo>
                    <a:pt x="7740243" y="3566579"/>
                  </a:lnTo>
                  <a:lnTo>
                    <a:pt x="7745539" y="3577310"/>
                  </a:lnTo>
                  <a:lnTo>
                    <a:pt x="7754874" y="3585476"/>
                  </a:lnTo>
                  <a:lnTo>
                    <a:pt x="7766647" y="3589363"/>
                  </a:lnTo>
                  <a:lnTo>
                    <a:pt x="7778585" y="3588474"/>
                  </a:lnTo>
                  <a:lnTo>
                    <a:pt x="7789329" y="3583165"/>
                  </a:lnTo>
                  <a:lnTo>
                    <a:pt x="7797482" y="3573818"/>
                  </a:lnTo>
                  <a:lnTo>
                    <a:pt x="7801381" y="3562058"/>
                  </a:lnTo>
                  <a:close/>
                </a:path>
                <a:path w="8273415" h="5806440">
                  <a:moveTo>
                    <a:pt x="7809243" y="3926141"/>
                  </a:moveTo>
                  <a:lnTo>
                    <a:pt x="7808366" y="3914203"/>
                  </a:lnTo>
                  <a:lnTo>
                    <a:pt x="7803058" y="3903472"/>
                  </a:lnTo>
                  <a:lnTo>
                    <a:pt x="7793723" y="3895306"/>
                  </a:lnTo>
                  <a:lnTo>
                    <a:pt x="7781950" y="3891419"/>
                  </a:lnTo>
                  <a:lnTo>
                    <a:pt x="7770012" y="3892308"/>
                  </a:lnTo>
                  <a:lnTo>
                    <a:pt x="7759281" y="3897617"/>
                  </a:lnTo>
                  <a:lnTo>
                    <a:pt x="7751127" y="3906951"/>
                  </a:lnTo>
                  <a:lnTo>
                    <a:pt x="7747228" y="3918724"/>
                  </a:lnTo>
                  <a:lnTo>
                    <a:pt x="7748117" y="3930662"/>
                  </a:lnTo>
                  <a:lnTo>
                    <a:pt x="7753426" y="3941394"/>
                  </a:lnTo>
                  <a:lnTo>
                    <a:pt x="7762761" y="3949547"/>
                  </a:lnTo>
                  <a:lnTo>
                    <a:pt x="7774533" y="3953446"/>
                  </a:lnTo>
                  <a:lnTo>
                    <a:pt x="7786471" y="3952557"/>
                  </a:lnTo>
                  <a:lnTo>
                    <a:pt x="7797203" y="3947249"/>
                  </a:lnTo>
                  <a:lnTo>
                    <a:pt x="7805356" y="3937914"/>
                  </a:lnTo>
                  <a:lnTo>
                    <a:pt x="7809243" y="3926141"/>
                  </a:lnTo>
                  <a:close/>
                </a:path>
                <a:path w="8273415" h="5806440">
                  <a:moveTo>
                    <a:pt x="7870063" y="5241925"/>
                  </a:moveTo>
                  <a:lnTo>
                    <a:pt x="7869174" y="5229987"/>
                  </a:lnTo>
                  <a:lnTo>
                    <a:pt x="7863878" y="5219255"/>
                  </a:lnTo>
                  <a:lnTo>
                    <a:pt x="7854531" y="5211089"/>
                  </a:lnTo>
                  <a:lnTo>
                    <a:pt x="7842758" y="5207203"/>
                  </a:lnTo>
                  <a:lnTo>
                    <a:pt x="7830820" y="5208092"/>
                  </a:lnTo>
                  <a:lnTo>
                    <a:pt x="7820088" y="5213401"/>
                  </a:lnTo>
                  <a:lnTo>
                    <a:pt x="7811935" y="5222735"/>
                  </a:lnTo>
                  <a:lnTo>
                    <a:pt x="7808036" y="5234508"/>
                  </a:lnTo>
                  <a:lnTo>
                    <a:pt x="7808925" y="5246446"/>
                  </a:lnTo>
                  <a:lnTo>
                    <a:pt x="7814234" y="5257177"/>
                  </a:lnTo>
                  <a:lnTo>
                    <a:pt x="7823568" y="5265331"/>
                  </a:lnTo>
                  <a:lnTo>
                    <a:pt x="7835341" y="5269230"/>
                  </a:lnTo>
                  <a:lnTo>
                    <a:pt x="7847279" y="5268341"/>
                  </a:lnTo>
                  <a:lnTo>
                    <a:pt x="7858011" y="5263032"/>
                  </a:lnTo>
                  <a:lnTo>
                    <a:pt x="7866164" y="5253698"/>
                  </a:lnTo>
                  <a:lnTo>
                    <a:pt x="7870063" y="5241925"/>
                  </a:lnTo>
                  <a:close/>
                </a:path>
                <a:path w="8273415" h="5806440">
                  <a:moveTo>
                    <a:pt x="7877937" y="5606008"/>
                  </a:moveTo>
                  <a:lnTo>
                    <a:pt x="7877048" y="5594070"/>
                  </a:lnTo>
                  <a:lnTo>
                    <a:pt x="7871752" y="5583339"/>
                  </a:lnTo>
                  <a:lnTo>
                    <a:pt x="7862405" y="5575185"/>
                  </a:lnTo>
                  <a:lnTo>
                    <a:pt x="7850632" y="5571287"/>
                  </a:lnTo>
                  <a:lnTo>
                    <a:pt x="7838707" y="5572176"/>
                  </a:lnTo>
                  <a:lnTo>
                    <a:pt x="7827962" y="5577484"/>
                  </a:lnTo>
                  <a:lnTo>
                    <a:pt x="7819809" y="5586831"/>
                  </a:lnTo>
                  <a:lnTo>
                    <a:pt x="7815910" y="5598592"/>
                  </a:lnTo>
                  <a:lnTo>
                    <a:pt x="7816799" y="5610530"/>
                  </a:lnTo>
                  <a:lnTo>
                    <a:pt x="7822108" y="5621261"/>
                  </a:lnTo>
                  <a:lnTo>
                    <a:pt x="7831442" y="5629414"/>
                  </a:lnTo>
                  <a:lnTo>
                    <a:pt x="7843215" y="5633313"/>
                  </a:lnTo>
                  <a:lnTo>
                    <a:pt x="7855153" y="5632424"/>
                  </a:lnTo>
                  <a:lnTo>
                    <a:pt x="7865885" y="5627128"/>
                  </a:lnTo>
                  <a:lnTo>
                    <a:pt x="7874038" y="5617794"/>
                  </a:lnTo>
                  <a:lnTo>
                    <a:pt x="7877937" y="5606008"/>
                  </a:lnTo>
                  <a:close/>
                </a:path>
                <a:path w="8273415" h="5806440">
                  <a:moveTo>
                    <a:pt x="7878788" y="3426472"/>
                  </a:moveTo>
                  <a:lnTo>
                    <a:pt x="7877899" y="3414534"/>
                  </a:lnTo>
                  <a:lnTo>
                    <a:pt x="7872603" y="3403790"/>
                  </a:lnTo>
                  <a:lnTo>
                    <a:pt x="7863268" y="3395637"/>
                  </a:lnTo>
                  <a:lnTo>
                    <a:pt x="7851495" y="3391738"/>
                  </a:lnTo>
                  <a:lnTo>
                    <a:pt x="7839557" y="3392640"/>
                  </a:lnTo>
                  <a:lnTo>
                    <a:pt x="7828826" y="3397948"/>
                  </a:lnTo>
                  <a:lnTo>
                    <a:pt x="7820660" y="3407283"/>
                  </a:lnTo>
                  <a:lnTo>
                    <a:pt x="7816774" y="3419056"/>
                  </a:lnTo>
                  <a:lnTo>
                    <a:pt x="7817663" y="3430981"/>
                  </a:lnTo>
                  <a:lnTo>
                    <a:pt x="7822959" y="3441712"/>
                  </a:lnTo>
                  <a:lnTo>
                    <a:pt x="7832293" y="3449866"/>
                  </a:lnTo>
                  <a:lnTo>
                    <a:pt x="7844079" y="3453765"/>
                  </a:lnTo>
                  <a:lnTo>
                    <a:pt x="7856004" y="3452876"/>
                  </a:lnTo>
                  <a:lnTo>
                    <a:pt x="7866735" y="3447580"/>
                  </a:lnTo>
                  <a:lnTo>
                    <a:pt x="7874889" y="3438245"/>
                  </a:lnTo>
                  <a:lnTo>
                    <a:pt x="7878788" y="3426472"/>
                  </a:lnTo>
                  <a:close/>
                </a:path>
                <a:path w="8273415" h="5806440">
                  <a:moveTo>
                    <a:pt x="7886662" y="3790556"/>
                  </a:moveTo>
                  <a:lnTo>
                    <a:pt x="7885785" y="3778618"/>
                  </a:lnTo>
                  <a:lnTo>
                    <a:pt x="7880477" y="3767886"/>
                  </a:lnTo>
                  <a:lnTo>
                    <a:pt x="7871142" y="3759720"/>
                  </a:lnTo>
                  <a:lnTo>
                    <a:pt x="7859369" y="3755834"/>
                  </a:lnTo>
                  <a:lnTo>
                    <a:pt x="7847431" y="3756723"/>
                  </a:lnTo>
                  <a:lnTo>
                    <a:pt x="7836700" y="3762019"/>
                  </a:lnTo>
                  <a:lnTo>
                    <a:pt x="7828534" y="3771366"/>
                  </a:lnTo>
                  <a:lnTo>
                    <a:pt x="7824635" y="3783139"/>
                  </a:lnTo>
                  <a:lnTo>
                    <a:pt x="7825537" y="3795077"/>
                  </a:lnTo>
                  <a:lnTo>
                    <a:pt x="7830833" y="3805796"/>
                  </a:lnTo>
                  <a:lnTo>
                    <a:pt x="7840180" y="3813962"/>
                  </a:lnTo>
                  <a:lnTo>
                    <a:pt x="7851940" y="3817861"/>
                  </a:lnTo>
                  <a:lnTo>
                    <a:pt x="7863878" y="3816972"/>
                  </a:lnTo>
                  <a:lnTo>
                    <a:pt x="7874609" y="3811663"/>
                  </a:lnTo>
                  <a:lnTo>
                    <a:pt x="7882763" y="3802329"/>
                  </a:lnTo>
                  <a:lnTo>
                    <a:pt x="7886662" y="3790556"/>
                  </a:lnTo>
                  <a:close/>
                </a:path>
                <a:path w="8273415" h="5806440">
                  <a:moveTo>
                    <a:pt x="7947482" y="5106340"/>
                  </a:moveTo>
                  <a:lnTo>
                    <a:pt x="7946593" y="5094402"/>
                  </a:lnTo>
                  <a:lnTo>
                    <a:pt x="7941284" y="5083670"/>
                  </a:lnTo>
                  <a:lnTo>
                    <a:pt x="7931950" y="5075504"/>
                  </a:lnTo>
                  <a:lnTo>
                    <a:pt x="7920177" y="5071605"/>
                  </a:lnTo>
                  <a:lnTo>
                    <a:pt x="7908239" y="5072507"/>
                  </a:lnTo>
                  <a:lnTo>
                    <a:pt x="7897508" y="5077803"/>
                  </a:lnTo>
                  <a:lnTo>
                    <a:pt x="7889341" y="5087150"/>
                  </a:lnTo>
                  <a:lnTo>
                    <a:pt x="7885455" y="5098923"/>
                  </a:lnTo>
                  <a:lnTo>
                    <a:pt x="7886344" y="5110861"/>
                  </a:lnTo>
                  <a:lnTo>
                    <a:pt x="7891640" y="5121580"/>
                  </a:lnTo>
                  <a:lnTo>
                    <a:pt x="7900987" y="5129746"/>
                  </a:lnTo>
                  <a:lnTo>
                    <a:pt x="7912748" y="5133632"/>
                  </a:lnTo>
                  <a:lnTo>
                    <a:pt x="7924686" y="5132756"/>
                  </a:lnTo>
                  <a:lnTo>
                    <a:pt x="7935417" y="5127460"/>
                  </a:lnTo>
                  <a:lnTo>
                    <a:pt x="7943583" y="5118125"/>
                  </a:lnTo>
                  <a:lnTo>
                    <a:pt x="7947482" y="5106340"/>
                  </a:lnTo>
                  <a:close/>
                </a:path>
                <a:path w="8273415" h="5806440">
                  <a:moveTo>
                    <a:pt x="7950327" y="5805944"/>
                  </a:moveTo>
                  <a:lnTo>
                    <a:pt x="7947711" y="5803671"/>
                  </a:lnTo>
                  <a:lnTo>
                    <a:pt x="7935938" y="5799772"/>
                  </a:lnTo>
                  <a:lnTo>
                    <a:pt x="7923987" y="5800674"/>
                  </a:lnTo>
                  <a:lnTo>
                    <a:pt x="7913306" y="5805944"/>
                  </a:lnTo>
                  <a:lnTo>
                    <a:pt x="7950327" y="5805944"/>
                  </a:lnTo>
                  <a:close/>
                </a:path>
                <a:path w="8273415" h="5806440">
                  <a:moveTo>
                    <a:pt x="7955356" y="5470410"/>
                  </a:moveTo>
                  <a:lnTo>
                    <a:pt x="7954467" y="5458485"/>
                  </a:lnTo>
                  <a:lnTo>
                    <a:pt x="7949158" y="5447754"/>
                  </a:lnTo>
                  <a:lnTo>
                    <a:pt x="7939824" y="5439588"/>
                  </a:lnTo>
                  <a:lnTo>
                    <a:pt x="7928051" y="5435701"/>
                  </a:lnTo>
                  <a:lnTo>
                    <a:pt x="7916113" y="5436590"/>
                  </a:lnTo>
                  <a:lnTo>
                    <a:pt x="7905382" y="5441886"/>
                  </a:lnTo>
                  <a:lnTo>
                    <a:pt x="7897228" y="5451221"/>
                  </a:lnTo>
                  <a:lnTo>
                    <a:pt x="7893329" y="5462994"/>
                  </a:lnTo>
                  <a:lnTo>
                    <a:pt x="7894218" y="5474932"/>
                  </a:lnTo>
                  <a:lnTo>
                    <a:pt x="7899514" y="5485676"/>
                  </a:lnTo>
                  <a:lnTo>
                    <a:pt x="7908861" y="5493829"/>
                  </a:lnTo>
                  <a:lnTo>
                    <a:pt x="7920634" y="5497728"/>
                  </a:lnTo>
                  <a:lnTo>
                    <a:pt x="7932572" y="5496826"/>
                  </a:lnTo>
                  <a:lnTo>
                    <a:pt x="7943304" y="5491531"/>
                  </a:lnTo>
                  <a:lnTo>
                    <a:pt x="7951457" y="5482183"/>
                  </a:lnTo>
                  <a:lnTo>
                    <a:pt x="7955356" y="5470410"/>
                  </a:lnTo>
                  <a:close/>
                </a:path>
                <a:path w="8273415" h="5806440">
                  <a:moveTo>
                    <a:pt x="7956207" y="3290874"/>
                  </a:moveTo>
                  <a:lnTo>
                    <a:pt x="7955318" y="3278936"/>
                  </a:lnTo>
                  <a:lnTo>
                    <a:pt x="7950022" y="3268205"/>
                  </a:lnTo>
                  <a:lnTo>
                    <a:pt x="7940675" y="3260052"/>
                  </a:lnTo>
                  <a:lnTo>
                    <a:pt x="7928915" y="3256153"/>
                  </a:lnTo>
                  <a:lnTo>
                    <a:pt x="7916977" y="3257042"/>
                  </a:lnTo>
                  <a:lnTo>
                    <a:pt x="7906245" y="3262350"/>
                  </a:lnTo>
                  <a:lnTo>
                    <a:pt x="7898079" y="3271697"/>
                  </a:lnTo>
                  <a:lnTo>
                    <a:pt x="7894180" y="3283470"/>
                  </a:lnTo>
                  <a:lnTo>
                    <a:pt x="7895069" y="3295396"/>
                  </a:lnTo>
                  <a:lnTo>
                    <a:pt x="7900378" y="3306127"/>
                  </a:lnTo>
                  <a:lnTo>
                    <a:pt x="7909712" y="3314281"/>
                  </a:lnTo>
                  <a:lnTo>
                    <a:pt x="7921485" y="3318179"/>
                  </a:lnTo>
                  <a:lnTo>
                    <a:pt x="7933423" y="3317290"/>
                  </a:lnTo>
                  <a:lnTo>
                    <a:pt x="7944155" y="3311995"/>
                  </a:lnTo>
                  <a:lnTo>
                    <a:pt x="7952308" y="3302660"/>
                  </a:lnTo>
                  <a:lnTo>
                    <a:pt x="7956207" y="3290874"/>
                  </a:lnTo>
                  <a:close/>
                </a:path>
                <a:path w="8273415" h="5806440">
                  <a:moveTo>
                    <a:pt x="7964081" y="3654958"/>
                  </a:moveTo>
                  <a:lnTo>
                    <a:pt x="7963192" y="3643020"/>
                  </a:lnTo>
                  <a:lnTo>
                    <a:pt x="7957896" y="3632289"/>
                  </a:lnTo>
                  <a:lnTo>
                    <a:pt x="7948562" y="3624135"/>
                  </a:lnTo>
                  <a:lnTo>
                    <a:pt x="7936776" y="3620236"/>
                  </a:lnTo>
                  <a:lnTo>
                    <a:pt x="7924851" y="3621125"/>
                  </a:lnTo>
                  <a:lnTo>
                    <a:pt x="7914119" y="3626434"/>
                  </a:lnTo>
                  <a:lnTo>
                    <a:pt x="7905966" y="3635768"/>
                  </a:lnTo>
                  <a:lnTo>
                    <a:pt x="7902067" y="3647541"/>
                  </a:lnTo>
                  <a:lnTo>
                    <a:pt x="7902956" y="3659479"/>
                  </a:lnTo>
                  <a:lnTo>
                    <a:pt x="7908252" y="3670211"/>
                  </a:lnTo>
                  <a:lnTo>
                    <a:pt x="7917586" y="3678377"/>
                  </a:lnTo>
                  <a:lnTo>
                    <a:pt x="7929359" y="3682263"/>
                  </a:lnTo>
                  <a:lnTo>
                    <a:pt x="7941297" y="3681374"/>
                  </a:lnTo>
                  <a:lnTo>
                    <a:pt x="7952029" y="3676065"/>
                  </a:lnTo>
                  <a:lnTo>
                    <a:pt x="7960195" y="3666731"/>
                  </a:lnTo>
                  <a:lnTo>
                    <a:pt x="7964081" y="3654958"/>
                  </a:lnTo>
                  <a:close/>
                </a:path>
                <a:path w="8273415" h="5806440">
                  <a:moveTo>
                    <a:pt x="8032775" y="5334838"/>
                  </a:moveTo>
                  <a:lnTo>
                    <a:pt x="8031886" y="5322887"/>
                  </a:lnTo>
                  <a:lnTo>
                    <a:pt x="8026590" y="5312156"/>
                  </a:lnTo>
                  <a:lnTo>
                    <a:pt x="8017243" y="5303990"/>
                  </a:lnTo>
                  <a:lnTo>
                    <a:pt x="8005470" y="5300103"/>
                  </a:lnTo>
                  <a:lnTo>
                    <a:pt x="7993532" y="5300992"/>
                  </a:lnTo>
                  <a:lnTo>
                    <a:pt x="7982801" y="5306301"/>
                  </a:lnTo>
                  <a:lnTo>
                    <a:pt x="7974647" y="5315636"/>
                  </a:lnTo>
                  <a:lnTo>
                    <a:pt x="7970748" y="5327408"/>
                  </a:lnTo>
                  <a:lnTo>
                    <a:pt x="7971637" y="5339346"/>
                  </a:lnTo>
                  <a:lnTo>
                    <a:pt x="7976933" y="5350065"/>
                  </a:lnTo>
                  <a:lnTo>
                    <a:pt x="7986281" y="5358231"/>
                  </a:lnTo>
                  <a:lnTo>
                    <a:pt x="7998053" y="5362130"/>
                  </a:lnTo>
                  <a:lnTo>
                    <a:pt x="8009991" y="5361241"/>
                  </a:lnTo>
                  <a:lnTo>
                    <a:pt x="8020723" y="5355945"/>
                  </a:lnTo>
                  <a:lnTo>
                    <a:pt x="8028876" y="5346611"/>
                  </a:lnTo>
                  <a:lnTo>
                    <a:pt x="8032775" y="5334838"/>
                  </a:lnTo>
                  <a:close/>
                </a:path>
                <a:path w="8273415" h="5806440">
                  <a:moveTo>
                    <a:pt x="8040649" y="5698909"/>
                  </a:moveTo>
                  <a:lnTo>
                    <a:pt x="8039760" y="5686971"/>
                  </a:lnTo>
                  <a:lnTo>
                    <a:pt x="8034464" y="5676239"/>
                  </a:lnTo>
                  <a:lnTo>
                    <a:pt x="8025117" y="5668086"/>
                  </a:lnTo>
                  <a:lnTo>
                    <a:pt x="8013344" y="5664187"/>
                  </a:lnTo>
                  <a:lnTo>
                    <a:pt x="8001406" y="5665076"/>
                  </a:lnTo>
                  <a:lnTo>
                    <a:pt x="7990675" y="5670385"/>
                  </a:lnTo>
                  <a:lnTo>
                    <a:pt x="7982521" y="5679732"/>
                  </a:lnTo>
                  <a:lnTo>
                    <a:pt x="7978622" y="5691492"/>
                  </a:lnTo>
                  <a:lnTo>
                    <a:pt x="7979511" y="5703430"/>
                  </a:lnTo>
                  <a:lnTo>
                    <a:pt x="7984820" y="5714162"/>
                  </a:lnTo>
                  <a:lnTo>
                    <a:pt x="7994155" y="5722315"/>
                  </a:lnTo>
                  <a:lnTo>
                    <a:pt x="8005927" y="5726214"/>
                  </a:lnTo>
                  <a:lnTo>
                    <a:pt x="8017865" y="5725325"/>
                  </a:lnTo>
                  <a:lnTo>
                    <a:pt x="8028597" y="5720029"/>
                  </a:lnTo>
                  <a:lnTo>
                    <a:pt x="8036750" y="5710694"/>
                  </a:lnTo>
                  <a:lnTo>
                    <a:pt x="8040649" y="5698909"/>
                  </a:lnTo>
                  <a:close/>
                </a:path>
                <a:path w="8273415" h="5806440">
                  <a:moveTo>
                    <a:pt x="8041500" y="3519373"/>
                  </a:moveTo>
                  <a:lnTo>
                    <a:pt x="8040611" y="3507435"/>
                  </a:lnTo>
                  <a:lnTo>
                    <a:pt x="8035315" y="3496691"/>
                  </a:lnTo>
                  <a:lnTo>
                    <a:pt x="8025981" y="3488537"/>
                  </a:lnTo>
                  <a:lnTo>
                    <a:pt x="8014208" y="3484638"/>
                  </a:lnTo>
                  <a:lnTo>
                    <a:pt x="8002270" y="3485540"/>
                  </a:lnTo>
                  <a:lnTo>
                    <a:pt x="7991526" y="3490849"/>
                  </a:lnTo>
                  <a:lnTo>
                    <a:pt x="7983372" y="3500183"/>
                  </a:lnTo>
                  <a:lnTo>
                    <a:pt x="7979473" y="3511943"/>
                  </a:lnTo>
                  <a:lnTo>
                    <a:pt x="7980375" y="3523881"/>
                  </a:lnTo>
                  <a:lnTo>
                    <a:pt x="7985671" y="3534613"/>
                  </a:lnTo>
                  <a:lnTo>
                    <a:pt x="7995018" y="3542779"/>
                  </a:lnTo>
                  <a:lnTo>
                    <a:pt x="8006791" y="3546665"/>
                  </a:lnTo>
                  <a:lnTo>
                    <a:pt x="8018716" y="3545776"/>
                  </a:lnTo>
                  <a:lnTo>
                    <a:pt x="8029448" y="3540480"/>
                  </a:lnTo>
                  <a:lnTo>
                    <a:pt x="8037601" y="3531146"/>
                  </a:lnTo>
                  <a:lnTo>
                    <a:pt x="8041500" y="3519373"/>
                  </a:lnTo>
                  <a:close/>
                </a:path>
                <a:path w="8273415" h="5806440">
                  <a:moveTo>
                    <a:pt x="8110194" y="5199240"/>
                  </a:moveTo>
                  <a:lnTo>
                    <a:pt x="8109305" y="5187302"/>
                  </a:lnTo>
                  <a:lnTo>
                    <a:pt x="8103997" y="5176558"/>
                  </a:lnTo>
                  <a:lnTo>
                    <a:pt x="8094662" y="5168404"/>
                  </a:lnTo>
                  <a:lnTo>
                    <a:pt x="8082889" y="5164506"/>
                  </a:lnTo>
                  <a:lnTo>
                    <a:pt x="8070951" y="5165395"/>
                  </a:lnTo>
                  <a:lnTo>
                    <a:pt x="8060220" y="5170703"/>
                  </a:lnTo>
                  <a:lnTo>
                    <a:pt x="8052054" y="5180050"/>
                  </a:lnTo>
                  <a:lnTo>
                    <a:pt x="8048168" y="5191823"/>
                  </a:lnTo>
                  <a:lnTo>
                    <a:pt x="8049057" y="5203761"/>
                  </a:lnTo>
                  <a:lnTo>
                    <a:pt x="8054353" y="5214493"/>
                  </a:lnTo>
                  <a:lnTo>
                    <a:pt x="8063687" y="5222646"/>
                  </a:lnTo>
                  <a:lnTo>
                    <a:pt x="8075460" y="5226545"/>
                  </a:lnTo>
                  <a:lnTo>
                    <a:pt x="8087398" y="5225656"/>
                  </a:lnTo>
                  <a:lnTo>
                    <a:pt x="8098129" y="5220360"/>
                  </a:lnTo>
                  <a:lnTo>
                    <a:pt x="8106283" y="5211013"/>
                  </a:lnTo>
                  <a:lnTo>
                    <a:pt x="8110194" y="5199240"/>
                  </a:lnTo>
                  <a:close/>
                </a:path>
                <a:path w="8273415" h="5806440">
                  <a:moveTo>
                    <a:pt x="8118068" y="5563311"/>
                  </a:moveTo>
                  <a:lnTo>
                    <a:pt x="8117179" y="5551386"/>
                  </a:lnTo>
                  <a:lnTo>
                    <a:pt x="8111871" y="5540654"/>
                  </a:lnTo>
                  <a:lnTo>
                    <a:pt x="8102536" y="5532501"/>
                  </a:lnTo>
                  <a:lnTo>
                    <a:pt x="8090763" y="5528602"/>
                  </a:lnTo>
                  <a:lnTo>
                    <a:pt x="8078825" y="5529491"/>
                  </a:lnTo>
                  <a:lnTo>
                    <a:pt x="8068094" y="5534787"/>
                  </a:lnTo>
                  <a:lnTo>
                    <a:pt x="8059941" y="5544121"/>
                  </a:lnTo>
                  <a:lnTo>
                    <a:pt x="8056042" y="5555894"/>
                  </a:lnTo>
                  <a:lnTo>
                    <a:pt x="8056931" y="5567832"/>
                  </a:lnTo>
                  <a:lnTo>
                    <a:pt x="8062227" y="5578576"/>
                  </a:lnTo>
                  <a:lnTo>
                    <a:pt x="8071574" y="5586730"/>
                  </a:lnTo>
                  <a:lnTo>
                    <a:pt x="8083347" y="5590629"/>
                  </a:lnTo>
                  <a:lnTo>
                    <a:pt x="8095285" y="5589727"/>
                  </a:lnTo>
                  <a:lnTo>
                    <a:pt x="8106016" y="5584418"/>
                  </a:lnTo>
                  <a:lnTo>
                    <a:pt x="8114170" y="5575084"/>
                  </a:lnTo>
                  <a:lnTo>
                    <a:pt x="8118068" y="5563311"/>
                  </a:lnTo>
                  <a:close/>
                </a:path>
                <a:path w="8273415" h="5806440">
                  <a:moveTo>
                    <a:pt x="8118919" y="3383788"/>
                  </a:moveTo>
                  <a:lnTo>
                    <a:pt x="8118030" y="3371837"/>
                  </a:lnTo>
                  <a:lnTo>
                    <a:pt x="8112734" y="3361105"/>
                  </a:lnTo>
                  <a:lnTo>
                    <a:pt x="8103387" y="3352952"/>
                  </a:lnTo>
                  <a:lnTo>
                    <a:pt x="8091614" y="3349053"/>
                  </a:lnTo>
                  <a:lnTo>
                    <a:pt x="8079676" y="3349942"/>
                  </a:lnTo>
                  <a:lnTo>
                    <a:pt x="8068945" y="3355251"/>
                  </a:lnTo>
                  <a:lnTo>
                    <a:pt x="8060791" y="3364598"/>
                  </a:lnTo>
                  <a:lnTo>
                    <a:pt x="8056893" y="3376371"/>
                  </a:lnTo>
                  <a:lnTo>
                    <a:pt x="8057782" y="3388296"/>
                  </a:lnTo>
                  <a:lnTo>
                    <a:pt x="8063090" y="3399028"/>
                  </a:lnTo>
                  <a:lnTo>
                    <a:pt x="8072425" y="3407181"/>
                  </a:lnTo>
                  <a:lnTo>
                    <a:pt x="8084198" y="3411080"/>
                  </a:lnTo>
                  <a:lnTo>
                    <a:pt x="8096136" y="3410191"/>
                  </a:lnTo>
                  <a:lnTo>
                    <a:pt x="8106867" y="3404895"/>
                  </a:lnTo>
                  <a:lnTo>
                    <a:pt x="8115020" y="3395561"/>
                  </a:lnTo>
                  <a:lnTo>
                    <a:pt x="8118919" y="3383788"/>
                  </a:lnTo>
                  <a:close/>
                </a:path>
                <a:path w="8273415" h="5806440">
                  <a:moveTo>
                    <a:pt x="8195475" y="5427726"/>
                  </a:moveTo>
                  <a:lnTo>
                    <a:pt x="8194599" y="5415788"/>
                  </a:lnTo>
                  <a:lnTo>
                    <a:pt x="8189303" y="5405056"/>
                  </a:lnTo>
                  <a:lnTo>
                    <a:pt x="8179956" y="5396890"/>
                  </a:lnTo>
                  <a:lnTo>
                    <a:pt x="8168183" y="5393004"/>
                  </a:lnTo>
                  <a:lnTo>
                    <a:pt x="8156245" y="5393893"/>
                  </a:lnTo>
                  <a:lnTo>
                    <a:pt x="8145513" y="5399202"/>
                  </a:lnTo>
                  <a:lnTo>
                    <a:pt x="8137347" y="5408536"/>
                  </a:lnTo>
                  <a:lnTo>
                    <a:pt x="8133461" y="5420309"/>
                  </a:lnTo>
                  <a:lnTo>
                    <a:pt x="8134350" y="5432247"/>
                  </a:lnTo>
                  <a:lnTo>
                    <a:pt x="8139646" y="5442978"/>
                  </a:lnTo>
                  <a:lnTo>
                    <a:pt x="8148993" y="5451132"/>
                  </a:lnTo>
                  <a:lnTo>
                    <a:pt x="8160766" y="5455031"/>
                  </a:lnTo>
                  <a:lnTo>
                    <a:pt x="8172704" y="5454142"/>
                  </a:lnTo>
                  <a:lnTo>
                    <a:pt x="8183423" y="5448833"/>
                  </a:lnTo>
                  <a:lnTo>
                    <a:pt x="8191576" y="5439499"/>
                  </a:lnTo>
                  <a:lnTo>
                    <a:pt x="8195475" y="5427726"/>
                  </a:lnTo>
                  <a:close/>
                </a:path>
                <a:path w="8273415" h="5806440">
                  <a:moveTo>
                    <a:pt x="8272894" y="5292141"/>
                  </a:moveTo>
                  <a:lnTo>
                    <a:pt x="8272005" y="5280203"/>
                  </a:lnTo>
                  <a:lnTo>
                    <a:pt x="8266709" y="5269471"/>
                  </a:lnTo>
                  <a:lnTo>
                    <a:pt x="8257375" y="5261305"/>
                  </a:lnTo>
                  <a:lnTo>
                    <a:pt x="8245602" y="5257419"/>
                  </a:lnTo>
                  <a:lnTo>
                    <a:pt x="8233664" y="5258308"/>
                  </a:lnTo>
                  <a:lnTo>
                    <a:pt x="8222932" y="5263604"/>
                  </a:lnTo>
                  <a:lnTo>
                    <a:pt x="8214766" y="5272951"/>
                  </a:lnTo>
                  <a:lnTo>
                    <a:pt x="8210867" y="5284724"/>
                  </a:lnTo>
                  <a:lnTo>
                    <a:pt x="8211769" y="5296662"/>
                  </a:lnTo>
                  <a:lnTo>
                    <a:pt x="8217065" y="5307381"/>
                  </a:lnTo>
                  <a:lnTo>
                    <a:pt x="8226412" y="5315547"/>
                  </a:lnTo>
                  <a:lnTo>
                    <a:pt x="8238185" y="5319446"/>
                  </a:lnTo>
                  <a:lnTo>
                    <a:pt x="8250110" y="5318557"/>
                  </a:lnTo>
                  <a:lnTo>
                    <a:pt x="8260842" y="5313248"/>
                  </a:lnTo>
                  <a:lnTo>
                    <a:pt x="8268995" y="5303913"/>
                  </a:lnTo>
                  <a:lnTo>
                    <a:pt x="8272894" y="5292141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2669006" y="2"/>
              <a:ext cx="848360" cy="736600"/>
            </a:xfrm>
            <a:custGeom>
              <a:avLst/>
              <a:gdLst/>
              <a:ahLst/>
              <a:cxnLst/>
              <a:rect l="l" t="t" r="r" b="b"/>
              <a:pathLst>
                <a:path w="848360" h="736600">
                  <a:moveTo>
                    <a:pt x="62026" y="615873"/>
                  </a:moveTo>
                  <a:lnTo>
                    <a:pt x="61137" y="603935"/>
                  </a:lnTo>
                  <a:lnTo>
                    <a:pt x="55829" y="593204"/>
                  </a:lnTo>
                  <a:lnTo>
                    <a:pt x="46494" y="585038"/>
                  </a:lnTo>
                  <a:lnTo>
                    <a:pt x="34721" y="581152"/>
                  </a:lnTo>
                  <a:lnTo>
                    <a:pt x="22796" y="582041"/>
                  </a:lnTo>
                  <a:lnTo>
                    <a:pt x="12065" y="587336"/>
                  </a:lnTo>
                  <a:lnTo>
                    <a:pt x="3898" y="596671"/>
                  </a:lnTo>
                  <a:lnTo>
                    <a:pt x="0" y="608457"/>
                  </a:lnTo>
                  <a:lnTo>
                    <a:pt x="889" y="620395"/>
                  </a:lnTo>
                  <a:lnTo>
                    <a:pt x="6184" y="631126"/>
                  </a:lnTo>
                  <a:lnTo>
                    <a:pt x="15532" y="639279"/>
                  </a:lnTo>
                  <a:lnTo>
                    <a:pt x="27305" y="643178"/>
                  </a:lnTo>
                  <a:lnTo>
                    <a:pt x="39243" y="642289"/>
                  </a:lnTo>
                  <a:lnTo>
                    <a:pt x="49974" y="636981"/>
                  </a:lnTo>
                  <a:lnTo>
                    <a:pt x="58140" y="627634"/>
                  </a:lnTo>
                  <a:lnTo>
                    <a:pt x="62026" y="615873"/>
                  </a:lnTo>
                  <a:close/>
                </a:path>
                <a:path w="848360" h="736600">
                  <a:moveTo>
                    <a:pt x="139446" y="480288"/>
                  </a:moveTo>
                  <a:lnTo>
                    <a:pt x="138544" y="468350"/>
                  </a:lnTo>
                  <a:lnTo>
                    <a:pt x="133248" y="457619"/>
                  </a:lnTo>
                  <a:lnTo>
                    <a:pt x="123901" y="449453"/>
                  </a:lnTo>
                  <a:lnTo>
                    <a:pt x="112141" y="445566"/>
                  </a:lnTo>
                  <a:lnTo>
                    <a:pt x="100203" y="446455"/>
                  </a:lnTo>
                  <a:lnTo>
                    <a:pt x="89471" y="451751"/>
                  </a:lnTo>
                  <a:lnTo>
                    <a:pt x="81318" y="461086"/>
                  </a:lnTo>
                  <a:lnTo>
                    <a:pt x="77419" y="472859"/>
                  </a:lnTo>
                  <a:lnTo>
                    <a:pt x="78308" y="484797"/>
                  </a:lnTo>
                  <a:lnTo>
                    <a:pt x="83604" y="495541"/>
                  </a:lnTo>
                  <a:lnTo>
                    <a:pt x="92938" y="503694"/>
                  </a:lnTo>
                  <a:lnTo>
                    <a:pt x="104711" y="507593"/>
                  </a:lnTo>
                  <a:lnTo>
                    <a:pt x="116649" y="506691"/>
                  </a:lnTo>
                  <a:lnTo>
                    <a:pt x="127393" y="501396"/>
                  </a:lnTo>
                  <a:lnTo>
                    <a:pt x="135547" y="492048"/>
                  </a:lnTo>
                  <a:lnTo>
                    <a:pt x="139446" y="480288"/>
                  </a:lnTo>
                  <a:close/>
                </a:path>
                <a:path w="848360" h="736600">
                  <a:moveTo>
                    <a:pt x="216852" y="344703"/>
                  </a:moveTo>
                  <a:lnTo>
                    <a:pt x="215963" y="332752"/>
                  </a:lnTo>
                  <a:lnTo>
                    <a:pt x="210667" y="322021"/>
                  </a:lnTo>
                  <a:lnTo>
                    <a:pt x="201333" y="313855"/>
                  </a:lnTo>
                  <a:lnTo>
                    <a:pt x="189560" y="309968"/>
                  </a:lnTo>
                  <a:lnTo>
                    <a:pt x="177622" y="310857"/>
                  </a:lnTo>
                  <a:lnTo>
                    <a:pt x="166890" y="316166"/>
                  </a:lnTo>
                  <a:lnTo>
                    <a:pt x="158724" y="325513"/>
                  </a:lnTo>
                  <a:lnTo>
                    <a:pt x="154838" y="337273"/>
                  </a:lnTo>
                  <a:lnTo>
                    <a:pt x="155727" y="349211"/>
                  </a:lnTo>
                  <a:lnTo>
                    <a:pt x="161023" y="359943"/>
                  </a:lnTo>
                  <a:lnTo>
                    <a:pt x="170370" y="368096"/>
                  </a:lnTo>
                  <a:lnTo>
                    <a:pt x="182130" y="371983"/>
                  </a:lnTo>
                  <a:lnTo>
                    <a:pt x="194068" y="371106"/>
                  </a:lnTo>
                  <a:lnTo>
                    <a:pt x="204800" y="365810"/>
                  </a:lnTo>
                  <a:lnTo>
                    <a:pt x="212966" y="356476"/>
                  </a:lnTo>
                  <a:lnTo>
                    <a:pt x="216852" y="344703"/>
                  </a:lnTo>
                  <a:close/>
                </a:path>
                <a:path w="848360" h="736600">
                  <a:moveTo>
                    <a:pt x="224739" y="708761"/>
                  </a:moveTo>
                  <a:lnTo>
                    <a:pt x="223850" y="696836"/>
                  </a:lnTo>
                  <a:lnTo>
                    <a:pt x="218541" y="686104"/>
                  </a:lnTo>
                  <a:lnTo>
                    <a:pt x="209207" y="677938"/>
                  </a:lnTo>
                  <a:lnTo>
                    <a:pt x="197434" y="674052"/>
                  </a:lnTo>
                  <a:lnTo>
                    <a:pt x="185496" y="674941"/>
                  </a:lnTo>
                  <a:lnTo>
                    <a:pt x="174764" y="680237"/>
                  </a:lnTo>
                  <a:lnTo>
                    <a:pt x="166611" y="689571"/>
                  </a:lnTo>
                  <a:lnTo>
                    <a:pt x="162712" y="701357"/>
                  </a:lnTo>
                  <a:lnTo>
                    <a:pt x="163601" y="713295"/>
                  </a:lnTo>
                  <a:lnTo>
                    <a:pt x="168897" y="724027"/>
                  </a:lnTo>
                  <a:lnTo>
                    <a:pt x="178244" y="732180"/>
                  </a:lnTo>
                  <a:lnTo>
                    <a:pt x="190004" y="736079"/>
                  </a:lnTo>
                  <a:lnTo>
                    <a:pt x="201942" y="735190"/>
                  </a:lnTo>
                  <a:lnTo>
                    <a:pt x="212686" y="729881"/>
                  </a:lnTo>
                  <a:lnTo>
                    <a:pt x="220840" y="720534"/>
                  </a:lnTo>
                  <a:lnTo>
                    <a:pt x="224739" y="708761"/>
                  </a:lnTo>
                  <a:close/>
                </a:path>
                <a:path w="848360" h="736600">
                  <a:moveTo>
                    <a:pt x="294271" y="209105"/>
                  </a:moveTo>
                  <a:lnTo>
                    <a:pt x="293382" y="197167"/>
                  </a:lnTo>
                  <a:lnTo>
                    <a:pt x="288086" y="186423"/>
                  </a:lnTo>
                  <a:lnTo>
                    <a:pt x="278752" y="178269"/>
                  </a:lnTo>
                  <a:lnTo>
                    <a:pt x="266979" y="174371"/>
                  </a:lnTo>
                  <a:lnTo>
                    <a:pt x="255041" y="175272"/>
                  </a:lnTo>
                  <a:lnTo>
                    <a:pt x="244309" y="180568"/>
                  </a:lnTo>
                  <a:lnTo>
                    <a:pt x="236143" y="189915"/>
                  </a:lnTo>
                  <a:lnTo>
                    <a:pt x="232244" y="201688"/>
                  </a:lnTo>
                  <a:lnTo>
                    <a:pt x="233146" y="213626"/>
                  </a:lnTo>
                  <a:lnTo>
                    <a:pt x="238442" y="224358"/>
                  </a:lnTo>
                  <a:lnTo>
                    <a:pt x="247777" y="232511"/>
                  </a:lnTo>
                  <a:lnTo>
                    <a:pt x="259549" y="236410"/>
                  </a:lnTo>
                  <a:lnTo>
                    <a:pt x="271487" y="235521"/>
                  </a:lnTo>
                  <a:lnTo>
                    <a:pt x="282219" y="230212"/>
                  </a:lnTo>
                  <a:lnTo>
                    <a:pt x="290372" y="220878"/>
                  </a:lnTo>
                  <a:lnTo>
                    <a:pt x="294271" y="209105"/>
                  </a:lnTo>
                  <a:close/>
                </a:path>
                <a:path w="848360" h="736600">
                  <a:moveTo>
                    <a:pt x="302145" y="573189"/>
                  </a:moveTo>
                  <a:lnTo>
                    <a:pt x="301256" y="561251"/>
                  </a:lnTo>
                  <a:lnTo>
                    <a:pt x="295960" y="550519"/>
                  </a:lnTo>
                  <a:lnTo>
                    <a:pt x="286613" y="542366"/>
                  </a:lnTo>
                  <a:lnTo>
                    <a:pt x="274840" y="538467"/>
                  </a:lnTo>
                  <a:lnTo>
                    <a:pt x="262915" y="539356"/>
                  </a:lnTo>
                  <a:lnTo>
                    <a:pt x="252183" y="544652"/>
                  </a:lnTo>
                  <a:lnTo>
                    <a:pt x="244030" y="553986"/>
                  </a:lnTo>
                  <a:lnTo>
                    <a:pt x="240131" y="565759"/>
                  </a:lnTo>
                  <a:lnTo>
                    <a:pt x="241020" y="577697"/>
                  </a:lnTo>
                  <a:lnTo>
                    <a:pt x="246316" y="588441"/>
                  </a:lnTo>
                  <a:lnTo>
                    <a:pt x="255651" y="596595"/>
                  </a:lnTo>
                  <a:lnTo>
                    <a:pt x="267423" y="600494"/>
                  </a:lnTo>
                  <a:lnTo>
                    <a:pt x="279361" y="599592"/>
                  </a:lnTo>
                  <a:lnTo>
                    <a:pt x="290093" y="594296"/>
                  </a:lnTo>
                  <a:lnTo>
                    <a:pt x="298259" y="584962"/>
                  </a:lnTo>
                  <a:lnTo>
                    <a:pt x="302145" y="573189"/>
                  </a:lnTo>
                  <a:close/>
                </a:path>
                <a:path w="848360" h="736600">
                  <a:moveTo>
                    <a:pt x="371690" y="73507"/>
                  </a:moveTo>
                  <a:lnTo>
                    <a:pt x="370801" y="61569"/>
                  </a:lnTo>
                  <a:lnTo>
                    <a:pt x="365493" y="50838"/>
                  </a:lnTo>
                  <a:lnTo>
                    <a:pt x="356158" y="42684"/>
                  </a:lnTo>
                  <a:lnTo>
                    <a:pt x="344385" y="38785"/>
                  </a:lnTo>
                  <a:lnTo>
                    <a:pt x="332460" y="39674"/>
                  </a:lnTo>
                  <a:lnTo>
                    <a:pt x="321729" y="44983"/>
                  </a:lnTo>
                  <a:lnTo>
                    <a:pt x="313575" y="54317"/>
                  </a:lnTo>
                  <a:lnTo>
                    <a:pt x="309676" y="66090"/>
                  </a:lnTo>
                  <a:lnTo>
                    <a:pt x="310553" y="78028"/>
                  </a:lnTo>
                  <a:lnTo>
                    <a:pt x="315861" y="88760"/>
                  </a:lnTo>
                  <a:lnTo>
                    <a:pt x="325196" y="96926"/>
                  </a:lnTo>
                  <a:lnTo>
                    <a:pt x="336969" y="100812"/>
                  </a:lnTo>
                  <a:lnTo>
                    <a:pt x="348907" y="99923"/>
                  </a:lnTo>
                  <a:lnTo>
                    <a:pt x="359638" y="94615"/>
                  </a:lnTo>
                  <a:lnTo>
                    <a:pt x="367804" y="85280"/>
                  </a:lnTo>
                  <a:lnTo>
                    <a:pt x="371690" y="73507"/>
                  </a:lnTo>
                  <a:close/>
                </a:path>
                <a:path w="848360" h="736600">
                  <a:moveTo>
                    <a:pt x="379564" y="437591"/>
                  </a:moveTo>
                  <a:lnTo>
                    <a:pt x="378675" y="425653"/>
                  </a:lnTo>
                  <a:lnTo>
                    <a:pt x="373380" y="414921"/>
                  </a:lnTo>
                  <a:lnTo>
                    <a:pt x="364045" y="406755"/>
                  </a:lnTo>
                  <a:lnTo>
                    <a:pt x="352272" y="402869"/>
                  </a:lnTo>
                  <a:lnTo>
                    <a:pt x="340334" y="403758"/>
                  </a:lnTo>
                  <a:lnTo>
                    <a:pt x="329590" y="409067"/>
                  </a:lnTo>
                  <a:lnTo>
                    <a:pt x="321437" y="418401"/>
                  </a:lnTo>
                  <a:lnTo>
                    <a:pt x="317550" y="430174"/>
                  </a:lnTo>
                  <a:lnTo>
                    <a:pt x="318439" y="442112"/>
                  </a:lnTo>
                  <a:lnTo>
                    <a:pt x="323735" y="452843"/>
                  </a:lnTo>
                  <a:lnTo>
                    <a:pt x="333070" y="460997"/>
                  </a:lnTo>
                  <a:lnTo>
                    <a:pt x="344843" y="464896"/>
                  </a:lnTo>
                  <a:lnTo>
                    <a:pt x="356781" y="464007"/>
                  </a:lnTo>
                  <a:lnTo>
                    <a:pt x="367512" y="458698"/>
                  </a:lnTo>
                  <a:lnTo>
                    <a:pt x="375666" y="449364"/>
                  </a:lnTo>
                  <a:lnTo>
                    <a:pt x="379564" y="437591"/>
                  </a:lnTo>
                  <a:close/>
                </a:path>
                <a:path w="848360" h="736600">
                  <a:moveTo>
                    <a:pt x="456984" y="302006"/>
                  </a:moveTo>
                  <a:lnTo>
                    <a:pt x="456095" y="290068"/>
                  </a:lnTo>
                  <a:lnTo>
                    <a:pt x="450799" y="279336"/>
                  </a:lnTo>
                  <a:lnTo>
                    <a:pt x="441452" y="271170"/>
                  </a:lnTo>
                  <a:lnTo>
                    <a:pt x="429679" y="267271"/>
                  </a:lnTo>
                  <a:lnTo>
                    <a:pt x="417753" y="268173"/>
                  </a:lnTo>
                  <a:lnTo>
                    <a:pt x="407009" y="273469"/>
                  </a:lnTo>
                  <a:lnTo>
                    <a:pt x="398856" y="282816"/>
                  </a:lnTo>
                  <a:lnTo>
                    <a:pt x="394957" y="294589"/>
                  </a:lnTo>
                  <a:lnTo>
                    <a:pt x="395846" y="306527"/>
                  </a:lnTo>
                  <a:lnTo>
                    <a:pt x="401154" y="317246"/>
                  </a:lnTo>
                  <a:lnTo>
                    <a:pt x="410489" y="325412"/>
                  </a:lnTo>
                  <a:lnTo>
                    <a:pt x="422262" y="329311"/>
                  </a:lnTo>
                  <a:lnTo>
                    <a:pt x="434200" y="328422"/>
                  </a:lnTo>
                  <a:lnTo>
                    <a:pt x="444931" y="323126"/>
                  </a:lnTo>
                  <a:lnTo>
                    <a:pt x="453085" y="313791"/>
                  </a:lnTo>
                  <a:lnTo>
                    <a:pt x="456984" y="302006"/>
                  </a:lnTo>
                  <a:close/>
                </a:path>
                <a:path w="848360" h="736600">
                  <a:moveTo>
                    <a:pt x="464858" y="666089"/>
                  </a:moveTo>
                  <a:lnTo>
                    <a:pt x="463969" y="654151"/>
                  </a:lnTo>
                  <a:lnTo>
                    <a:pt x="458673" y="643420"/>
                  </a:lnTo>
                  <a:lnTo>
                    <a:pt x="449338" y="635266"/>
                  </a:lnTo>
                  <a:lnTo>
                    <a:pt x="437553" y="631367"/>
                  </a:lnTo>
                  <a:lnTo>
                    <a:pt x="425627" y="632256"/>
                  </a:lnTo>
                  <a:lnTo>
                    <a:pt x="414896" y="637552"/>
                  </a:lnTo>
                  <a:lnTo>
                    <a:pt x="406730" y="646887"/>
                  </a:lnTo>
                  <a:lnTo>
                    <a:pt x="402844" y="658660"/>
                  </a:lnTo>
                  <a:lnTo>
                    <a:pt x="403733" y="670598"/>
                  </a:lnTo>
                  <a:lnTo>
                    <a:pt x="409028" y="681342"/>
                  </a:lnTo>
                  <a:lnTo>
                    <a:pt x="418363" y="689495"/>
                  </a:lnTo>
                  <a:lnTo>
                    <a:pt x="430136" y="693394"/>
                  </a:lnTo>
                  <a:lnTo>
                    <a:pt x="442074" y="692492"/>
                  </a:lnTo>
                  <a:lnTo>
                    <a:pt x="452805" y="687197"/>
                  </a:lnTo>
                  <a:lnTo>
                    <a:pt x="460959" y="677849"/>
                  </a:lnTo>
                  <a:lnTo>
                    <a:pt x="464858" y="666089"/>
                  </a:lnTo>
                  <a:close/>
                </a:path>
                <a:path w="848360" h="736600">
                  <a:moveTo>
                    <a:pt x="534403" y="166408"/>
                  </a:moveTo>
                  <a:lnTo>
                    <a:pt x="533514" y="154470"/>
                  </a:lnTo>
                  <a:lnTo>
                    <a:pt x="528205" y="143738"/>
                  </a:lnTo>
                  <a:lnTo>
                    <a:pt x="518871" y="135585"/>
                  </a:lnTo>
                  <a:lnTo>
                    <a:pt x="507098" y="131686"/>
                  </a:lnTo>
                  <a:lnTo>
                    <a:pt x="495160" y="132575"/>
                  </a:lnTo>
                  <a:lnTo>
                    <a:pt x="484428" y="137883"/>
                  </a:lnTo>
                  <a:lnTo>
                    <a:pt x="476275" y="147218"/>
                  </a:lnTo>
                  <a:lnTo>
                    <a:pt x="472376" y="158991"/>
                  </a:lnTo>
                  <a:lnTo>
                    <a:pt x="473265" y="170929"/>
                  </a:lnTo>
                  <a:lnTo>
                    <a:pt x="478561" y="181660"/>
                  </a:lnTo>
                  <a:lnTo>
                    <a:pt x="487908" y="189826"/>
                  </a:lnTo>
                  <a:lnTo>
                    <a:pt x="499681" y="193713"/>
                  </a:lnTo>
                  <a:lnTo>
                    <a:pt x="511619" y="192824"/>
                  </a:lnTo>
                  <a:lnTo>
                    <a:pt x="522351" y="187515"/>
                  </a:lnTo>
                  <a:lnTo>
                    <a:pt x="530504" y="178181"/>
                  </a:lnTo>
                  <a:lnTo>
                    <a:pt x="534403" y="166408"/>
                  </a:lnTo>
                  <a:close/>
                </a:path>
                <a:path w="848360" h="736600">
                  <a:moveTo>
                    <a:pt x="542277" y="530491"/>
                  </a:moveTo>
                  <a:lnTo>
                    <a:pt x="541388" y="518553"/>
                  </a:lnTo>
                  <a:lnTo>
                    <a:pt x="536092" y="507822"/>
                  </a:lnTo>
                  <a:lnTo>
                    <a:pt x="526757" y="499656"/>
                  </a:lnTo>
                  <a:lnTo>
                    <a:pt x="514985" y="495769"/>
                  </a:lnTo>
                  <a:lnTo>
                    <a:pt x="503034" y="496658"/>
                  </a:lnTo>
                  <a:lnTo>
                    <a:pt x="492302" y="501967"/>
                  </a:lnTo>
                  <a:lnTo>
                    <a:pt x="484149" y="511302"/>
                  </a:lnTo>
                  <a:lnTo>
                    <a:pt x="480250" y="523074"/>
                  </a:lnTo>
                  <a:lnTo>
                    <a:pt x="481139" y="535012"/>
                  </a:lnTo>
                  <a:lnTo>
                    <a:pt x="486448" y="545731"/>
                  </a:lnTo>
                  <a:lnTo>
                    <a:pt x="495795" y="553897"/>
                  </a:lnTo>
                  <a:lnTo>
                    <a:pt x="507555" y="557796"/>
                  </a:lnTo>
                  <a:lnTo>
                    <a:pt x="519493" y="556907"/>
                  </a:lnTo>
                  <a:lnTo>
                    <a:pt x="530225" y="551611"/>
                  </a:lnTo>
                  <a:lnTo>
                    <a:pt x="538378" y="542264"/>
                  </a:lnTo>
                  <a:lnTo>
                    <a:pt x="542277" y="530491"/>
                  </a:lnTo>
                  <a:close/>
                </a:path>
                <a:path w="848360" h="736600">
                  <a:moveTo>
                    <a:pt x="611822" y="30822"/>
                  </a:moveTo>
                  <a:lnTo>
                    <a:pt x="610933" y="18884"/>
                  </a:lnTo>
                  <a:lnTo>
                    <a:pt x="605637" y="8140"/>
                  </a:lnTo>
                  <a:lnTo>
                    <a:pt x="596315" y="0"/>
                  </a:lnTo>
                  <a:lnTo>
                    <a:pt x="566483" y="0"/>
                  </a:lnTo>
                  <a:lnTo>
                    <a:pt x="561848" y="2298"/>
                  </a:lnTo>
                  <a:lnTo>
                    <a:pt x="553694" y="11633"/>
                  </a:lnTo>
                  <a:lnTo>
                    <a:pt x="549795" y="23406"/>
                  </a:lnTo>
                  <a:lnTo>
                    <a:pt x="550684" y="35331"/>
                  </a:lnTo>
                  <a:lnTo>
                    <a:pt x="555980" y="46062"/>
                  </a:lnTo>
                  <a:lnTo>
                    <a:pt x="565327" y="54216"/>
                  </a:lnTo>
                  <a:lnTo>
                    <a:pt x="577100" y="58115"/>
                  </a:lnTo>
                  <a:lnTo>
                    <a:pt x="589038" y="57226"/>
                  </a:lnTo>
                  <a:lnTo>
                    <a:pt x="599770" y="51930"/>
                  </a:lnTo>
                  <a:lnTo>
                    <a:pt x="607923" y="42595"/>
                  </a:lnTo>
                  <a:lnTo>
                    <a:pt x="611822" y="30822"/>
                  </a:lnTo>
                  <a:close/>
                </a:path>
                <a:path w="848360" h="736600">
                  <a:moveTo>
                    <a:pt x="619696" y="394906"/>
                  </a:moveTo>
                  <a:lnTo>
                    <a:pt x="618807" y="382968"/>
                  </a:lnTo>
                  <a:lnTo>
                    <a:pt x="613511" y="372237"/>
                  </a:lnTo>
                  <a:lnTo>
                    <a:pt x="604164" y="364070"/>
                  </a:lnTo>
                  <a:lnTo>
                    <a:pt x="592391" y="360172"/>
                  </a:lnTo>
                  <a:lnTo>
                    <a:pt x="580453" y="361073"/>
                  </a:lnTo>
                  <a:lnTo>
                    <a:pt x="569722" y="366369"/>
                  </a:lnTo>
                  <a:lnTo>
                    <a:pt x="561568" y="375716"/>
                  </a:lnTo>
                  <a:lnTo>
                    <a:pt x="557669" y="387489"/>
                  </a:lnTo>
                  <a:lnTo>
                    <a:pt x="558558" y="399427"/>
                  </a:lnTo>
                  <a:lnTo>
                    <a:pt x="563867" y="410159"/>
                  </a:lnTo>
                  <a:lnTo>
                    <a:pt x="573201" y="418312"/>
                  </a:lnTo>
                  <a:lnTo>
                    <a:pt x="584974" y="422211"/>
                  </a:lnTo>
                  <a:lnTo>
                    <a:pt x="596912" y="421322"/>
                  </a:lnTo>
                  <a:lnTo>
                    <a:pt x="607644" y="416026"/>
                  </a:lnTo>
                  <a:lnTo>
                    <a:pt x="615797" y="406679"/>
                  </a:lnTo>
                  <a:lnTo>
                    <a:pt x="619696" y="394906"/>
                  </a:lnTo>
                  <a:close/>
                </a:path>
                <a:path w="848360" h="736600">
                  <a:moveTo>
                    <a:pt x="697115" y="259308"/>
                  </a:moveTo>
                  <a:lnTo>
                    <a:pt x="696226" y="247370"/>
                  </a:lnTo>
                  <a:lnTo>
                    <a:pt x="690918" y="236651"/>
                  </a:lnTo>
                  <a:lnTo>
                    <a:pt x="681583" y="228485"/>
                  </a:lnTo>
                  <a:lnTo>
                    <a:pt x="669810" y="224599"/>
                  </a:lnTo>
                  <a:lnTo>
                    <a:pt x="657872" y="225475"/>
                  </a:lnTo>
                  <a:lnTo>
                    <a:pt x="647141" y="230784"/>
                  </a:lnTo>
                  <a:lnTo>
                    <a:pt x="638987" y="240106"/>
                  </a:lnTo>
                  <a:lnTo>
                    <a:pt x="635088" y="251891"/>
                  </a:lnTo>
                  <a:lnTo>
                    <a:pt x="635977" y="263829"/>
                  </a:lnTo>
                  <a:lnTo>
                    <a:pt x="641273" y="274561"/>
                  </a:lnTo>
                  <a:lnTo>
                    <a:pt x="650621" y="282727"/>
                  </a:lnTo>
                  <a:lnTo>
                    <a:pt x="662393" y="286626"/>
                  </a:lnTo>
                  <a:lnTo>
                    <a:pt x="674331" y="285724"/>
                  </a:lnTo>
                  <a:lnTo>
                    <a:pt x="685063" y="280416"/>
                  </a:lnTo>
                  <a:lnTo>
                    <a:pt x="693216" y="271081"/>
                  </a:lnTo>
                  <a:lnTo>
                    <a:pt x="697115" y="259308"/>
                  </a:lnTo>
                  <a:close/>
                </a:path>
                <a:path w="848360" h="736600">
                  <a:moveTo>
                    <a:pt x="774522" y="123723"/>
                  </a:moveTo>
                  <a:lnTo>
                    <a:pt x="773645" y="111785"/>
                  </a:lnTo>
                  <a:lnTo>
                    <a:pt x="768350" y="101041"/>
                  </a:lnTo>
                  <a:lnTo>
                    <a:pt x="759002" y="92887"/>
                  </a:lnTo>
                  <a:lnTo>
                    <a:pt x="747229" y="88988"/>
                  </a:lnTo>
                  <a:lnTo>
                    <a:pt x="735291" y="89890"/>
                  </a:lnTo>
                  <a:lnTo>
                    <a:pt x="724560" y="95199"/>
                  </a:lnTo>
                  <a:lnTo>
                    <a:pt x="716394" y="104533"/>
                  </a:lnTo>
                  <a:lnTo>
                    <a:pt x="712508" y="116306"/>
                  </a:lnTo>
                  <a:lnTo>
                    <a:pt x="713397" y="128231"/>
                  </a:lnTo>
                  <a:lnTo>
                    <a:pt x="718693" y="138963"/>
                  </a:lnTo>
                  <a:lnTo>
                    <a:pt x="728040" y="147129"/>
                  </a:lnTo>
                  <a:lnTo>
                    <a:pt x="739813" y="151015"/>
                  </a:lnTo>
                  <a:lnTo>
                    <a:pt x="751751" y="150126"/>
                  </a:lnTo>
                  <a:lnTo>
                    <a:pt x="762469" y="144830"/>
                  </a:lnTo>
                  <a:lnTo>
                    <a:pt x="770623" y="135496"/>
                  </a:lnTo>
                  <a:lnTo>
                    <a:pt x="774522" y="123723"/>
                  </a:lnTo>
                  <a:close/>
                </a:path>
                <a:path w="848360" h="736600">
                  <a:moveTo>
                    <a:pt x="847966" y="0"/>
                  </a:moveTo>
                  <a:lnTo>
                    <a:pt x="794448" y="0"/>
                  </a:lnTo>
                  <a:lnTo>
                    <a:pt x="796112" y="3378"/>
                  </a:lnTo>
                  <a:lnTo>
                    <a:pt x="805459" y="11531"/>
                  </a:lnTo>
                  <a:lnTo>
                    <a:pt x="817232" y="15430"/>
                  </a:lnTo>
                  <a:lnTo>
                    <a:pt x="829157" y="14541"/>
                  </a:lnTo>
                  <a:lnTo>
                    <a:pt x="839889" y="9245"/>
                  </a:lnTo>
                  <a:lnTo>
                    <a:pt x="847966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ECC1FC-B8C9-FD44-8720-055DE177656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b="1" smtClean="0"/>
              <a:t>1</a:t>
            </a:fld>
            <a:endParaRPr lang="cs-CZ" b="1" dirty="0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AAF1BBA0-4141-13F8-4177-B811BDC4603B}"/>
              </a:ext>
            </a:extLst>
          </p:cNvPr>
          <p:cNvSpPr txBox="1"/>
          <p:nvPr/>
        </p:nvSpPr>
        <p:spPr>
          <a:xfrm>
            <a:off x="2165995" y="3773229"/>
            <a:ext cx="770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A650"/>
                </a:solidFill>
              </a:rPr>
              <a:t>2. 4. 2024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4C40C-2FCB-6623-DA3C-A49FE16D4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952DC738-0EC9-4C4E-7362-142DAEF90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1292" y="2065028"/>
            <a:ext cx="7503496" cy="2128375"/>
          </a:xfrm>
          <a:prstGeom prst="rect">
            <a:avLst/>
          </a:prstGeom>
        </p:spPr>
        <p:txBody>
          <a:bodyPr vert="horz" wrap="square" lIns="0" tIns="13434" rIns="0" bIns="0" rtlCol="0" anchor="ctr">
            <a:spAutoFit/>
          </a:bodyPr>
          <a:lstStyle/>
          <a:p>
            <a:pPr marL="13434"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3173" dirty="0">
                <a:solidFill>
                  <a:srgbClr val="194AA0"/>
                </a:solidFill>
                <a:latin typeface="Montserrat"/>
              </a:rPr>
              <a:t>K hlavním 3 pilířům:</a:t>
            </a:r>
            <a:br>
              <a:rPr lang="cs-CZ" sz="3173" b="1" dirty="0">
                <a:solidFill>
                  <a:srgbClr val="194AA0"/>
                </a:solidFill>
                <a:latin typeface="Montserrat"/>
              </a:rPr>
            </a:br>
            <a:r>
              <a:rPr lang="cs-CZ" sz="3173" b="1" dirty="0" err="1">
                <a:solidFill>
                  <a:srgbClr val="194AA0"/>
                </a:solidFill>
                <a:latin typeface="Montserrat"/>
              </a:rPr>
              <a:t>jednoinstančnost</a:t>
            </a:r>
            <a:r>
              <a:rPr lang="cs-CZ" sz="3173" b="1" dirty="0">
                <a:solidFill>
                  <a:srgbClr val="194AA0"/>
                </a:solidFill>
                <a:latin typeface="Montserrat"/>
              </a:rPr>
              <a:t> a senáty </a:t>
            </a:r>
            <a:br>
              <a:rPr lang="cs-CZ" sz="3173" b="1" dirty="0">
                <a:solidFill>
                  <a:srgbClr val="194AA0"/>
                </a:solidFill>
                <a:latin typeface="Montserrat"/>
              </a:rPr>
            </a:br>
            <a:r>
              <a:rPr lang="cs-CZ" sz="3173" b="1" dirty="0">
                <a:solidFill>
                  <a:srgbClr val="194AA0"/>
                </a:solidFill>
                <a:latin typeface="Montserrat"/>
              </a:rPr>
              <a:t>sporové prvky v řízení</a:t>
            </a:r>
            <a:endParaRPr sz="3173" b="1" dirty="0">
              <a:solidFill>
                <a:srgbClr val="194AA0"/>
              </a:solidFill>
              <a:latin typeface="Montserrat"/>
            </a:endParaRPr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C49021F1-A066-0520-6030-93B0469A7B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" y="6545379"/>
            <a:ext cx="12184938" cy="336507"/>
          </a:xfrm>
          <a:prstGeom prst="rect">
            <a:avLst/>
          </a:prstGeom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809C91B4-D776-1E01-9F14-BAB2EACA24B6}"/>
              </a:ext>
            </a:extLst>
          </p:cNvPr>
          <p:cNvSpPr/>
          <p:nvPr/>
        </p:nvSpPr>
        <p:spPr>
          <a:xfrm>
            <a:off x="10717643" y="356274"/>
            <a:ext cx="8732" cy="302262"/>
          </a:xfrm>
          <a:custGeom>
            <a:avLst/>
            <a:gdLst/>
            <a:ahLst/>
            <a:cxnLst/>
            <a:rect l="l" t="t" r="r" b="b"/>
            <a:pathLst>
              <a:path w="8254" h="285750">
                <a:moveTo>
                  <a:pt x="7851" y="0"/>
                </a:moveTo>
                <a:lnTo>
                  <a:pt x="0" y="0"/>
                </a:lnTo>
                <a:lnTo>
                  <a:pt x="0" y="285429"/>
                </a:lnTo>
                <a:lnTo>
                  <a:pt x="7851" y="285429"/>
                </a:lnTo>
                <a:lnTo>
                  <a:pt x="78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pic>
        <p:nvPicPr>
          <p:cNvPr id="13" name="object 13">
            <a:extLst>
              <a:ext uri="{FF2B5EF4-FFF2-40B4-BE49-F238E27FC236}">
                <a16:creationId xmlns:a16="http://schemas.microsoft.com/office/drawing/2014/main" id="{9B187BE7-1D61-1A0F-D1C6-7FB856E88D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9194" y="354821"/>
            <a:ext cx="746530" cy="304413"/>
          </a:xfrm>
          <a:prstGeom prst="rect">
            <a:avLst/>
          </a:prstGeom>
        </p:spPr>
      </p:pic>
      <p:grpSp>
        <p:nvGrpSpPr>
          <p:cNvPr id="14" name="object 14">
            <a:extLst>
              <a:ext uri="{FF2B5EF4-FFF2-40B4-BE49-F238E27FC236}">
                <a16:creationId xmlns:a16="http://schemas.microsoft.com/office/drawing/2014/main" id="{4F4F98E7-6E55-8D8C-3A4A-7B5719E8E384}"/>
              </a:ext>
            </a:extLst>
          </p:cNvPr>
          <p:cNvGrpSpPr/>
          <p:nvPr/>
        </p:nvGrpSpPr>
        <p:grpSpPr>
          <a:xfrm>
            <a:off x="10142519" y="370863"/>
            <a:ext cx="494366" cy="275395"/>
            <a:chOff x="9584909" y="350603"/>
            <a:chExt cx="467359" cy="26035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DCBF991-B8F9-3FFD-181C-49879C3323AD}"/>
                </a:ext>
              </a:extLst>
            </p:cNvPr>
            <p:cNvSpPr/>
            <p:nvPr/>
          </p:nvSpPr>
          <p:spPr>
            <a:xfrm>
              <a:off x="9600281" y="443317"/>
              <a:ext cx="424180" cy="167640"/>
            </a:xfrm>
            <a:custGeom>
              <a:avLst/>
              <a:gdLst/>
              <a:ahLst/>
              <a:cxnLst/>
              <a:rect l="l" t="t" r="r" b="b"/>
              <a:pathLst>
                <a:path w="424179" h="167640">
                  <a:moveTo>
                    <a:pt x="190954" y="0"/>
                  </a:moveTo>
                  <a:lnTo>
                    <a:pt x="143797" y="4420"/>
                  </a:lnTo>
                  <a:lnTo>
                    <a:pt x="84836" y="16429"/>
                  </a:lnTo>
                  <a:lnTo>
                    <a:pt x="34449" y="37240"/>
                  </a:lnTo>
                  <a:lnTo>
                    <a:pt x="4637" y="71043"/>
                  </a:lnTo>
                  <a:lnTo>
                    <a:pt x="0" y="96102"/>
                  </a:lnTo>
                  <a:lnTo>
                    <a:pt x="11738" y="128639"/>
                  </a:lnTo>
                  <a:lnTo>
                    <a:pt x="41312" y="150031"/>
                  </a:lnTo>
                  <a:lnTo>
                    <a:pt x="82717" y="162306"/>
                  </a:lnTo>
                  <a:lnTo>
                    <a:pt x="129947" y="167493"/>
                  </a:lnTo>
                  <a:lnTo>
                    <a:pt x="176996" y="167623"/>
                  </a:lnTo>
                  <a:lnTo>
                    <a:pt x="217859" y="164726"/>
                  </a:lnTo>
                  <a:lnTo>
                    <a:pt x="272953" y="155554"/>
                  </a:lnTo>
                  <a:lnTo>
                    <a:pt x="330291" y="139969"/>
                  </a:lnTo>
                  <a:lnTo>
                    <a:pt x="377902" y="120080"/>
                  </a:lnTo>
                  <a:lnTo>
                    <a:pt x="411781" y="101067"/>
                  </a:lnTo>
                  <a:lnTo>
                    <a:pt x="423781" y="91779"/>
                  </a:lnTo>
                  <a:lnTo>
                    <a:pt x="407996" y="96057"/>
                  </a:lnTo>
                  <a:lnTo>
                    <a:pt x="387468" y="102617"/>
                  </a:lnTo>
                  <a:lnTo>
                    <a:pt x="363539" y="109817"/>
                  </a:lnTo>
                  <a:lnTo>
                    <a:pt x="319767" y="119112"/>
                  </a:lnTo>
                  <a:lnTo>
                    <a:pt x="268913" y="123066"/>
                  </a:lnTo>
                  <a:lnTo>
                    <a:pt x="227956" y="120481"/>
                  </a:lnTo>
                  <a:lnTo>
                    <a:pt x="182906" y="111672"/>
                  </a:lnTo>
                  <a:lnTo>
                    <a:pt x="147969" y="92673"/>
                  </a:lnTo>
                  <a:lnTo>
                    <a:pt x="137350" y="59519"/>
                  </a:lnTo>
                  <a:lnTo>
                    <a:pt x="145666" y="38178"/>
                  </a:lnTo>
                  <a:lnTo>
                    <a:pt x="160294" y="22140"/>
                  </a:lnTo>
                  <a:lnTo>
                    <a:pt x="176851" y="9911"/>
                  </a:lnTo>
                  <a:lnTo>
                    <a:pt x="1909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E4A8D6C-A0C7-8631-A2D4-6FBA411BAE5D}"/>
                </a:ext>
              </a:extLst>
            </p:cNvPr>
            <p:cNvSpPr/>
            <p:nvPr/>
          </p:nvSpPr>
          <p:spPr>
            <a:xfrm>
              <a:off x="9756622" y="350603"/>
              <a:ext cx="295910" cy="205104"/>
            </a:xfrm>
            <a:custGeom>
              <a:avLst/>
              <a:gdLst/>
              <a:ahLst/>
              <a:cxnLst/>
              <a:rect l="l" t="t" r="r" b="b"/>
              <a:pathLst>
                <a:path w="295909" h="205104">
                  <a:moveTo>
                    <a:pt x="232790" y="0"/>
                  </a:moveTo>
                  <a:lnTo>
                    <a:pt x="246414" y="18542"/>
                  </a:lnTo>
                  <a:lnTo>
                    <a:pt x="255738" y="40232"/>
                  </a:lnTo>
                  <a:lnTo>
                    <a:pt x="254898" y="63899"/>
                  </a:lnTo>
                  <a:lnTo>
                    <a:pt x="221874" y="101689"/>
                  </a:lnTo>
                  <a:lnTo>
                    <a:pt x="183852" y="125759"/>
                  </a:lnTo>
                  <a:lnTo>
                    <a:pt x="121705" y="153258"/>
                  </a:lnTo>
                  <a:lnTo>
                    <a:pt x="79358" y="166591"/>
                  </a:lnTo>
                  <a:lnTo>
                    <a:pt x="38002" y="175810"/>
                  </a:lnTo>
                  <a:lnTo>
                    <a:pt x="0" y="180338"/>
                  </a:lnTo>
                  <a:lnTo>
                    <a:pt x="21550" y="189505"/>
                  </a:lnTo>
                  <a:lnTo>
                    <a:pt x="41157" y="196103"/>
                  </a:lnTo>
                  <a:lnTo>
                    <a:pt x="62486" y="200696"/>
                  </a:lnTo>
                  <a:lnTo>
                    <a:pt x="89204" y="203850"/>
                  </a:lnTo>
                  <a:lnTo>
                    <a:pt x="116735" y="205069"/>
                  </a:lnTo>
                  <a:lnTo>
                    <a:pt x="146787" y="204084"/>
                  </a:lnTo>
                  <a:lnTo>
                    <a:pt x="203295" y="193593"/>
                  </a:lnTo>
                  <a:lnTo>
                    <a:pt x="239101" y="177264"/>
                  </a:lnTo>
                  <a:lnTo>
                    <a:pt x="241851" y="174332"/>
                  </a:lnTo>
                  <a:lnTo>
                    <a:pt x="249195" y="168720"/>
                  </a:lnTo>
                  <a:lnTo>
                    <a:pt x="282470" y="132331"/>
                  </a:lnTo>
                  <a:lnTo>
                    <a:pt x="295352" y="80052"/>
                  </a:lnTo>
                  <a:lnTo>
                    <a:pt x="292072" y="60803"/>
                  </a:lnTo>
                  <a:lnTo>
                    <a:pt x="285447" y="42764"/>
                  </a:lnTo>
                  <a:lnTo>
                    <a:pt x="276241" y="28990"/>
                  </a:lnTo>
                  <a:lnTo>
                    <a:pt x="262845" y="15833"/>
                  </a:lnTo>
                  <a:lnTo>
                    <a:pt x="247585" y="5450"/>
                  </a:lnTo>
                  <a:lnTo>
                    <a:pt x="23279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11ED5065-32EA-A22B-20D0-EF93502C142A}"/>
                </a:ext>
              </a:extLst>
            </p:cNvPr>
            <p:cNvSpPr/>
            <p:nvPr/>
          </p:nvSpPr>
          <p:spPr>
            <a:xfrm>
              <a:off x="9584909" y="360393"/>
              <a:ext cx="415290" cy="122555"/>
            </a:xfrm>
            <a:custGeom>
              <a:avLst/>
              <a:gdLst/>
              <a:ahLst/>
              <a:cxnLst/>
              <a:rect l="l" t="t" r="r" b="b"/>
              <a:pathLst>
                <a:path w="415290" h="122554">
                  <a:moveTo>
                    <a:pt x="299232" y="0"/>
                  </a:moveTo>
                  <a:lnTo>
                    <a:pt x="250562" y="3879"/>
                  </a:lnTo>
                  <a:lnTo>
                    <a:pt x="206352" y="11328"/>
                  </a:lnTo>
                  <a:lnTo>
                    <a:pt x="146734" y="29021"/>
                  </a:lnTo>
                  <a:lnTo>
                    <a:pt x="95804" y="52049"/>
                  </a:lnTo>
                  <a:lnTo>
                    <a:pt x="54049" y="77330"/>
                  </a:lnTo>
                  <a:lnTo>
                    <a:pt x="21952" y="101782"/>
                  </a:lnTo>
                  <a:lnTo>
                    <a:pt x="0" y="122323"/>
                  </a:lnTo>
                  <a:lnTo>
                    <a:pt x="11730" y="118737"/>
                  </a:lnTo>
                  <a:lnTo>
                    <a:pt x="25789" y="113718"/>
                  </a:lnTo>
                  <a:lnTo>
                    <a:pt x="40990" y="107791"/>
                  </a:lnTo>
                  <a:lnTo>
                    <a:pt x="56149" y="101483"/>
                  </a:lnTo>
                  <a:lnTo>
                    <a:pt x="68384" y="96727"/>
                  </a:lnTo>
                  <a:lnTo>
                    <a:pt x="106923" y="85898"/>
                  </a:lnTo>
                  <a:lnTo>
                    <a:pt x="159319" y="76142"/>
                  </a:lnTo>
                  <a:lnTo>
                    <a:pt x="211259" y="72153"/>
                  </a:lnTo>
                  <a:lnTo>
                    <a:pt x="249438" y="73593"/>
                  </a:lnTo>
                  <a:lnTo>
                    <a:pt x="283627" y="80141"/>
                  </a:lnTo>
                  <a:lnTo>
                    <a:pt x="312120" y="93180"/>
                  </a:lnTo>
                  <a:lnTo>
                    <a:pt x="333212" y="114090"/>
                  </a:lnTo>
                  <a:lnTo>
                    <a:pt x="359830" y="100016"/>
                  </a:lnTo>
                  <a:lnTo>
                    <a:pt x="385018" y="83665"/>
                  </a:lnTo>
                  <a:lnTo>
                    <a:pt x="404767" y="66176"/>
                  </a:lnTo>
                  <a:lnTo>
                    <a:pt x="415066" y="48689"/>
                  </a:lnTo>
                  <a:lnTo>
                    <a:pt x="410277" y="24033"/>
                  </a:lnTo>
                  <a:lnTo>
                    <a:pt x="385260" y="8650"/>
                  </a:lnTo>
                  <a:lnTo>
                    <a:pt x="346188" y="1114"/>
                  </a:lnTo>
                  <a:lnTo>
                    <a:pt x="29923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8B21442-46CA-A23A-AEE1-308A5E46604D}"/>
                </a:ext>
              </a:extLst>
            </p:cNvPr>
            <p:cNvSpPr/>
            <p:nvPr/>
          </p:nvSpPr>
          <p:spPr>
            <a:xfrm>
              <a:off x="9653648" y="467833"/>
              <a:ext cx="71755" cy="38735"/>
            </a:xfrm>
            <a:custGeom>
              <a:avLst/>
              <a:gdLst/>
              <a:ahLst/>
              <a:cxnLst/>
              <a:rect l="l" t="t" r="r" b="b"/>
              <a:pathLst>
                <a:path w="71754" h="38734">
                  <a:moveTo>
                    <a:pt x="32533" y="0"/>
                  </a:moveTo>
                  <a:lnTo>
                    <a:pt x="27363" y="14759"/>
                  </a:lnTo>
                  <a:lnTo>
                    <a:pt x="0" y="18809"/>
                  </a:lnTo>
                  <a:lnTo>
                    <a:pt x="24116" y="23688"/>
                  </a:lnTo>
                  <a:lnTo>
                    <a:pt x="18580" y="38445"/>
                  </a:lnTo>
                  <a:lnTo>
                    <a:pt x="38660" y="26701"/>
                  </a:lnTo>
                  <a:lnTo>
                    <a:pt x="62593" y="31766"/>
                  </a:lnTo>
                  <a:lnTo>
                    <a:pt x="50878" y="19634"/>
                  </a:lnTo>
                  <a:lnTo>
                    <a:pt x="71222" y="8017"/>
                  </a:lnTo>
                  <a:lnTo>
                    <a:pt x="43895" y="12254"/>
                  </a:lnTo>
                  <a:lnTo>
                    <a:pt x="3253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C2316117-60C8-4A84-EB7C-FF10A7B7FC4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8960" y="527820"/>
              <a:ext cx="124278" cy="64300"/>
            </a:xfrm>
            <a:prstGeom prst="rect">
              <a:avLst/>
            </a:prstGeom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D15288F9-0789-45CE-ECCF-706A2020291E}"/>
                </a:ext>
              </a:extLst>
            </p:cNvPr>
            <p:cNvSpPr/>
            <p:nvPr/>
          </p:nvSpPr>
          <p:spPr>
            <a:xfrm>
              <a:off x="9700577" y="392330"/>
              <a:ext cx="285115" cy="52069"/>
            </a:xfrm>
            <a:custGeom>
              <a:avLst/>
              <a:gdLst/>
              <a:ahLst/>
              <a:cxnLst/>
              <a:rect l="l" t="t" r="r" b="b"/>
              <a:pathLst>
                <a:path w="285115" h="52070">
                  <a:moveTo>
                    <a:pt x="81330" y="9169"/>
                  </a:moveTo>
                  <a:lnTo>
                    <a:pt x="60439" y="14097"/>
                  </a:lnTo>
                  <a:lnTo>
                    <a:pt x="36957" y="21094"/>
                  </a:lnTo>
                  <a:lnTo>
                    <a:pt x="15328" y="28562"/>
                  </a:lnTo>
                  <a:lnTo>
                    <a:pt x="0" y="34899"/>
                  </a:lnTo>
                  <a:lnTo>
                    <a:pt x="9982" y="32359"/>
                  </a:lnTo>
                  <a:lnTo>
                    <a:pt x="50914" y="23914"/>
                  </a:lnTo>
                  <a:lnTo>
                    <a:pt x="75349" y="19151"/>
                  </a:lnTo>
                  <a:lnTo>
                    <a:pt x="81330" y="9169"/>
                  </a:lnTo>
                  <a:close/>
                </a:path>
                <a:path w="285115" h="52070">
                  <a:moveTo>
                    <a:pt x="197916" y="3111"/>
                  </a:moveTo>
                  <a:lnTo>
                    <a:pt x="179946" y="939"/>
                  </a:lnTo>
                  <a:lnTo>
                    <a:pt x="161759" y="0"/>
                  </a:lnTo>
                  <a:lnTo>
                    <a:pt x="142328" y="469"/>
                  </a:lnTo>
                  <a:lnTo>
                    <a:pt x="120611" y="2540"/>
                  </a:lnTo>
                  <a:lnTo>
                    <a:pt x="112941" y="14922"/>
                  </a:lnTo>
                  <a:lnTo>
                    <a:pt x="131635" y="13754"/>
                  </a:lnTo>
                  <a:lnTo>
                    <a:pt x="151142" y="13601"/>
                  </a:lnTo>
                  <a:lnTo>
                    <a:pt x="170332" y="14528"/>
                  </a:lnTo>
                  <a:lnTo>
                    <a:pt x="188099" y="16611"/>
                  </a:lnTo>
                  <a:lnTo>
                    <a:pt x="197916" y="3111"/>
                  </a:lnTo>
                  <a:close/>
                </a:path>
                <a:path w="285115" h="52070">
                  <a:moveTo>
                    <a:pt x="284822" y="38862"/>
                  </a:moveTo>
                  <a:lnTo>
                    <a:pt x="272859" y="30264"/>
                  </a:lnTo>
                  <a:lnTo>
                    <a:pt x="260400" y="23114"/>
                  </a:lnTo>
                  <a:lnTo>
                    <a:pt x="247129" y="16967"/>
                  </a:lnTo>
                  <a:lnTo>
                    <a:pt x="233616" y="12090"/>
                  </a:lnTo>
                  <a:lnTo>
                    <a:pt x="223342" y="25679"/>
                  </a:lnTo>
                  <a:lnTo>
                    <a:pt x="233045" y="29565"/>
                  </a:lnTo>
                  <a:lnTo>
                    <a:pt x="243141" y="34366"/>
                  </a:lnTo>
                  <a:lnTo>
                    <a:pt x="253212" y="39979"/>
                  </a:lnTo>
                  <a:lnTo>
                    <a:pt x="262813" y="46266"/>
                  </a:lnTo>
                  <a:lnTo>
                    <a:pt x="264718" y="47637"/>
                  </a:lnTo>
                  <a:lnTo>
                    <a:pt x="269138" y="51625"/>
                  </a:lnTo>
                  <a:lnTo>
                    <a:pt x="269354" y="51866"/>
                  </a:lnTo>
                  <a:lnTo>
                    <a:pt x="274497" y="48133"/>
                  </a:lnTo>
                  <a:lnTo>
                    <a:pt x="282067" y="41871"/>
                  </a:lnTo>
                  <a:lnTo>
                    <a:pt x="28482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30404C4D-1FA8-E82C-BDD8-08CFE9287844}"/>
                </a:ext>
              </a:extLst>
            </p:cNvPr>
            <p:cNvSpPr/>
            <p:nvPr/>
          </p:nvSpPr>
          <p:spPr>
            <a:xfrm>
              <a:off x="9846310" y="451246"/>
              <a:ext cx="182880" cy="93980"/>
            </a:xfrm>
            <a:custGeom>
              <a:avLst/>
              <a:gdLst/>
              <a:ahLst/>
              <a:cxnLst/>
              <a:rect l="l" t="t" r="r" b="b"/>
              <a:pathLst>
                <a:path w="182879" h="93979">
                  <a:moveTo>
                    <a:pt x="75996" y="86474"/>
                  </a:moveTo>
                  <a:lnTo>
                    <a:pt x="70662" y="73609"/>
                  </a:lnTo>
                  <a:lnTo>
                    <a:pt x="72517" y="70205"/>
                  </a:lnTo>
                  <a:lnTo>
                    <a:pt x="67043" y="70231"/>
                  </a:lnTo>
                  <a:lnTo>
                    <a:pt x="59537" y="69354"/>
                  </a:lnTo>
                  <a:lnTo>
                    <a:pt x="50774" y="64820"/>
                  </a:lnTo>
                  <a:lnTo>
                    <a:pt x="39446" y="62242"/>
                  </a:lnTo>
                  <a:lnTo>
                    <a:pt x="26695" y="63322"/>
                  </a:lnTo>
                  <a:lnTo>
                    <a:pt x="17589" y="67525"/>
                  </a:lnTo>
                  <a:lnTo>
                    <a:pt x="17208" y="74307"/>
                  </a:lnTo>
                  <a:lnTo>
                    <a:pt x="19367" y="77571"/>
                  </a:lnTo>
                  <a:lnTo>
                    <a:pt x="23609" y="79298"/>
                  </a:lnTo>
                  <a:lnTo>
                    <a:pt x="27178" y="80175"/>
                  </a:lnTo>
                  <a:lnTo>
                    <a:pt x="57467" y="75285"/>
                  </a:lnTo>
                  <a:lnTo>
                    <a:pt x="46647" y="79070"/>
                  </a:lnTo>
                  <a:lnTo>
                    <a:pt x="30213" y="82804"/>
                  </a:lnTo>
                  <a:lnTo>
                    <a:pt x="13030" y="85750"/>
                  </a:lnTo>
                  <a:lnTo>
                    <a:pt x="0" y="87198"/>
                  </a:lnTo>
                  <a:lnTo>
                    <a:pt x="21437" y="90589"/>
                  </a:lnTo>
                  <a:lnTo>
                    <a:pt x="36588" y="84328"/>
                  </a:lnTo>
                  <a:lnTo>
                    <a:pt x="42926" y="89941"/>
                  </a:lnTo>
                  <a:lnTo>
                    <a:pt x="50800" y="92938"/>
                  </a:lnTo>
                  <a:lnTo>
                    <a:pt x="58978" y="93738"/>
                  </a:lnTo>
                  <a:lnTo>
                    <a:pt x="66268" y="92735"/>
                  </a:lnTo>
                  <a:lnTo>
                    <a:pt x="71247" y="91376"/>
                  </a:lnTo>
                  <a:lnTo>
                    <a:pt x="75996" y="86474"/>
                  </a:lnTo>
                  <a:close/>
                </a:path>
                <a:path w="182879" h="93979">
                  <a:moveTo>
                    <a:pt x="141566" y="47548"/>
                  </a:moveTo>
                  <a:lnTo>
                    <a:pt x="136093" y="38950"/>
                  </a:lnTo>
                  <a:lnTo>
                    <a:pt x="137096" y="35941"/>
                  </a:lnTo>
                  <a:lnTo>
                    <a:pt x="133007" y="37185"/>
                  </a:lnTo>
                  <a:lnTo>
                    <a:pt x="125196" y="37604"/>
                  </a:lnTo>
                  <a:lnTo>
                    <a:pt x="118160" y="36131"/>
                  </a:lnTo>
                  <a:lnTo>
                    <a:pt x="109423" y="36690"/>
                  </a:lnTo>
                  <a:lnTo>
                    <a:pt x="100050" y="40347"/>
                  </a:lnTo>
                  <a:lnTo>
                    <a:pt x="93751" y="45580"/>
                  </a:lnTo>
                  <a:lnTo>
                    <a:pt x="94246" y="50825"/>
                  </a:lnTo>
                  <a:lnTo>
                    <a:pt x="96253" y="52844"/>
                  </a:lnTo>
                  <a:lnTo>
                    <a:pt x="101701" y="53784"/>
                  </a:lnTo>
                  <a:lnTo>
                    <a:pt x="104470" y="53644"/>
                  </a:lnTo>
                  <a:lnTo>
                    <a:pt x="126466" y="43167"/>
                  </a:lnTo>
                  <a:lnTo>
                    <a:pt x="118833" y="48463"/>
                  </a:lnTo>
                  <a:lnTo>
                    <a:pt x="107022" y="54978"/>
                  </a:lnTo>
                  <a:lnTo>
                    <a:pt x="94576" y="61061"/>
                  </a:lnTo>
                  <a:lnTo>
                    <a:pt x="85039" y="65074"/>
                  </a:lnTo>
                  <a:lnTo>
                    <a:pt x="97891" y="64973"/>
                  </a:lnTo>
                  <a:lnTo>
                    <a:pt x="111950" y="54711"/>
                  </a:lnTo>
                  <a:lnTo>
                    <a:pt x="117424" y="58318"/>
                  </a:lnTo>
                  <a:lnTo>
                    <a:pt x="124028" y="60312"/>
                  </a:lnTo>
                  <a:lnTo>
                    <a:pt x="131013" y="60083"/>
                  </a:lnTo>
                  <a:lnTo>
                    <a:pt x="137668" y="57023"/>
                  </a:lnTo>
                  <a:lnTo>
                    <a:pt x="141147" y="54457"/>
                  </a:lnTo>
                  <a:lnTo>
                    <a:pt x="141566" y="47548"/>
                  </a:lnTo>
                  <a:close/>
                </a:path>
                <a:path w="182879" h="93979">
                  <a:moveTo>
                    <a:pt x="182270" y="11874"/>
                  </a:moveTo>
                  <a:lnTo>
                    <a:pt x="179400" y="7162"/>
                  </a:lnTo>
                  <a:lnTo>
                    <a:pt x="172415" y="3429"/>
                  </a:lnTo>
                  <a:lnTo>
                    <a:pt x="171183" y="2425"/>
                  </a:lnTo>
                  <a:lnTo>
                    <a:pt x="170586" y="0"/>
                  </a:lnTo>
                  <a:lnTo>
                    <a:pt x="167894" y="1765"/>
                  </a:lnTo>
                  <a:lnTo>
                    <a:pt x="161823" y="3721"/>
                  </a:lnTo>
                  <a:lnTo>
                    <a:pt x="155486" y="4102"/>
                  </a:lnTo>
                  <a:lnTo>
                    <a:pt x="148742" y="6350"/>
                  </a:lnTo>
                  <a:lnTo>
                    <a:pt x="142913" y="11023"/>
                  </a:lnTo>
                  <a:lnTo>
                    <a:pt x="140284" y="16217"/>
                  </a:lnTo>
                  <a:lnTo>
                    <a:pt x="143103" y="19989"/>
                  </a:lnTo>
                  <a:lnTo>
                    <a:pt x="145630" y="21056"/>
                  </a:lnTo>
                  <a:lnTo>
                    <a:pt x="150444" y="20612"/>
                  </a:lnTo>
                  <a:lnTo>
                    <a:pt x="152603" y="19939"/>
                  </a:lnTo>
                  <a:lnTo>
                    <a:pt x="165404" y="7569"/>
                  </a:lnTo>
                  <a:lnTo>
                    <a:pt x="161734" y="13081"/>
                  </a:lnTo>
                  <a:lnTo>
                    <a:pt x="155270" y="20383"/>
                  </a:lnTo>
                  <a:lnTo>
                    <a:pt x="148094" y="27495"/>
                  </a:lnTo>
                  <a:lnTo>
                    <a:pt x="142290" y="32461"/>
                  </a:lnTo>
                  <a:lnTo>
                    <a:pt x="152552" y="29692"/>
                  </a:lnTo>
                  <a:lnTo>
                    <a:pt x="159105" y="19151"/>
                  </a:lnTo>
                  <a:lnTo>
                    <a:pt x="166687" y="21996"/>
                  </a:lnTo>
                  <a:lnTo>
                    <a:pt x="177025" y="23622"/>
                  </a:lnTo>
                  <a:lnTo>
                    <a:pt x="182270" y="1187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" name="object 23">
            <a:extLst>
              <a:ext uri="{FF2B5EF4-FFF2-40B4-BE49-F238E27FC236}">
                <a16:creationId xmlns:a16="http://schemas.microsoft.com/office/drawing/2014/main" id="{2BBA3F3E-BBD7-7E0D-BA73-9FA0BD61C793}"/>
              </a:ext>
            </a:extLst>
          </p:cNvPr>
          <p:cNvSpPr/>
          <p:nvPr/>
        </p:nvSpPr>
        <p:spPr>
          <a:xfrm>
            <a:off x="1130434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2"/>
                </a:lnTo>
                <a:lnTo>
                  <a:pt x="9075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5" y="52850"/>
                </a:lnTo>
                <a:lnTo>
                  <a:pt x="18920" y="59486"/>
                </a:lnTo>
                <a:lnTo>
                  <a:pt x="30970" y="61920"/>
                </a:lnTo>
                <a:lnTo>
                  <a:pt x="43021" y="59486"/>
                </a:lnTo>
                <a:lnTo>
                  <a:pt x="52861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1" y="9065"/>
                </a:lnTo>
                <a:lnTo>
                  <a:pt x="43021" y="2432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51D39295-FED7-8E52-F9D5-31AD8A0FD5BF}"/>
              </a:ext>
            </a:extLst>
          </p:cNvPr>
          <p:cNvSpPr/>
          <p:nvPr/>
        </p:nvSpPr>
        <p:spPr>
          <a:xfrm>
            <a:off x="1130434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5" y="52854"/>
                </a:lnTo>
                <a:lnTo>
                  <a:pt x="18920" y="59490"/>
                </a:lnTo>
                <a:lnTo>
                  <a:pt x="30970" y="61923"/>
                </a:lnTo>
                <a:lnTo>
                  <a:pt x="43021" y="59490"/>
                </a:lnTo>
                <a:lnTo>
                  <a:pt x="52861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699A0181-0A33-D434-3940-FB80623B5C9D}"/>
              </a:ext>
            </a:extLst>
          </p:cNvPr>
          <p:cNvSpPr/>
          <p:nvPr/>
        </p:nvSpPr>
        <p:spPr>
          <a:xfrm>
            <a:off x="1130434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5" y="52858"/>
                </a:lnTo>
                <a:lnTo>
                  <a:pt x="18920" y="59494"/>
                </a:lnTo>
                <a:lnTo>
                  <a:pt x="30970" y="61927"/>
                </a:lnTo>
                <a:lnTo>
                  <a:pt x="43021" y="59494"/>
                </a:lnTo>
                <a:lnTo>
                  <a:pt x="52861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E7940920-3305-28B7-C307-87AC7E6BB4F9}"/>
              </a:ext>
            </a:extLst>
          </p:cNvPr>
          <p:cNvSpPr/>
          <p:nvPr/>
        </p:nvSpPr>
        <p:spPr>
          <a:xfrm>
            <a:off x="1130434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4"/>
                </a:lnTo>
                <a:lnTo>
                  <a:pt x="9075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5" y="52859"/>
                </a:lnTo>
                <a:lnTo>
                  <a:pt x="18920" y="59497"/>
                </a:lnTo>
                <a:lnTo>
                  <a:pt x="30970" y="61931"/>
                </a:lnTo>
                <a:lnTo>
                  <a:pt x="43021" y="59497"/>
                </a:lnTo>
                <a:lnTo>
                  <a:pt x="52861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1" y="9072"/>
                </a:lnTo>
                <a:lnTo>
                  <a:pt x="43021" y="2434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3F0B4E74-BA66-4020-1530-FE6BBAC0CF6D}"/>
              </a:ext>
            </a:extLst>
          </p:cNvPr>
          <p:cNvSpPr/>
          <p:nvPr/>
        </p:nvSpPr>
        <p:spPr>
          <a:xfrm>
            <a:off x="1130434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5" y="52865"/>
                </a:lnTo>
                <a:lnTo>
                  <a:pt x="18920" y="59502"/>
                </a:lnTo>
                <a:lnTo>
                  <a:pt x="30970" y="61935"/>
                </a:lnTo>
                <a:lnTo>
                  <a:pt x="43021" y="59502"/>
                </a:lnTo>
                <a:lnTo>
                  <a:pt x="52861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1" y="9068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4B7452FF-5BF2-331C-A338-9AE596944D46}"/>
              </a:ext>
            </a:extLst>
          </p:cNvPr>
          <p:cNvSpPr/>
          <p:nvPr/>
        </p:nvSpPr>
        <p:spPr>
          <a:xfrm>
            <a:off x="11304342" y="5419163"/>
            <a:ext cx="65826" cy="59781"/>
          </a:xfrm>
          <a:custGeom>
            <a:avLst/>
            <a:gdLst/>
            <a:ahLst/>
            <a:cxnLst/>
            <a:rect l="l" t="t" r="r" b="b"/>
            <a:pathLst>
              <a:path w="62229" h="56514">
                <a:moveTo>
                  <a:pt x="48559" y="0"/>
                </a:moveTo>
                <a:lnTo>
                  <a:pt x="28044" y="2358"/>
                </a:lnTo>
                <a:lnTo>
                  <a:pt x="7653" y="5119"/>
                </a:lnTo>
                <a:lnTo>
                  <a:pt x="2890" y="10562"/>
                </a:lnTo>
                <a:lnTo>
                  <a:pt x="0" y="17689"/>
                </a:lnTo>
                <a:lnTo>
                  <a:pt x="0" y="25499"/>
                </a:lnTo>
                <a:lnTo>
                  <a:pt x="2435" y="37545"/>
                </a:lnTo>
                <a:lnTo>
                  <a:pt x="9075" y="47383"/>
                </a:lnTo>
                <a:lnTo>
                  <a:pt x="18920" y="54015"/>
                </a:lnTo>
                <a:lnTo>
                  <a:pt x="30970" y="56447"/>
                </a:lnTo>
                <a:lnTo>
                  <a:pt x="43021" y="54015"/>
                </a:lnTo>
                <a:lnTo>
                  <a:pt x="52861" y="47383"/>
                </a:lnTo>
                <a:lnTo>
                  <a:pt x="59495" y="37545"/>
                </a:lnTo>
                <a:lnTo>
                  <a:pt x="61927" y="25499"/>
                </a:lnTo>
                <a:lnTo>
                  <a:pt x="60975" y="17839"/>
                </a:lnTo>
                <a:lnTo>
                  <a:pt x="58273" y="10879"/>
                </a:lnTo>
                <a:lnTo>
                  <a:pt x="54056" y="4854"/>
                </a:lnTo>
                <a:lnTo>
                  <a:pt x="4855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6F5D4BE7-9216-101D-BF56-845285CEED14}"/>
              </a:ext>
            </a:extLst>
          </p:cNvPr>
          <p:cNvSpPr/>
          <p:nvPr/>
        </p:nvSpPr>
        <p:spPr>
          <a:xfrm>
            <a:off x="1146812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2" y="59486"/>
                </a:lnTo>
                <a:lnTo>
                  <a:pt x="30949" y="61920"/>
                </a:lnTo>
                <a:lnTo>
                  <a:pt x="43001" y="59486"/>
                </a:lnTo>
                <a:lnTo>
                  <a:pt x="52847" y="52850"/>
                </a:lnTo>
                <a:lnTo>
                  <a:pt x="59488" y="43008"/>
                </a:lnTo>
                <a:lnTo>
                  <a:pt x="61923" y="30956"/>
                </a:lnTo>
                <a:lnTo>
                  <a:pt x="59488" y="18905"/>
                </a:lnTo>
                <a:lnTo>
                  <a:pt x="52847" y="9065"/>
                </a:lnTo>
                <a:lnTo>
                  <a:pt x="43001" y="2432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9E5BEB18-5A49-8BE7-967D-B98FE152303F}"/>
              </a:ext>
            </a:extLst>
          </p:cNvPr>
          <p:cNvSpPr/>
          <p:nvPr/>
        </p:nvSpPr>
        <p:spPr>
          <a:xfrm>
            <a:off x="1146812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2" y="59490"/>
                </a:lnTo>
                <a:lnTo>
                  <a:pt x="30949" y="61923"/>
                </a:lnTo>
                <a:lnTo>
                  <a:pt x="43001" y="59490"/>
                </a:lnTo>
                <a:lnTo>
                  <a:pt x="52847" y="52854"/>
                </a:lnTo>
                <a:lnTo>
                  <a:pt x="59488" y="43013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B5B77E76-78F5-58A0-FC3A-A0FB59CA70A1}"/>
              </a:ext>
            </a:extLst>
          </p:cNvPr>
          <p:cNvSpPr/>
          <p:nvPr/>
        </p:nvSpPr>
        <p:spPr>
          <a:xfrm>
            <a:off x="1146812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2" y="59494"/>
                </a:lnTo>
                <a:lnTo>
                  <a:pt x="30949" y="61927"/>
                </a:lnTo>
                <a:lnTo>
                  <a:pt x="43001" y="59494"/>
                </a:lnTo>
                <a:lnTo>
                  <a:pt x="52847" y="52858"/>
                </a:lnTo>
                <a:lnTo>
                  <a:pt x="59488" y="43015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03A46771-EDC9-0DCC-9303-42EDD1F0D990}"/>
              </a:ext>
            </a:extLst>
          </p:cNvPr>
          <p:cNvSpPr/>
          <p:nvPr/>
        </p:nvSpPr>
        <p:spPr>
          <a:xfrm>
            <a:off x="1146812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2" y="59497"/>
                </a:lnTo>
                <a:lnTo>
                  <a:pt x="30949" y="61931"/>
                </a:lnTo>
                <a:lnTo>
                  <a:pt x="43001" y="59497"/>
                </a:lnTo>
                <a:lnTo>
                  <a:pt x="52847" y="52859"/>
                </a:lnTo>
                <a:lnTo>
                  <a:pt x="59488" y="43016"/>
                </a:lnTo>
                <a:lnTo>
                  <a:pt x="61923" y="30967"/>
                </a:lnTo>
                <a:lnTo>
                  <a:pt x="59488" y="18916"/>
                </a:lnTo>
                <a:lnTo>
                  <a:pt x="52847" y="9072"/>
                </a:lnTo>
                <a:lnTo>
                  <a:pt x="43001" y="2434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D518CD48-B07A-AD65-B504-6DC14150CFA5}"/>
              </a:ext>
            </a:extLst>
          </p:cNvPr>
          <p:cNvSpPr/>
          <p:nvPr/>
        </p:nvSpPr>
        <p:spPr>
          <a:xfrm>
            <a:off x="1146812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2" y="59502"/>
                </a:lnTo>
                <a:lnTo>
                  <a:pt x="30949" y="61935"/>
                </a:lnTo>
                <a:lnTo>
                  <a:pt x="43001" y="59502"/>
                </a:lnTo>
                <a:lnTo>
                  <a:pt x="52847" y="52865"/>
                </a:lnTo>
                <a:lnTo>
                  <a:pt x="59488" y="43019"/>
                </a:lnTo>
                <a:lnTo>
                  <a:pt x="61923" y="30957"/>
                </a:lnTo>
                <a:lnTo>
                  <a:pt x="59488" y="18909"/>
                </a:lnTo>
                <a:lnTo>
                  <a:pt x="52847" y="9068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96F58E21-A4F2-6C06-46BC-F303CDE55A40}"/>
              </a:ext>
            </a:extLst>
          </p:cNvPr>
          <p:cNvSpPr/>
          <p:nvPr/>
        </p:nvSpPr>
        <p:spPr>
          <a:xfrm>
            <a:off x="11468122" y="5413729"/>
            <a:ext cx="65826" cy="65153"/>
          </a:xfrm>
          <a:custGeom>
            <a:avLst/>
            <a:gdLst/>
            <a:ahLst/>
            <a:cxnLst/>
            <a:rect l="l" t="t" r="r" b="b"/>
            <a:pathLst>
              <a:path w="62229" h="61595">
                <a:moveTo>
                  <a:pt x="26348" y="0"/>
                </a:moveTo>
                <a:lnTo>
                  <a:pt x="15941" y="3536"/>
                </a:lnTo>
                <a:lnTo>
                  <a:pt x="7582" y="10317"/>
                </a:lnTo>
                <a:lnTo>
                  <a:pt x="2020" y="19598"/>
                </a:lnTo>
                <a:lnTo>
                  <a:pt x="0" y="30636"/>
                </a:lnTo>
                <a:lnTo>
                  <a:pt x="2432" y="42683"/>
                </a:lnTo>
                <a:lnTo>
                  <a:pt x="9065" y="52520"/>
                </a:lnTo>
                <a:lnTo>
                  <a:pt x="18902" y="59152"/>
                </a:lnTo>
                <a:lnTo>
                  <a:pt x="30949" y="61584"/>
                </a:lnTo>
                <a:lnTo>
                  <a:pt x="43001" y="59152"/>
                </a:lnTo>
                <a:lnTo>
                  <a:pt x="52847" y="52520"/>
                </a:lnTo>
                <a:lnTo>
                  <a:pt x="59488" y="42683"/>
                </a:lnTo>
                <a:lnTo>
                  <a:pt x="61923" y="30636"/>
                </a:lnTo>
                <a:lnTo>
                  <a:pt x="60057" y="20026"/>
                </a:lnTo>
                <a:lnTo>
                  <a:pt x="54902" y="11001"/>
                </a:lnTo>
                <a:lnTo>
                  <a:pt x="47119" y="4218"/>
                </a:lnTo>
                <a:lnTo>
                  <a:pt x="37372" y="331"/>
                </a:lnTo>
                <a:lnTo>
                  <a:pt x="263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FD7C44B0-F8AE-E841-BE7B-274422854FA5}"/>
              </a:ext>
            </a:extLst>
          </p:cNvPr>
          <p:cNvSpPr/>
          <p:nvPr/>
        </p:nvSpPr>
        <p:spPr>
          <a:xfrm>
            <a:off x="1163187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3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5F9E2117-EA22-1FA8-C11A-CF7B7B605653}"/>
              </a:ext>
            </a:extLst>
          </p:cNvPr>
          <p:cNvSpPr/>
          <p:nvPr/>
        </p:nvSpPr>
        <p:spPr>
          <a:xfrm>
            <a:off x="1163187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3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127BBE7A-572A-12E4-D714-03786FC3390C}"/>
              </a:ext>
            </a:extLst>
          </p:cNvPr>
          <p:cNvSpPr/>
          <p:nvPr/>
        </p:nvSpPr>
        <p:spPr>
          <a:xfrm>
            <a:off x="11631875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3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4E7CDE3D-823A-ADD8-1A24-F977D701B846}"/>
              </a:ext>
            </a:extLst>
          </p:cNvPr>
          <p:cNvSpPr/>
          <p:nvPr/>
        </p:nvSpPr>
        <p:spPr>
          <a:xfrm>
            <a:off x="1163187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3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3855F565-FC10-B8E0-827A-1B695EAA4379}"/>
              </a:ext>
            </a:extLst>
          </p:cNvPr>
          <p:cNvSpPr/>
          <p:nvPr/>
        </p:nvSpPr>
        <p:spPr>
          <a:xfrm>
            <a:off x="11631875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3" y="59502"/>
                </a:lnTo>
                <a:lnTo>
                  <a:pt x="30948" y="61935"/>
                </a:lnTo>
                <a:lnTo>
                  <a:pt x="43012" y="59502"/>
                </a:lnTo>
                <a:lnTo>
                  <a:pt x="52858" y="52865"/>
                </a:lnTo>
                <a:lnTo>
                  <a:pt x="59493" y="43019"/>
                </a:lnTo>
                <a:lnTo>
                  <a:pt x="61926" y="30957"/>
                </a:lnTo>
                <a:lnTo>
                  <a:pt x="59493" y="18909"/>
                </a:lnTo>
                <a:lnTo>
                  <a:pt x="52858" y="9068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41F75086-5D98-98D1-293D-822575F132DF}"/>
              </a:ext>
            </a:extLst>
          </p:cNvPr>
          <p:cNvSpPr/>
          <p:nvPr/>
        </p:nvSpPr>
        <p:spPr>
          <a:xfrm>
            <a:off x="11631875" y="5426700"/>
            <a:ext cx="65826" cy="52392"/>
          </a:xfrm>
          <a:custGeom>
            <a:avLst/>
            <a:gdLst/>
            <a:ahLst/>
            <a:cxnLst/>
            <a:rect l="l" t="t" r="r" b="b"/>
            <a:pathLst>
              <a:path w="62229" h="49529">
                <a:moveTo>
                  <a:pt x="6036" y="0"/>
                </a:moveTo>
                <a:lnTo>
                  <a:pt x="2249" y="5137"/>
                </a:lnTo>
                <a:lnTo>
                  <a:pt x="0" y="11490"/>
                </a:lnTo>
                <a:lnTo>
                  <a:pt x="0" y="18374"/>
                </a:lnTo>
                <a:lnTo>
                  <a:pt x="2432" y="30421"/>
                </a:lnTo>
                <a:lnTo>
                  <a:pt x="9065" y="40258"/>
                </a:lnTo>
                <a:lnTo>
                  <a:pt x="18903" y="46890"/>
                </a:lnTo>
                <a:lnTo>
                  <a:pt x="30948" y="49322"/>
                </a:lnTo>
                <a:lnTo>
                  <a:pt x="43012" y="46890"/>
                </a:lnTo>
                <a:lnTo>
                  <a:pt x="52858" y="40258"/>
                </a:lnTo>
                <a:lnTo>
                  <a:pt x="59493" y="30421"/>
                </a:lnTo>
                <a:lnTo>
                  <a:pt x="61926" y="18374"/>
                </a:lnTo>
                <a:lnTo>
                  <a:pt x="61926" y="15554"/>
                </a:lnTo>
                <a:lnTo>
                  <a:pt x="19833" y="2280"/>
                </a:lnTo>
                <a:lnTo>
                  <a:pt x="603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13B6C9BF-FBDD-BCD3-7482-05C7A3F2BE81}"/>
              </a:ext>
            </a:extLst>
          </p:cNvPr>
          <p:cNvSpPr/>
          <p:nvPr/>
        </p:nvSpPr>
        <p:spPr>
          <a:xfrm>
            <a:off x="1179563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2"/>
                </a:lnTo>
                <a:lnTo>
                  <a:pt x="9076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6" y="52850"/>
                </a:lnTo>
                <a:lnTo>
                  <a:pt x="18923" y="59486"/>
                </a:lnTo>
                <a:lnTo>
                  <a:pt x="30977" y="61920"/>
                </a:lnTo>
                <a:lnTo>
                  <a:pt x="43024" y="59486"/>
                </a:lnTo>
                <a:lnTo>
                  <a:pt x="52862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2" y="9065"/>
                </a:lnTo>
                <a:lnTo>
                  <a:pt x="43024" y="2432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FA1C0F1C-410B-79D7-F0C0-826C7E3ADE60}"/>
              </a:ext>
            </a:extLst>
          </p:cNvPr>
          <p:cNvSpPr/>
          <p:nvPr/>
        </p:nvSpPr>
        <p:spPr>
          <a:xfrm>
            <a:off x="1179563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6" y="52854"/>
                </a:lnTo>
                <a:lnTo>
                  <a:pt x="18923" y="59490"/>
                </a:lnTo>
                <a:lnTo>
                  <a:pt x="30977" y="61923"/>
                </a:lnTo>
                <a:lnTo>
                  <a:pt x="43024" y="59490"/>
                </a:lnTo>
                <a:lnTo>
                  <a:pt x="52862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BFF61B52-CEC3-4E8C-9DEF-18A7A6C084E3}"/>
              </a:ext>
            </a:extLst>
          </p:cNvPr>
          <p:cNvSpPr/>
          <p:nvPr/>
        </p:nvSpPr>
        <p:spPr>
          <a:xfrm>
            <a:off x="1179563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6" y="52858"/>
                </a:lnTo>
                <a:lnTo>
                  <a:pt x="18923" y="59494"/>
                </a:lnTo>
                <a:lnTo>
                  <a:pt x="30977" y="61927"/>
                </a:lnTo>
                <a:lnTo>
                  <a:pt x="43024" y="59494"/>
                </a:lnTo>
                <a:lnTo>
                  <a:pt x="52862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7BF95E43-69BA-749B-C553-4BF594C8481B}"/>
              </a:ext>
            </a:extLst>
          </p:cNvPr>
          <p:cNvSpPr/>
          <p:nvPr/>
        </p:nvSpPr>
        <p:spPr>
          <a:xfrm>
            <a:off x="1179563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4"/>
                </a:lnTo>
                <a:lnTo>
                  <a:pt x="9076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6" y="52859"/>
                </a:lnTo>
                <a:lnTo>
                  <a:pt x="18923" y="59497"/>
                </a:lnTo>
                <a:lnTo>
                  <a:pt x="30977" y="61931"/>
                </a:lnTo>
                <a:lnTo>
                  <a:pt x="43024" y="59497"/>
                </a:lnTo>
                <a:lnTo>
                  <a:pt x="52862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2" y="9072"/>
                </a:lnTo>
                <a:lnTo>
                  <a:pt x="43024" y="2434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6D812EE4-E16F-BFEA-0AE1-CE88803F4F12}"/>
              </a:ext>
            </a:extLst>
          </p:cNvPr>
          <p:cNvSpPr/>
          <p:nvPr/>
        </p:nvSpPr>
        <p:spPr>
          <a:xfrm>
            <a:off x="1179563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6" y="52865"/>
                </a:lnTo>
                <a:lnTo>
                  <a:pt x="18923" y="59502"/>
                </a:lnTo>
                <a:lnTo>
                  <a:pt x="30977" y="61935"/>
                </a:lnTo>
                <a:lnTo>
                  <a:pt x="43024" y="59502"/>
                </a:lnTo>
                <a:lnTo>
                  <a:pt x="52862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2" y="9068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628DD37C-0D48-B7FB-961F-4C44ABF39EF7}"/>
              </a:ext>
            </a:extLst>
          </p:cNvPr>
          <p:cNvSpPr/>
          <p:nvPr/>
        </p:nvSpPr>
        <p:spPr>
          <a:xfrm>
            <a:off x="11802434" y="5466101"/>
            <a:ext cx="34255" cy="13434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0"/>
                </a:moveTo>
                <a:lnTo>
                  <a:pt x="4818" y="4984"/>
                </a:lnTo>
                <a:lnTo>
                  <a:pt x="10649" y="8791"/>
                </a:lnTo>
                <a:lnTo>
                  <a:pt x="17293" y="11220"/>
                </a:lnTo>
                <a:lnTo>
                  <a:pt x="24547" y="12073"/>
                </a:lnTo>
                <a:lnTo>
                  <a:pt x="27226" y="12073"/>
                </a:lnTo>
                <a:lnTo>
                  <a:pt x="29822" y="11736"/>
                </a:lnTo>
                <a:lnTo>
                  <a:pt x="32302" y="11094"/>
                </a:lnTo>
                <a:lnTo>
                  <a:pt x="24272" y="8222"/>
                </a:lnTo>
                <a:lnTo>
                  <a:pt x="16211" y="5416"/>
                </a:lnTo>
                <a:lnTo>
                  <a:pt x="8120" y="2675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EF23DA73-32BE-1B2E-FCA8-0422BE3A8006}"/>
              </a:ext>
            </a:extLst>
          </p:cNvPr>
          <p:cNvSpPr/>
          <p:nvPr/>
        </p:nvSpPr>
        <p:spPr>
          <a:xfrm>
            <a:off x="11959407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2"/>
                </a:lnTo>
                <a:lnTo>
                  <a:pt x="9067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7" y="52850"/>
                </a:lnTo>
                <a:lnTo>
                  <a:pt x="18906" y="59486"/>
                </a:lnTo>
                <a:lnTo>
                  <a:pt x="30953" y="61920"/>
                </a:lnTo>
                <a:lnTo>
                  <a:pt x="43005" y="59486"/>
                </a:lnTo>
                <a:lnTo>
                  <a:pt x="52851" y="52850"/>
                </a:lnTo>
                <a:lnTo>
                  <a:pt x="59492" y="43008"/>
                </a:lnTo>
                <a:lnTo>
                  <a:pt x="61927" y="30956"/>
                </a:lnTo>
                <a:lnTo>
                  <a:pt x="59492" y="18905"/>
                </a:lnTo>
                <a:lnTo>
                  <a:pt x="52851" y="9065"/>
                </a:lnTo>
                <a:lnTo>
                  <a:pt x="43005" y="2432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EC99CA52-7FA2-5699-6E86-A48821D97EF7}"/>
              </a:ext>
            </a:extLst>
          </p:cNvPr>
          <p:cNvSpPr/>
          <p:nvPr/>
        </p:nvSpPr>
        <p:spPr>
          <a:xfrm>
            <a:off x="11959407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7" y="52854"/>
                </a:lnTo>
                <a:lnTo>
                  <a:pt x="18906" y="59490"/>
                </a:lnTo>
                <a:lnTo>
                  <a:pt x="30953" y="61923"/>
                </a:lnTo>
                <a:lnTo>
                  <a:pt x="43005" y="59490"/>
                </a:lnTo>
                <a:lnTo>
                  <a:pt x="52851" y="52854"/>
                </a:lnTo>
                <a:lnTo>
                  <a:pt x="59492" y="43013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E2532D8A-3EE6-C2D2-3F3D-2C3CAFD517DA}"/>
              </a:ext>
            </a:extLst>
          </p:cNvPr>
          <p:cNvSpPr/>
          <p:nvPr/>
        </p:nvSpPr>
        <p:spPr>
          <a:xfrm>
            <a:off x="11959407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7" y="52858"/>
                </a:lnTo>
                <a:lnTo>
                  <a:pt x="18906" y="59494"/>
                </a:lnTo>
                <a:lnTo>
                  <a:pt x="30953" y="61927"/>
                </a:lnTo>
                <a:lnTo>
                  <a:pt x="43005" y="59494"/>
                </a:lnTo>
                <a:lnTo>
                  <a:pt x="52851" y="52858"/>
                </a:lnTo>
                <a:lnTo>
                  <a:pt x="59492" y="43015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7A7EF5F2-6134-CAFD-818B-4BE36ABB3CAD}"/>
              </a:ext>
            </a:extLst>
          </p:cNvPr>
          <p:cNvSpPr/>
          <p:nvPr/>
        </p:nvSpPr>
        <p:spPr>
          <a:xfrm>
            <a:off x="11959407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4"/>
                </a:lnTo>
                <a:lnTo>
                  <a:pt x="9067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7" y="52859"/>
                </a:lnTo>
                <a:lnTo>
                  <a:pt x="18906" y="59497"/>
                </a:lnTo>
                <a:lnTo>
                  <a:pt x="30953" y="61931"/>
                </a:lnTo>
                <a:lnTo>
                  <a:pt x="43005" y="59497"/>
                </a:lnTo>
                <a:lnTo>
                  <a:pt x="52851" y="52859"/>
                </a:lnTo>
                <a:lnTo>
                  <a:pt x="59492" y="43016"/>
                </a:lnTo>
                <a:lnTo>
                  <a:pt x="61927" y="30967"/>
                </a:lnTo>
                <a:lnTo>
                  <a:pt x="59492" y="18916"/>
                </a:lnTo>
                <a:lnTo>
                  <a:pt x="52851" y="9072"/>
                </a:lnTo>
                <a:lnTo>
                  <a:pt x="43005" y="2434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5F9E47BF-B7B4-8E1E-B541-DFA310C7009B}"/>
              </a:ext>
            </a:extLst>
          </p:cNvPr>
          <p:cNvSpPr/>
          <p:nvPr/>
        </p:nvSpPr>
        <p:spPr>
          <a:xfrm>
            <a:off x="11959407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7" y="52865"/>
                </a:lnTo>
                <a:lnTo>
                  <a:pt x="18906" y="59502"/>
                </a:lnTo>
                <a:lnTo>
                  <a:pt x="30953" y="61935"/>
                </a:lnTo>
                <a:lnTo>
                  <a:pt x="43005" y="59502"/>
                </a:lnTo>
                <a:lnTo>
                  <a:pt x="52851" y="52865"/>
                </a:lnTo>
                <a:lnTo>
                  <a:pt x="59492" y="43019"/>
                </a:lnTo>
                <a:lnTo>
                  <a:pt x="61927" y="30957"/>
                </a:lnTo>
                <a:lnTo>
                  <a:pt x="59492" y="18909"/>
                </a:lnTo>
                <a:lnTo>
                  <a:pt x="52851" y="9068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62C6EFA0-C70C-CC3C-1764-E4C4032445E5}"/>
              </a:ext>
            </a:extLst>
          </p:cNvPr>
          <p:cNvSpPr/>
          <p:nvPr/>
        </p:nvSpPr>
        <p:spPr>
          <a:xfrm>
            <a:off x="1212316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2"/>
                </a:lnTo>
                <a:lnTo>
                  <a:pt x="9064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4" y="52850"/>
                </a:lnTo>
                <a:lnTo>
                  <a:pt x="18901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7B973ADE-044E-7C00-92F9-414AC278CDBE}"/>
              </a:ext>
            </a:extLst>
          </p:cNvPr>
          <p:cNvSpPr/>
          <p:nvPr/>
        </p:nvSpPr>
        <p:spPr>
          <a:xfrm>
            <a:off x="1212316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4" y="52854"/>
                </a:lnTo>
                <a:lnTo>
                  <a:pt x="18901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0CCEB300-44BC-357F-90C8-691E671A883D}"/>
              </a:ext>
            </a:extLst>
          </p:cNvPr>
          <p:cNvSpPr/>
          <p:nvPr/>
        </p:nvSpPr>
        <p:spPr>
          <a:xfrm>
            <a:off x="12123165" y="5996240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4" y="52858"/>
                </a:lnTo>
                <a:lnTo>
                  <a:pt x="18901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C7DC6FCC-C1AD-7019-8A33-E7FBD2E08B43}"/>
              </a:ext>
            </a:extLst>
          </p:cNvPr>
          <p:cNvSpPr/>
          <p:nvPr/>
        </p:nvSpPr>
        <p:spPr>
          <a:xfrm>
            <a:off x="1212316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4"/>
                </a:lnTo>
                <a:lnTo>
                  <a:pt x="9064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4" y="52859"/>
                </a:lnTo>
                <a:lnTo>
                  <a:pt x="18901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325D3BD7-E255-25DB-FF90-8B7E6D517733}"/>
              </a:ext>
            </a:extLst>
          </p:cNvPr>
          <p:cNvSpPr/>
          <p:nvPr/>
        </p:nvSpPr>
        <p:spPr>
          <a:xfrm>
            <a:off x="12123165" y="5635173"/>
            <a:ext cx="47019" cy="40302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808" y="0"/>
                </a:moveTo>
                <a:lnTo>
                  <a:pt x="280" y="2272"/>
                </a:lnTo>
                <a:lnTo>
                  <a:pt x="0" y="4622"/>
                </a:lnTo>
                <a:lnTo>
                  <a:pt x="0" y="7049"/>
                </a:lnTo>
                <a:lnTo>
                  <a:pt x="2432" y="19111"/>
                </a:lnTo>
                <a:lnTo>
                  <a:pt x="9064" y="28957"/>
                </a:lnTo>
                <a:lnTo>
                  <a:pt x="18901" y="35594"/>
                </a:lnTo>
                <a:lnTo>
                  <a:pt x="30948" y="38027"/>
                </a:lnTo>
                <a:lnTo>
                  <a:pt x="35685" y="38027"/>
                </a:lnTo>
                <a:lnTo>
                  <a:pt x="40171" y="36964"/>
                </a:lnTo>
                <a:lnTo>
                  <a:pt x="44189" y="35071"/>
                </a:lnTo>
                <a:lnTo>
                  <a:pt x="33528" y="26085"/>
                </a:lnTo>
                <a:lnTo>
                  <a:pt x="22743" y="17245"/>
                </a:lnTo>
                <a:lnTo>
                  <a:pt x="11836" y="8550"/>
                </a:lnTo>
                <a:lnTo>
                  <a:pt x="80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DE273-9049-5F4E-3C1B-0B8C849B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3188" y="6219434"/>
            <a:ext cx="2743200" cy="365125"/>
          </a:xfrm>
        </p:spPr>
        <p:txBody>
          <a:bodyPr/>
          <a:lstStyle/>
          <a:p>
            <a:fld id="{9290D85C-CD69-470D-96D4-73400C2C699A}" type="slidenum">
              <a:rPr lang="cs-CZ" sz="1600" b="1" smtClean="0"/>
              <a:t>10</a:t>
            </a:fld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56567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1888082"/>
            <a:ext cx="75516" cy="755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1888082"/>
            <a:ext cx="75512" cy="755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1888082"/>
            <a:ext cx="75512" cy="755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2442" y="1699284"/>
            <a:ext cx="75516" cy="755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5876" y="1699284"/>
            <a:ext cx="75512" cy="755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9308" y="1699284"/>
            <a:ext cx="75512" cy="755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72442" y="1510487"/>
            <a:ext cx="75516" cy="755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5876" y="1510487"/>
            <a:ext cx="75512" cy="755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19308" y="1510487"/>
            <a:ext cx="75512" cy="755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1321664"/>
            <a:ext cx="75516" cy="755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1321664"/>
            <a:ext cx="75512" cy="755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1321664"/>
            <a:ext cx="75512" cy="7552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2442" y="1132866"/>
            <a:ext cx="75516" cy="7552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5876" y="1132866"/>
            <a:ext cx="75512" cy="7552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9308" y="1132866"/>
            <a:ext cx="75512" cy="7552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72442" y="944068"/>
            <a:ext cx="75516" cy="7552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45876" y="944068"/>
            <a:ext cx="75512" cy="7552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19308" y="944068"/>
            <a:ext cx="75512" cy="7552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72442" y="755246"/>
            <a:ext cx="75516" cy="7552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5876" y="755246"/>
            <a:ext cx="75512" cy="7552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19308" y="755246"/>
            <a:ext cx="75512" cy="7552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566448"/>
            <a:ext cx="75516" cy="7552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566448"/>
            <a:ext cx="75512" cy="7552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566448"/>
            <a:ext cx="75512" cy="7552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72442" y="377649"/>
            <a:ext cx="75516" cy="7552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45876" y="377649"/>
            <a:ext cx="75512" cy="755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19308" y="377649"/>
            <a:ext cx="75512" cy="7552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72442" y="188828"/>
            <a:ext cx="75516" cy="7552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5876" y="188828"/>
            <a:ext cx="75512" cy="7552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19308" y="188828"/>
            <a:ext cx="75512" cy="7552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30"/>
            <a:ext cx="75516" cy="7552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30"/>
            <a:ext cx="75512" cy="7552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30"/>
            <a:ext cx="75512" cy="7552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6485530"/>
            <a:ext cx="75516" cy="7552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6485530"/>
            <a:ext cx="75512" cy="7552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6485530"/>
            <a:ext cx="75512" cy="7552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87651" y="6296732"/>
            <a:ext cx="75516" cy="75524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61085" y="6296732"/>
            <a:ext cx="75512" cy="7552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34519" y="6296732"/>
            <a:ext cx="75512" cy="7552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87651" y="6107934"/>
            <a:ext cx="75516" cy="7553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1085" y="6107934"/>
            <a:ext cx="75512" cy="7553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34519" y="6107934"/>
            <a:ext cx="75512" cy="7553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5919112"/>
            <a:ext cx="75516" cy="7552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5919112"/>
            <a:ext cx="75512" cy="7552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5919112"/>
            <a:ext cx="75512" cy="75521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87651" y="5730313"/>
            <a:ext cx="75516" cy="75521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61085" y="5730313"/>
            <a:ext cx="75512" cy="75521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34519" y="5730313"/>
            <a:ext cx="75512" cy="7552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87651" y="5541515"/>
            <a:ext cx="75516" cy="7552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1085" y="5541515"/>
            <a:ext cx="75512" cy="75525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34519" y="5541515"/>
            <a:ext cx="75512" cy="75525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087651" y="5352694"/>
            <a:ext cx="75516" cy="75521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861085" y="5352694"/>
            <a:ext cx="75512" cy="75521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34519" y="5352694"/>
            <a:ext cx="75512" cy="75521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5163895"/>
            <a:ext cx="75516" cy="75521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5163895"/>
            <a:ext cx="75512" cy="75521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5163895"/>
            <a:ext cx="75512" cy="75521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87651" y="4975097"/>
            <a:ext cx="75516" cy="75525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1085" y="4975097"/>
            <a:ext cx="75512" cy="75525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34519" y="4975097"/>
            <a:ext cx="75512" cy="75525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087651" y="4786276"/>
            <a:ext cx="75516" cy="7552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861085" y="4786276"/>
            <a:ext cx="75512" cy="7552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34519" y="4786276"/>
            <a:ext cx="75512" cy="7552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4597477"/>
            <a:ext cx="75516" cy="7552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4597477"/>
            <a:ext cx="75512" cy="7552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4597477"/>
            <a:ext cx="75512" cy="75520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550419" y="1527245"/>
            <a:ext cx="11641581" cy="5045762"/>
            <a:chOff x="514393" y="1292331"/>
            <a:chExt cx="11005606" cy="4770114"/>
          </a:xfrm>
        </p:grpSpPr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92946" y="1292331"/>
              <a:ext cx="5827053" cy="477011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0447603" y="172124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0" y="0"/>
                  </a:moveTo>
                  <a:lnTo>
                    <a:pt x="0" y="502613"/>
                  </a:lnTo>
                  <a:lnTo>
                    <a:pt x="502613" y="502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393" y="1292331"/>
              <a:ext cx="5843012" cy="477011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028933" y="1721246"/>
              <a:ext cx="4741545" cy="3667125"/>
            </a:xfrm>
            <a:custGeom>
              <a:avLst/>
              <a:gdLst/>
              <a:ahLst/>
              <a:cxnLst/>
              <a:rect l="l" t="t" r="r" b="b"/>
              <a:pathLst>
                <a:path w="4741545" h="3667125">
                  <a:moveTo>
                    <a:pt x="4238744" y="0"/>
                  </a:moveTo>
                  <a:lnTo>
                    <a:pt x="0" y="0"/>
                  </a:lnTo>
                  <a:lnTo>
                    <a:pt x="0" y="3666909"/>
                  </a:lnTo>
                  <a:lnTo>
                    <a:pt x="4741358" y="3666909"/>
                  </a:lnTo>
                  <a:lnTo>
                    <a:pt x="4741358" y="502613"/>
                  </a:lnTo>
                  <a:lnTo>
                    <a:pt x="4238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04"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5267678" y="172124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0" y="0"/>
                  </a:moveTo>
                  <a:lnTo>
                    <a:pt x="0" y="502613"/>
                  </a:lnTo>
                  <a:lnTo>
                    <a:pt x="502613" y="502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 dirty="0"/>
            </a:p>
          </p:txBody>
        </p:sp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960036" y="271264"/>
            <a:ext cx="11123260" cy="1006401"/>
          </a:xfrm>
          <a:prstGeom prst="rect">
            <a:avLst/>
          </a:prstGeom>
        </p:spPr>
        <p:txBody>
          <a:bodyPr vert="horz" wrap="square" lIns="0" tIns="13434" rIns="0" bIns="0" rtlCol="0" anchor="ctr">
            <a:spAutoFit/>
          </a:bodyPr>
          <a:lstStyle/>
          <a:p>
            <a:pPr marL="16793">
              <a:lnSpc>
                <a:spcPct val="100000"/>
              </a:lnSpc>
              <a:spcBef>
                <a:spcPts val="106"/>
              </a:spcBef>
            </a:pPr>
            <a:r>
              <a:rPr lang="cs-CZ" dirty="0"/>
              <a:t>Diskutované změny pro řízení o návrhu</a:t>
            </a:r>
            <a:br>
              <a:rPr lang="cs-CZ" dirty="0"/>
            </a:br>
            <a:r>
              <a:rPr lang="cs-CZ" dirty="0">
                <a:solidFill>
                  <a:srgbClr val="00B050"/>
                </a:solidFill>
              </a:rPr>
              <a:t>před ÚOHS</a:t>
            </a:r>
            <a:endParaRPr spc="-21" dirty="0">
              <a:solidFill>
                <a:srgbClr val="00B050"/>
              </a:solidFill>
            </a:endParaRPr>
          </a:p>
        </p:txBody>
      </p:sp>
      <p:pic>
        <p:nvPicPr>
          <p:cNvPr id="75" name="object 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732" y="6517948"/>
            <a:ext cx="12184938" cy="336507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10717643" y="356274"/>
            <a:ext cx="8732" cy="302262"/>
          </a:xfrm>
          <a:custGeom>
            <a:avLst/>
            <a:gdLst/>
            <a:ahLst/>
            <a:cxnLst/>
            <a:rect l="l" t="t" r="r" b="b"/>
            <a:pathLst>
              <a:path w="8254" h="285750">
                <a:moveTo>
                  <a:pt x="7851" y="0"/>
                </a:moveTo>
                <a:lnTo>
                  <a:pt x="0" y="0"/>
                </a:lnTo>
                <a:lnTo>
                  <a:pt x="0" y="285429"/>
                </a:lnTo>
                <a:lnTo>
                  <a:pt x="7851" y="285429"/>
                </a:lnTo>
                <a:lnTo>
                  <a:pt x="78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77" name="object 7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809194" y="354821"/>
            <a:ext cx="746530" cy="304413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10142519" y="370863"/>
            <a:ext cx="494366" cy="275395"/>
            <a:chOff x="9584909" y="350603"/>
            <a:chExt cx="467359" cy="260350"/>
          </a:xfrm>
        </p:grpSpPr>
        <p:sp>
          <p:nvSpPr>
            <p:cNvPr id="79" name="object 79"/>
            <p:cNvSpPr/>
            <p:nvPr/>
          </p:nvSpPr>
          <p:spPr>
            <a:xfrm>
              <a:off x="9600281" y="443317"/>
              <a:ext cx="424180" cy="167640"/>
            </a:xfrm>
            <a:custGeom>
              <a:avLst/>
              <a:gdLst/>
              <a:ahLst/>
              <a:cxnLst/>
              <a:rect l="l" t="t" r="r" b="b"/>
              <a:pathLst>
                <a:path w="424179" h="167640">
                  <a:moveTo>
                    <a:pt x="190954" y="0"/>
                  </a:moveTo>
                  <a:lnTo>
                    <a:pt x="143797" y="4420"/>
                  </a:lnTo>
                  <a:lnTo>
                    <a:pt x="84836" y="16429"/>
                  </a:lnTo>
                  <a:lnTo>
                    <a:pt x="34449" y="37240"/>
                  </a:lnTo>
                  <a:lnTo>
                    <a:pt x="4637" y="71043"/>
                  </a:lnTo>
                  <a:lnTo>
                    <a:pt x="0" y="96102"/>
                  </a:lnTo>
                  <a:lnTo>
                    <a:pt x="11738" y="128639"/>
                  </a:lnTo>
                  <a:lnTo>
                    <a:pt x="41312" y="150031"/>
                  </a:lnTo>
                  <a:lnTo>
                    <a:pt x="82717" y="162306"/>
                  </a:lnTo>
                  <a:lnTo>
                    <a:pt x="129947" y="167493"/>
                  </a:lnTo>
                  <a:lnTo>
                    <a:pt x="176996" y="167623"/>
                  </a:lnTo>
                  <a:lnTo>
                    <a:pt x="217859" y="164726"/>
                  </a:lnTo>
                  <a:lnTo>
                    <a:pt x="272953" y="155554"/>
                  </a:lnTo>
                  <a:lnTo>
                    <a:pt x="330291" y="139969"/>
                  </a:lnTo>
                  <a:lnTo>
                    <a:pt x="377902" y="120080"/>
                  </a:lnTo>
                  <a:lnTo>
                    <a:pt x="411781" y="101067"/>
                  </a:lnTo>
                  <a:lnTo>
                    <a:pt x="423781" y="91779"/>
                  </a:lnTo>
                  <a:lnTo>
                    <a:pt x="407996" y="96057"/>
                  </a:lnTo>
                  <a:lnTo>
                    <a:pt x="387468" y="102617"/>
                  </a:lnTo>
                  <a:lnTo>
                    <a:pt x="363539" y="109817"/>
                  </a:lnTo>
                  <a:lnTo>
                    <a:pt x="319767" y="119112"/>
                  </a:lnTo>
                  <a:lnTo>
                    <a:pt x="268913" y="123066"/>
                  </a:lnTo>
                  <a:lnTo>
                    <a:pt x="227956" y="120481"/>
                  </a:lnTo>
                  <a:lnTo>
                    <a:pt x="182906" y="111672"/>
                  </a:lnTo>
                  <a:lnTo>
                    <a:pt x="147969" y="92673"/>
                  </a:lnTo>
                  <a:lnTo>
                    <a:pt x="137350" y="59519"/>
                  </a:lnTo>
                  <a:lnTo>
                    <a:pt x="145666" y="38178"/>
                  </a:lnTo>
                  <a:lnTo>
                    <a:pt x="160294" y="22140"/>
                  </a:lnTo>
                  <a:lnTo>
                    <a:pt x="176851" y="9911"/>
                  </a:lnTo>
                  <a:lnTo>
                    <a:pt x="1909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0" name="object 80"/>
            <p:cNvSpPr/>
            <p:nvPr/>
          </p:nvSpPr>
          <p:spPr>
            <a:xfrm>
              <a:off x="9756622" y="350603"/>
              <a:ext cx="295910" cy="205104"/>
            </a:xfrm>
            <a:custGeom>
              <a:avLst/>
              <a:gdLst/>
              <a:ahLst/>
              <a:cxnLst/>
              <a:rect l="l" t="t" r="r" b="b"/>
              <a:pathLst>
                <a:path w="295909" h="205104">
                  <a:moveTo>
                    <a:pt x="232790" y="0"/>
                  </a:moveTo>
                  <a:lnTo>
                    <a:pt x="246414" y="18542"/>
                  </a:lnTo>
                  <a:lnTo>
                    <a:pt x="255738" y="40232"/>
                  </a:lnTo>
                  <a:lnTo>
                    <a:pt x="254898" y="63899"/>
                  </a:lnTo>
                  <a:lnTo>
                    <a:pt x="221874" y="101689"/>
                  </a:lnTo>
                  <a:lnTo>
                    <a:pt x="183852" y="125759"/>
                  </a:lnTo>
                  <a:lnTo>
                    <a:pt x="121705" y="153258"/>
                  </a:lnTo>
                  <a:lnTo>
                    <a:pt x="79358" y="166591"/>
                  </a:lnTo>
                  <a:lnTo>
                    <a:pt x="38002" y="175810"/>
                  </a:lnTo>
                  <a:lnTo>
                    <a:pt x="0" y="180338"/>
                  </a:lnTo>
                  <a:lnTo>
                    <a:pt x="21550" y="189505"/>
                  </a:lnTo>
                  <a:lnTo>
                    <a:pt x="41157" y="196103"/>
                  </a:lnTo>
                  <a:lnTo>
                    <a:pt x="62486" y="200696"/>
                  </a:lnTo>
                  <a:lnTo>
                    <a:pt x="89204" y="203850"/>
                  </a:lnTo>
                  <a:lnTo>
                    <a:pt x="116735" y="205069"/>
                  </a:lnTo>
                  <a:lnTo>
                    <a:pt x="146787" y="204084"/>
                  </a:lnTo>
                  <a:lnTo>
                    <a:pt x="203295" y="193593"/>
                  </a:lnTo>
                  <a:lnTo>
                    <a:pt x="239101" y="177264"/>
                  </a:lnTo>
                  <a:lnTo>
                    <a:pt x="241851" y="174332"/>
                  </a:lnTo>
                  <a:lnTo>
                    <a:pt x="249195" y="168720"/>
                  </a:lnTo>
                  <a:lnTo>
                    <a:pt x="282470" y="132331"/>
                  </a:lnTo>
                  <a:lnTo>
                    <a:pt x="295352" y="80052"/>
                  </a:lnTo>
                  <a:lnTo>
                    <a:pt x="292072" y="60803"/>
                  </a:lnTo>
                  <a:lnTo>
                    <a:pt x="285447" y="42764"/>
                  </a:lnTo>
                  <a:lnTo>
                    <a:pt x="276241" y="28990"/>
                  </a:lnTo>
                  <a:lnTo>
                    <a:pt x="262845" y="15833"/>
                  </a:lnTo>
                  <a:lnTo>
                    <a:pt x="247585" y="5450"/>
                  </a:lnTo>
                  <a:lnTo>
                    <a:pt x="23279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1" name="object 81"/>
            <p:cNvSpPr/>
            <p:nvPr/>
          </p:nvSpPr>
          <p:spPr>
            <a:xfrm>
              <a:off x="9584909" y="360393"/>
              <a:ext cx="415290" cy="122555"/>
            </a:xfrm>
            <a:custGeom>
              <a:avLst/>
              <a:gdLst/>
              <a:ahLst/>
              <a:cxnLst/>
              <a:rect l="l" t="t" r="r" b="b"/>
              <a:pathLst>
                <a:path w="415290" h="122554">
                  <a:moveTo>
                    <a:pt x="299232" y="0"/>
                  </a:moveTo>
                  <a:lnTo>
                    <a:pt x="250562" y="3879"/>
                  </a:lnTo>
                  <a:lnTo>
                    <a:pt x="206352" y="11328"/>
                  </a:lnTo>
                  <a:lnTo>
                    <a:pt x="146734" y="29021"/>
                  </a:lnTo>
                  <a:lnTo>
                    <a:pt x="95804" y="52049"/>
                  </a:lnTo>
                  <a:lnTo>
                    <a:pt x="54049" y="77330"/>
                  </a:lnTo>
                  <a:lnTo>
                    <a:pt x="21952" y="101782"/>
                  </a:lnTo>
                  <a:lnTo>
                    <a:pt x="0" y="122323"/>
                  </a:lnTo>
                  <a:lnTo>
                    <a:pt x="11730" y="118737"/>
                  </a:lnTo>
                  <a:lnTo>
                    <a:pt x="25789" y="113718"/>
                  </a:lnTo>
                  <a:lnTo>
                    <a:pt x="40990" y="107791"/>
                  </a:lnTo>
                  <a:lnTo>
                    <a:pt x="56149" y="101483"/>
                  </a:lnTo>
                  <a:lnTo>
                    <a:pt x="68384" y="96727"/>
                  </a:lnTo>
                  <a:lnTo>
                    <a:pt x="106923" y="85898"/>
                  </a:lnTo>
                  <a:lnTo>
                    <a:pt x="159319" y="76142"/>
                  </a:lnTo>
                  <a:lnTo>
                    <a:pt x="211259" y="72153"/>
                  </a:lnTo>
                  <a:lnTo>
                    <a:pt x="249438" y="73593"/>
                  </a:lnTo>
                  <a:lnTo>
                    <a:pt x="283627" y="80141"/>
                  </a:lnTo>
                  <a:lnTo>
                    <a:pt x="312120" y="93180"/>
                  </a:lnTo>
                  <a:lnTo>
                    <a:pt x="333212" y="114090"/>
                  </a:lnTo>
                  <a:lnTo>
                    <a:pt x="359830" y="100016"/>
                  </a:lnTo>
                  <a:lnTo>
                    <a:pt x="385018" y="83665"/>
                  </a:lnTo>
                  <a:lnTo>
                    <a:pt x="404767" y="66176"/>
                  </a:lnTo>
                  <a:lnTo>
                    <a:pt x="415066" y="48689"/>
                  </a:lnTo>
                  <a:lnTo>
                    <a:pt x="410277" y="24033"/>
                  </a:lnTo>
                  <a:lnTo>
                    <a:pt x="385260" y="8650"/>
                  </a:lnTo>
                  <a:lnTo>
                    <a:pt x="346188" y="1114"/>
                  </a:lnTo>
                  <a:lnTo>
                    <a:pt x="29923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2" name="object 82"/>
            <p:cNvSpPr/>
            <p:nvPr/>
          </p:nvSpPr>
          <p:spPr>
            <a:xfrm>
              <a:off x="9653648" y="467833"/>
              <a:ext cx="71755" cy="38735"/>
            </a:xfrm>
            <a:custGeom>
              <a:avLst/>
              <a:gdLst/>
              <a:ahLst/>
              <a:cxnLst/>
              <a:rect l="l" t="t" r="r" b="b"/>
              <a:pathLst>
                <a:path w="71754" h="38734">
                  <a:moveTo>
                    <a:pt x="32533" y="0"/>
                  </a:moveTo>
                  <a:lnTo>
                    <a:pt x="27363" y="14759"/>
                  </a:lnTo>
                  <a:lnTo>
                    <a:pt x="0" y="18809"/>
                  </a:lnTo>
                  <a:lnTo>
                    <a:pt x="24116" y="23688"/>
                  </a:lnTo>
                  <a:lnTo>
                    <a:pt x="18580" y="38445"/>
                  </a:lnTo>
                  <a:lnTo>
                    <a:pt x="38660" y="26701"/>
                  </a:lnTo>
                  <a:lnTo>
                    <a:pt x="62593" y="31766"/>
                  </a:lnTo>
                  <a:lnTo>
                    <a:pt x="50878" y="19634"/>
                  </a:lnTo>
                  <a:lnTo>
                    <a:pt x="71222" y="8017"/>
                  </a:lnTo>
                  <a:lnTo>
                    <a:pt x="43895" y="12254"/>
                  </a:lnTo>
                  <a:lnTo>
                    <a:pt x="3253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pic>
          <p:nvPicPr>
            <p:cNvPr id="83" name="object 8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638960" y="527820"/>
              <a:ext cx="124278" cy="6430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9700577" y="392330"/>
              <a:ext cx="285115" cy="52069"/>
            </a:xfrm>
            <a:custGeom>
              <a:avLst/>
              <a:gdLst/>
              <a:ahLst/>
              <a:cxnLst/>
              <a:rect l="l" t="t" r="r" b="b"/>
              <a:pathLst>
                <a:path w="285115" h="52070">
                  <a:moveTo>
                    <a:pt x="81330" y="9169"/>
                  </a:moveTo>
                  <a:lnTo>
                    <a:pt x="60439" y="14097"/>
                  </a:lnTo>
                  <a:lnTo>
                    <a:pt x="36957" y="21094"/>
                  </a:lnTo>
                  <a:lnTo>
                    <a:pt x="15328" y="28562"/>
                  </a:lnTo>
                  <a:lnTo>
                    <a:pt x="0" y="34899"/>
                  </a:lnTo>
                  <a:lnTo>
                    <a:pt x="9982" y="32359"/>
                  </a:lnTo>
                  <a:lnTo>
                    <a:pt x="50914" y="23914"/>
                  </a:lnTo>
                  <a:lnTo>
                    <a:pt x="75349" y="19151"/>
                  </a:lnTo>
                  <a:lnTo>
                    <a:pt x="81330" y="9169"/>
                  </a:lnTo>
                  <a:close/>
                </a:path>
                <a:path w="285115" h="52070">
                  <a:moveTo>
                    <a:pt x="197916" y="3111"/>
                  </a:moveTo>
                  <a:lnTo>
                    <a:pt x="179946" y="939"/>
                  </a:lnTo>
                  <a:lnTo>
                    <a:pt x="161759" y="0"/>
                  </a:lnTo>
                  <a:lnTo>
                    <a:pt x="142328" y="469"/>
                  </a:lnTo>
                  <a:lnTo>
                    <a:pt x="120611" y="2540"/>
                  </a:lnTo>
                  <a:lnTo>
                    <a:pt x="112941" y="14922"/>
                  </a:lnTo>
                  <a:lnTo>
                    <a:pt x="131635" y="13754"/>
                  </a:lnTo>
                  <a:lnTo>
                    <a:pt x="151142" y="13601"/>
                  </a:lnTo>
                  <a:lnTo>
                    <a:pt x="170332" y="14528"/>
                  </a:lnTo>
                  <a:lnTo>
                    <a:pt x="188099" y="16611"/>
                  </a:lnTo>
                  <a:lnTo>
                    <a:pt x="197916" y="3111"/>
                  </a:lnTo>
                  <a:close/>
                </a:path>
                <a:path w="285115" h="52070">
                  <a:moveTo>
                    <a:pt x="284822" y="38862"/>
                  </a:moveTo>
                  <a:lnTo>
                    <a:pt x="272859" y="30264"/>
                  </a:lnTo>
                  <a:lnTo>
                    <a:pt x="260400" y="23114"/>
                  </a:lnTo>
                  <a:lnTo>
                    <a:pt x="247129" y="16967"/>
                  </a:lnTo>
                  <a:lnTo>
                    <a:pt x="233616" y="12090"/>
                  </a:lnTo>
                  <a:lnTo>
                    <a:pt x="223342" y="25679"/>
                  </a:lnTo>
                  <a:lnTo>
                    <a:pt x="233045" y="29565"/>
                  </a:lnTo>
                  <a:lnTo>
                    <a:pt x="243141" y="34366"/>
                  </a:lnTo>
                  <a:lnTo>
                    <a:pt x="253212" y="39979"/>
                  </a:lnTo>
                  <a:lnTo>
                    <a:pt x="262813" y="46266"/>
                  </a:lnTo>
                  <a:lnTo>
                    <a:pt x="264718" y="47637"/>
                  </a:lnTo>
                  <a:lnTo>
                    <a:pt x="269138" y="51625"/>
                  </a:lnTo>
                  <a:lnTo>
                    <a:pt x="269354" y="51866"/>
                  </a:lnTo>
                  <a:lnTo>
                    <a:pt x="274497" y="48133"/>
                  </a:lnTo>
                  <a:lnTo>
                    <a:pt x="282067" y="41871"/>
                  </a:lnTo>
                  <a:lnTo>
                    <a:pt x="28482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5" name="object 85"/>
            <p:cNvSpPr/>
            <p:nvPr/>
          </p:nvSpPr>
          <p:spPr>
            <a:xfrm>
              <a:off x="9846310" y="451246"/>
              <a:ext cx="182880" cy="93980"/>
            </a:xfrm>
            <a:custGeom>
              <a:avLst/>
              <a:gdLst/>
              <a:ahLst/>
              <a:cxnLst/>
              <a:rect l="l" t="t" r="r" b="b"/>
              <a:pathLst>
                <a:path w="182879" h="93979">
                  <a:moveTo>
                    <a:pt x="75996" y="86474"/>
                  </a:moveTo>
                  <a:lnTo>
                    <a:pt x="70662" y="73609"/>
                  </a:lnTo>
                  <a:lnTo>
                    <a:pt x="72517" y="70205"/>
                  </a:lnTo>
                  <a:lnTo>
                    <a:pt x="67043" y="70231"/>
                  </a:lnTo>
                  <a:lnTo>
                    <a:pt x="59537" y="69354"/>
                  </a:lnTo>
                  <a:lnTo>
                    <a:pt x="50774" y="64820"/>
                  </a:lnTo>
                  <a:lnTo>
                    <a:pt x="39446" y="62242"/>
                  </a:lnTo>
                  <a:lnTo>
                    <a:pt x="26695" y="63322"/>
                  </a:lnTo>
                  <a:lnTo>
                    <a:pt x="17589" y="67525"/>
                  </a:lnTo>
                  <a:lnTo>
                    <a:pt x="17208" y="74307"/>
                  </a:lnTo>
                  <a:lnTo>
                    <a:pt x="19367" y="77571"/>
                  </a:lnTo>
                  <a:lnTo>
                    <a:pt x="23609" y="79298"/>
                  </a:lnTo>
                  <a:lnTo>
                    <a:pt x="27178" y="80175"/>
                  </a:lnTo>
                  <a:lnTo>
                    <a:pt x="57467" y="75285"/>
                  </a:lnTo>
                  <a:lnTo>
                    <a:pt x="46647" y="79070"/>
                  </a:lnTo>
                  <a:lnTo>
                    <a:pt x="30213" y="82804"/>
                  </a:lnTo>
                  <a:lnTo>
                    <a:pt x="13030" y="85750"/>
                  </a:lnTo>
                  <a:lnTo>
                    <a:pt x="0" y="87198"/>
                  </a:lnTo>
                  <a:lnTo>
                    <a:pt x="21437" y="90589"/>
                  </a:lnTo>
                  <a:lnTo>
                    <a:pt x="36588" y="84328"/>
                  </a:lnTo>
                  <a:lnTo>
                    <a:pt x="42926" y="89941"/>
                  </a:lnTo>
                  <a:lnTo>
                    <a:pt x="50800" y="92938"/>
                  </a:lnTo>
                  <a:lnTo>
                    <a:pt x="58978" y="93738"/>
                  </a:lnTo>
                  <a:lnTo>
                    <a:pt x="66268" y="92735"/>
                  </a:lnTo>
                  <a:lnTo>
                    <a:pt x="71247" y="91376"/>
                  </a:lnTo>
                  <a:lnTo>
                    <a:pt x="75996" y="86474"/>
                  </a:lnTo>
                  <a:close/>
                </a:path>
                <a:path w="182879" h="93979">
                  <a:moveTo>
                    <a:pt x="141566" y="47548"/>
                  </a:moveTo>
                  <a:lnTo>
                    <a:pt x="136093" y="38950"/>
                  </a:lnTo>
                  <a:lnTo>
                    <a:pt x="137096" y="35941"/>
                  </a:lnTo>
                  <a:lnTo>
                    <a:pt x="133007" y="37185"/>
                  </a:lnTo>
                  <a:lnTo>
                    <a:pt x="125196" y="37604"/>
                  </a:lnTo>
                  <a:lnTo>
                    <a:pt x="118160" y="36131"/>
                  </a:lnTo>
                  <a:lnTo>
                    <a:pt x="109423" y="36690"/>
                  </a:lnTo>
                  <a:lnTo>
                    <a:pt x="100050" y="40347"/>
                  </a:lnTo>
                  <a:lnTo>
                    <a:pt x="93751" y="45580"/>
                  </a:lnTo>
                  <a:lnTo>
                    <a:pt x="94246" y="50825"/>
                  </a:lnTo>
                  <a:lnTo>
                    <a:pt x="96253" y="52844"/>
                  </a:lnTo>
                  <a:lnTo>
                    <a:pt x="101701" y="53784"/>
                  </a:lnTo>
                  <a:lnTo>
                    <a:pt x="104470" y="53644"/>
                  </a:lnTo>
                  <a:lnTo>
                    <a:pt x="126466" y="43167"/>
                  </a:lnTo>
                  <a:lnTo>
                    <a:pt x="118833" y="48463"/>
                  </a:lnTo>
                  <a:lnTo>
                    <a:pt x="107022" y="54978"/>
                  </a:lnTo>
                  <a:lnTo>
                    <a:pt x="94576" y="61061"/>
                  </a:lnTo>
                  <a:lnTo>
                    <a:pt x="85039" y="65074"/>
                  </a:lnTo>
                  <a:lnTo>
                    <a:pt x="97891" y="64973"/>
                  </a:lnTo>
                  <a:lnTo>
                    <a:pt x="111950" y="54711"/>
                  </a:lnTo>
                  <a:lnTo>
                    <a:pt x="117424" y="58318"/>
                  </a:lnTo>
                  <a:lnTo>
                    <a:pt x="124028" y="60312"/>
                  </a:lnTo>
                  <a:lnTo>
                    <a:pt x="131013" y="60083"/>
                  </a:lnTo>
                  <a:lnTo>
                    <a:pt x="137668" y="57023"/>
                  </a:lnTo>
                  <a:lnTo>
                    <a:pt x="141147" y="54457"/>
                  </a:lnTo>
                  <a:lnTo>
                    <a:pt x="141566" y="47548"/>
                  </a:lnTo>
                  <a:close/>
                </a:path>
                <a:path w="182879" h="93979">
                  <a:moveTo>
                    <a:pt x="182270" y="11874"/>
                  </a:moveTo>
                  <a:lnTo>
                    <a:pt x="179400" y="7162"/>
                  </a:lnTo>
                  <a:lnTo>
                    <a:pt x="172415" y="3429"/>
                  </a:lnTo>
                  <a:lnTo>
                    <a:pt x="171183" y="2425"/>
                  </a:lnTo>
                  <a:lnTo>
                    <a:pt x="170586" y="0"/>
                  </a:lnTo>
                  <a:lnTo>
                    <a:pt x="167894" y="1765"/>
                  </a:lnTo>
                  <a:lnTo>
                    <a:pt x="161823" y="3721"/>
                  </a:lnTo>
                  <a:lnTo>
                    <a:pt x="155486" y="4102"/>
                  </a:lnTo>
                  <a:lnTo>
                    <a:pt x="148742" y="6350"/>
                  </a:lnTo>
                  <a:lnTo>
                    <a:pt x="142913" y="11023"/>
                  </a:lnTo>
                  <a:lnTo>
                    <a:pt x="140284" y="16217"/>
                  </a:lnTo>
                  <a:lnTo>
                    <a:pt x="143103" y="19989"/>
                  </a:lnTo>
                  <a:lnTo>
                    <a:pt x="145630" y="21056"/>
                  </a:lnTo>
                  <a:lnTo>
                    <a:pt x="150444" y="20612"/>
                  </a:lnTo>
                  <a:lnTo>
                    <a:pt x="152603" y="19939"/>
                  </a:lnTo>
                  <a:lnTo>
                    <a:pt x="165404" y="7569"/>
                  </a:lnTo>
                  <a:lnTo>
                    <a:pt x="161734" y="13081"/>
                  </a:lnTo>
                  <a:lnTo>
                    <a:pt x="155270" y="20383"/>
                  </a:lnTo>
                  <a:lnTo>
                    <a:pt x="148094" y="27495"/>
                  </a:lnTo>
                  <a:lnTo>
                    <a:pt x="142290" y="32461"/>
                  </a:lnTo>
                  <a:lnTo>
                    <a:pt x="152552" y="29692"/>
                  </a:lnTo>
                  <a:lnTo>
                    <a:pt x="159105" y="19151"/>
                  </a:lnTo>
                  <a:lnTo>
                    <a:pt x="166687" y="21996"/>
                  </a:lnTo>
                  <a:lnTo>
                    <a:pt x="177025" y="23622"/>
                  </a:lnTo>
                  <a:lnTo>
                    <a:pt x="182270" y="1187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</p:grpSp>
      <p:sp>
        <p:nvSpPr>
          <p:cNvPr id="88" name="object 88"/>
          <p:cNvSpPr/>
          <p:nvPr/>
        </p:nvSpPr>
        <p:spPr>
          <a:xfrm>
            <a:off x="2970" y="615091"/>
            <a:ext cx="630049" cy="337191"/>
          </a:xfrm>
          <a:custGeom>
            <a:avLst/>
            <a:gdLst/>
            <a:ahLst/>
            <a:cxnLst/>
            <a:rect l="l" t="t" r="r" b="b"/>
            <a:pathLst>
              <a:path w="595630" h="318769">
                <a:moveTo>
                  <a:pt x="595285" y="0"/>
                </a:moveTo>
                <a:lnTo>
                  <a:pt x="0" y="0"/>
                </a:lnTo>
                <a:lnTo>
                  <a:pt x="0" y="318150"/>
                </a:lnTo>
                <a:lnTo>
                  <a:pt x="595285" y="318150"/>
                </a:lnTo>
                <a:lnTo>
                  <a:pt x="5952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8EB15A93-B797-CA38-DEF8-DDBBD7DC2F57}"/>
              </a:ext>
            </a:extLst>
          </p:cNvPr>
          <p:cNvSpPr txBox="1"/>
          <p:nvPr/>
        </p:nvSpPr>
        <p:spPr>
          <a:xfrm>
            <a:off x="1380780" y="2144026"/>
            <a:ext cx="437197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</a:pPr>
            <a:r>
              <a:rPr lang="cs-CZ" b="1" i="1" dirty="0">
                <a:solidFill>
                  <a:srgbClr val="C00000"/>
                </a:solidFill>
              </a:rPr>
              <a:t>Již dnes v ZZVZ</a:t>
            </a:r>
            <a:r>
              <a:rPr lang="cs-CZ" b="1" dirty="0">
                <a:solidFill>
                  <a:srgbClr val="C00000"/>
                </a:solidFill>
              </a:rPr>
              <a:t>: </a:t>
            </a:r>
          </a:p>
          <a:p>
            <a:pPr marL="179388" indent="-179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řízení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na návrh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a prvky „sporného“ řízení</a:t>
            </a:r>
          </a:p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odlišnosti oproti 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ex offo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(přestupky) </a:t>
            </a:r>
          </a:p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povinnost zadavatele ustát si (specifické) podmínky v ZD</a:t>
            </a:r>
          </a:p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odborná vyjádření vs průzkumy trhu?</a:t>
            </a:r>
          </a:p>
          <a:p>
            <a:pPr marL="179388" indent="-179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koncentrace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námitky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→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návrh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→ 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rozhodnutí</a:t>
            </a:r>
          </a:p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10 dnů vyjádření, 15 dnů od zahájení</a:t>
            </a:r>
          </a:p>
          <a:p>
            <a:pPr marL="179388" indent="-179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kauce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- 35% při </a:t>
            </a:r>
            <a:r>
              <a:rPr lang="cs-CZ" dirty="0">
                <a:solidFill>
                  <a:srgbClr val="C00000"/>
                </a:solidFill>
              </a:rPr>
              <a:t>zpětvzetí</a:t>
            </a:r>
          </a:p>
          <a:p>
            <a:pPr marL="179388" indent="-179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kauce u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KSvB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s návrhem na </a:t>
            </a:r>
            <a:r>
              <a:rPr lang="cs-CZ" dirty="0">
                <a:solidFill>
                  <a:srgbClr val="C00000"/>
                </a:solidFill>
              </a:rPr>
              <a:t>PO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(novela 23)</a:t>
            </a:r>
          </a:p>
        </p:txBody>
      </p:sp>
      <p:sp>
        <p:nvSpPr>
          <p:cNvPr id="86" name="Zástupný symbol pro číslo snímku 85">
            <a:extLst>
              <a:ext uri="{FF2B5EF4-FFF2-40B4-BE49-F238E27FC236}">
                <a16:creationId xmlns:a16="http://schemas.microsoft.com/office/drawing/2014/main" id="{80E39626-C4E5-BAB8-E825-469DAC801A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36858" y="6217359"/>
            <a:ext cx="2805705" cy="246221"/>
          </a:xfrm>
        </p:spPr>
        <p:txBody>
          <a:bodyPr/>
          <a:lstStyle/>
          <a:p>
            <a:fld id="{B6F15528-21DE-4FAA-801E-634DDDAF4B2B}" type="slidenum">
              <a:rPr lang="cs-CZ" sz="1600" b="1" smtClean="0"/>
              <a:t>11</a:t>
            </a:fld>
            <a:endParaRPr lang="cs-CZ" sz="1600" b="1" dirty="0"/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DE2468CB-0843-5EEA-B1F6-0B4063706DE9}"/>
              </a:ext>
            </a:extLst>
          </p:cNvPr>
          <p:cNvSpPr txBox="1"/>
          <p:nvPr/>
        </p:nvSpPr>
        <p:spPr>
          <a:xfrm>
            <a:off x="6841050" y="2203664"/>
            <a:ext cx="4581455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</a:pPr>
            <a:r>
              <a:rPr lang="cs-CZ" i="1" dirty="0"/>
              <a:t>Nově navrhováno: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b="1" dirty="0"/>
              <a:t>jediná instance ÚOHS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b="1" dirty="0"/>
              <a:t>kauce</a:t>
            </a:r>
            <a:r>
              <a:rPr lang="cs-CZ" dirty="0"/>
              <a:t> </a:t>
            </a:r>
          </a:p>
          <a:p>
            <a:pPr marL="449263" lvl="1" indent="-179388">
              <a:buFont typeface="Arial" panose="020B0604020202020204" pitchFamily="34" charset="0"/>
              <a:buChar char="•"/>
            </a:pPr>
            <a:r>
              <a:rPr lang="cs-CZ" dirty="0"/>
              <a:t>kauce </a:t>
            </a:r>
            <a:r>
              <a:rPr lang="cs-CZ" u="sng" dirty="0"/>
              <a:t>vždy </a:t>
            </a:r>
            <a:r>
              <a:rPr lang="cs-CZ" b="1" u="sng" dirty="0"/>
              <a:t>%</a:t>
            </a:r>
            <a:r>
              <a:rPr lang="cs-CZ" dirty="0"/>
              <a:t> dle </a:t>
            </a:r>
            <a:r>
              <a:rPr lang="cs-CZ" b="1" dirty="0"/>
              <a:t>hodnoty </a:t>
            </a:r>
            <a:r>
              <a:rPr lang="cs-CZ" dirty="0"/>
              <a:t>sporu (PH)</a:t>
            </a:r>
          </a:p>
          <a:p>
            <a:pPr marL="449263" lvl="1" indent="-179388">
              <a:buFont typeface="Arial" panose="020B0604020202020204" pitchFamily="34" charset="0"/>
              <a:buChar char="•"/>
            </a:pPr>
            <a:r>
              <a:rPr lang="cs-CZ" dirty="0"/>
              <a:t>strop </a:t>
            </a:r>
            <a:r>
              <a:rPr lang="cs-CZ" u="sng" dirty="0"/>
              <a:t>max</a:t>
            </a:r>
            <a:r>
              <a:rPr lang="cs-CZ" dirty="0"/>
              <a:t>. 2 mil VZ / 5 mil. koncese</a:t>
            </a:r>
          </a:p>
          <a:p>
            <a:pPr marL="449263" lvl="1" indent="-179388">
              <a:buFont typeface="Arial" panose="020B0604020202020204" pitchFamily="34" charset="0"/>
              <a:buChar char="•"/>
            </a:pPr>
            <a:r>
              <a:rPr lang="cs-CZ" dirty="0"/>
              <a:t>úspora (65%) </a:t>
            </a:r>
            <a:r>
              <a:rPr lang="cs-CZ" b="1" dirty="0"/>
              <a:t>včas</a:t>
            </a:r>
            <a:r>
              <a:rPr lang="cs-CZ" dirty="0"/>
              <a:t> - </a:t>
            </a:r>
            <a:r>
              <a:rPr lang="cs-CZ" u="sng" dirty="0"/>
              <a:t>předběžný </a:t>
            </a:r>
            <a:r>
              <a:rPr lang="cs-CZ" u="sng" dirty="0" err="1"/>
              <a:t>pr</a:t>
            </a:r>
            <a:r>
              <a:rPr lang="cs-CZ" u="sng" dirty="0"/>
              <a:t>. názor</a:t>
            </a:r>
            <a:endParaRPr lang="cs-CZ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posílení zásady </a:t>
            </a:r>
            <a:r>
              <a:rPr lang="cs-CZ" b="1" dirty="0"/>
              <a:t>projednací a zrychlení</a:t>
            </a:r>
          </a:p>
          <a:p>
            <a:pPr marL="449263" lvl="1" indent="-179388">
              <a:buFont typeface="Arial" panose="020B0604020202020204" pitchFamily="34" charset="0"/>
              <a:buChar char="•"/>
            </a:pPr>
            <a:r>
              <a:rPr lang="cs-CZ" dirty="0"/>
              <a:t>omezení replik, koncentrace důkazů </a:t>
            </a:r>
          </a:p>
          <a:p>
            <a:pPr marL="449263" lvl="1" indent="-179388">
              <a:buFont typeface="Arial" panose="020B0604020202020204" pitchFamily="34" charset="0"/>
              <a:buChar char="•"/>
            </a:pPr>
            <a:r>
              <a:rPr lang="cs-CZ" dirty="0"/>
              <a:t>ústní </a:t>
            </a:r>
            <a:r>
              <a:rPr lang="cs-CZ" u="sng" dirty="0"/>
              <a:t>projednání</a:t>
            </a:r>
            <a:r>
              <a:rPr lang="cs-CZ" dirty="0"/>
              <a:t> (20pd) – předběžný názor (nebo písemně) a zvýšení akceptace; </a:t>
            </a:r>
          </a:p>
          <a:p>
            <a:pPr marL="449263" lvl="1" indent="-179388">
              <a:buFont typeface="Arial" panose="020B0604020202020204" pitchFamily="34" charset="0"/>
              <a:buChar char="•"/>
            </a:pPr>
            <a:r>
              <a:rPr lang="cs-CZ" dirty="0"/>
              <a:t>videokonference, audiozáznam</a:t>
            </a:r>
          </a:p>
        </p:txBody>
      </p:sp>
    </p:spTree>
    <p:extLst>
      <p:ext uri="{BB962C8B-B14F-4D97-AF65-F5344CB8AC3E}">
        <p14:creationId xmlns:p14="http://schemas.microsoft.com/office/powerpoint/2010/main" val="83504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1888082"/>
            <a:ext cx="75516" cy="755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1888082"/>
            <a:ext cx="75512" cy="755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1888082"/>
            <a:ext cx="75512" cy="755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2442" y="1699284"/>
            <a:ext cx="75516" cy="755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5876" y="1699284"/>
            <a:ext cx="75512" cy="755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9308" y="1699284"/>
            <a:ext cx="75512" cy="755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72442" y="1510487"/>
            <a:ext cx="75516" cy="755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5876" y="1510487"/>
            <a:ext cx="75512" cy="755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19308" y="1510487"/>
            <a:ext cx="75512" cy="755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1321664"/>
            <a:ext cx="75516" cy="755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1321664"/>
            <a:ext cx="75512" cy="755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1321664"/>
            <a:ext cx="75512" cy="7552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2442" y="1132866"/>
            <a:ext cx="75516" cy="7552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5876" y="1132866"/>
            <a:ext cx="75512" cy="7552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9308" y="1132866"/>
            <a:ext cx="75512" cy="7552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72442" y="944068"/>
            <a:ext cx="75516" cy="7552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45876" y="944068"/>
            <a:ext cx="75512" cy="7552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19308" y="944068"/>
            <a:ext cx="75512" cy="7552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72442" y="755246"/>
            <a:ext cx="75516" cy="7552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5876" y="755246"/>
            <a:ext cx="75512" cy="7552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19308" y="755246"/>
            <a:ext cx="75512" cy="7552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566448"/>
            <a:ext cx="75516" cy="7552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566448"/>
            <a:ext cx="75512" cy="7552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566448"/>
            <a:ext cx="75512" cy="7552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72442" y="377649"/>
            <a:ext cx="75516" cy="7552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45876" y="377649"/>
            <a:ext cx="75512" cy="755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19308" y="377649"/>
            <a:ext cx="75512" cy="7552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72442" y="188828"/>
            <a:ext cx="75516" cy="7552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5876" y="188828"/>
            <a:ext cx="75512" cy="7552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19308" y="188828"/>
            <a:ext cx="75512" cy="7552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30"/>
            <a:ext cx="75516" cy="7552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30"/>
            <a:ext cx="75512" cy="7552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30"/>
            <a:ext cx="75512" cy="7552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6485530"/>
            <a:ext cx="75516" cy="7552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6485530"/>
            <a:ext cx="75512" cy="7552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6485530"/>
            <a:ext cx="75512" cy="7552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87651" y="6296732"/>
            <a:ext cx="75516" cy="75524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61085" y="6296732"/>
            <a:ext cx="75512" cy="7552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34519" y="6296732"/>
            <a:ext cx="75512" cy="7552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87651" y="6107934"/>
            <a:ext cx="75516" cy="7553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1085" y="6107934"/>
            <a:ext cx="75512" cy="7553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34519" y="6107934"/>
            <a:ext cx="75512" cy="7553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5919112"/>
            <a:ext cx="75516" cy="7552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5919112"/>
            <a:ext cx="75512" cy="7552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5919112"/>
            <a:ext cx="75512" cy="75521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87651" y="5730313"/>
            <a:ext cx="75516" cy="75521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61085" y="5730313"/>
            <a:ext cx="75512" cy="75521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34519" y="5730313"/>
            <a:ext cx="75512" cy="7552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87651" y="5541515"/>
            <a:ext cx="75516" cy="7552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1085" y="5541515"/>
            <a:ext cx="75512" cy="75525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34519" y="5541515"/>
            <a:ext cx="75512" cy="75525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087651" y="5352694"/>
            <a:ext cx="75516" cy="75521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861085" y="5352694"/>
            <a:ext cx="75512" cy="75521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34519" y="5352694"/>
            <a:ext cx="75512" cy="75521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5163895"/>
            <a:ext cx="75516" cy="75521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5163895"/>
            <a:ext cx="75512" cy="75521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5163895"/>
            <a:ext cx="75512" cy="75521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87651" y="4975097"/>
            <a:ext cx="75516" cy="75525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1085" y="4975097"/>
            <a:ext cx="75512" cy="75525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34519" y="4975097"/>
            <a:ext cx="75512" cy="75525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087651" y="4786276"/>
            <a:ext cx="75516" cy="7552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861085" y="4786276"/>
            <a:ext cx="75512" cy="7552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34519" y="4786276"/>
            <a:ext cx="75512" cy="7552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4597477"/>
            <a:ext cx="75516" cy="7552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4597477"/>
            <a:ext cx="75512" cy="7552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4597477"/>
            <a:ext cx="75512" cy="75520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547089" y="1375948"/>
            <a:ext cx="11641581" cy="5045762"/>
            <a:chOff x="514393" y="1292331"/>
            <a:chExt cx="11005606" cy="4770114"/>
          </a:xfrm>
        </p:grpSpPr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92946" y="1292331"/>
              <a:ext cx="5827053" cy="477011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0447603" y="172124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0" y="0"/>
                  </a:moveTo>
                  <a:lnTo>
                    <a:pt x="0" y="502613"/>
                  </a:lnTo>
                  <a:lnTo>
                    <a:pt x="502613" y="502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393" y="1292331"/>
              <a:ext cx="5843012" cy="477011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028933" y="1721246"/>
              <a:ext cx="4741545" cy="3667125"/>
            </a:xfrm>
            <a:custGeom>
              <a:avLst/>
              <a:gdLst/>
              <a:ahLst/>
              <a:cxnLst/>
              <a:rect l="l" t="t" r="r" b="b"/>
              <a:pathLst>
                <a:path w="4741545" h="3667125">
                  <a:moveTo>
                    <a:pt x="4238744" y="0"/>
                  </a:moveTo>
                  <a:lnTo>
                    <a:pt x="0" y="0"/>
                  </a:lnTo>
                  <a:lnTo>
                    <a:pt x="0" y="3666909"/>
                  </a:lnTo>
                  <a:lnTo>
                    <a:pt x="4741358" y="3666909"/>
                  </a:lnTo>
                  <a:lnTo>
                    <a:pt x="4741358" y="502613"/>
                  </a:lnTo>
                  <a:lnTo>
                    <a:pt x="4238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04"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5267678" y="172124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0" y="0"/>
                  </a:moveTo>
                  <a:lnTo>
                    <a:pt x="0" y="502613"/>
                  </a:lnTo>
                  <a:lnTo>
                    <a:pt x="502613" y="502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 dirty="0"/>
            </a:p>
          </p:txBody>
        </p:sp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960036" y="271264"/>
            <a:ext cx="11123260" cy="1006401"/>
          </a:xfrm>
          <a:prstGeom prst="rect">
            <a:avLst/>
          </a:prstGeom>
        </p:spPr>
        <p:txBody>
          <a:bodyPr vert="horz" wrap="square" lIns="0" tIns="13434" rIns="0" bIns="0" rtlCol="0" anchor="ctr">
            <a:spAutoFit/>
          </a:bodyPr>
          <a:lstStyle/>
          <a:p>
            <a:pPr marL="16793">
              <a:lnSpc>
                <a:spcPct val="100000"/>
              </a:lnSpc>
              <a:spcBef>
                <a:spcPts val="106"/>
              </a:spcBef>
            </a:pPr>
            <a:r>
              <a:rPr lang="cs-CZ" dirty="0"/>
              <a:t>Diskutované změny pro řízení o návrhu</a:t>
            </a:r>
            <a:br>
              <a:rPr lang="cs-CZ" dirty="0"/>
            </a:br>
            <a:r>
              <a:rPr lang="cs-CZ" dirty="0">
                <a:solidFill>
                  <a:srgbClr val="00B050"/>
                </a:solidFill>
              </a:rPr>
              <a:t>před soudem</a:t>
            </a:r>
            <a:endParaRPr spc="-21" dirty="0">
              <a:solidFill>
                <a:srgbClr val="00B050"/>
              </a:solidFill>
            </a:endParaRPr>
          </a:p>
        </p:txBody>
      </p:sp>
      <p:pic>
        <p:nvPicPr>
          <p:cNvPr id="75" name="object 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732" y="6517948"/>
            <a:ext cx="12184938" cy="336507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10717643" y="356274"/>
            <a:ext cx="8732" cy="302262"/>
          </a:xfrm>
          <a:custGeom>
            <a:avLst/>
            <a:gdLst/>
            <a:ahLst/>
            <a:cxnLst/>
            <a:rect l="l" t="t" r="r" b="b"/>
            <a:pathLst>
              <a:path w="8254" h="285750">
                <a:moveTo>
                  <a:pt x="7851" y="0"/>
                </a:moveTo>
                <a:lnTo>
                  <a:pt x="0" y="0"/>
                </a:lnTo>
                <a:lnTo>
                  <a:pt x="0" y="285429"/>
                </a:lnTo>
                <a:lnTo>
                  <a:pt x="7851" y="285429"/>
                </a:lnTo>
                <a:lnTo>
                  <a:pt x="78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77" name="object 7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809194" y="354821"/>
            <a:ext cx="746530" cy="304413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10142519" y="370863"/>
            <a:ext cx="494366" cy="275395"/>
            <a:chOff x="9584909" y="350603"/>
            <a:chExt cx="467359" cy="260350"/>
          </a:xfrm>
        </p:grpSpPr>
        <p:sp>
          <p:nvSpPr>
            <p:cNvPr id="79" name="object 79"/>
            <p:cNvSpPr/>
            <p:nvPr/>
          </p:nvSpPr>
          <p:spPr>
            <a:xfrm>
              <a:off x="9600281" y="443317"/>
              <a:ext cx="424180" cy="167640"/>
            </a:xfrm>
            <a:custGeom>
              <a:avLst/>
              <a:gdLst/>
              <a:ahLst/>
              <a:cxnLst/>
              <a:rect l="l" t="t" r="r" b="b"/>
              <a:pathLst>
                <a:path w="424179" h="167640">
                  <a:moveTo>
                    <a:pt x="190954" y="0"/>
                  </a:moveTo>
                  <a:lnTo>
                    <a:pt x="143797" y="4420"/>
                  </a:lnTo>
                  <a:lnTo>
                    <a:pt x="84836" y="16429"/>
                  </a:lnTo>
                  <a:lnTo>
                    <a:pt x="34449" y="37240"/>
                  </a:lnTo>
                  <a:lnTo>
                    <a:pt x="4637" y="71043"/>
                  </a:lnTo>
                  <a:lnTo>
                    <a:pt x="0" y="96102"/>
                  </a:lnTo>
                  <a:lnTo>
                    <a:pt x="11738" y="128639"/>
                  </a:lnTo>
                  <a:lnTo>
                    <a:pt x="41312" y="150031"/>
                  </a:lnTo>
                  <a:lnTo>
                    <a:pt x="82717" y="162306"/>
                  </a:lnTo>
                  <a:lnTo>
                    <a:pt x="129947" y="167493"/>
                  </a:lnTo>
                  <a:lnTo>
                    <a:pt x="176996" y="167623"/>
                  </a:lnTo>
                  <a:lnTo>
                    <a:pt x="217859" y="164726"/>
                  </a:lnTo>
                  <a:lnTo>
                    <a:pt x="272953" y="155554"/>
                  </a:lnTo>
                  <a:lnTo>
                    <a:pt x="330291" y="139969"/>
                  </a:lnTo>
                  <a:lnTo>
                    <a:pt x="377902" y="120080"/>
                  </a:lnTo>
                  <a:lnTo>
                    <a:pt x="411781" y="101067"/>
                  </a:lnTo>
                  <a:lnTo>
                    <a:pt x="423781" y="91779"/>
                  </a:lnTo>
                  <a:lnTo>
                    <a:pt x="407996" y="96057"/>
                  </a:lnTo>
                  <a:lnTo>
                    <a:pt x="387468" y="102617"/>
                  </a:lnTo>
                  <a:lnTo>
                    <a:pt x="363539" y="109817"/>
                  </a:lnTo>
                  <a:lnTo>
                    <a:pt x="319767" y="119112"/>
                  </a:lnTo>
                  <a:lnTo>
                    <a:pt x="268913" y="123066"/>
                  </a:lnTo>
                  <a:lnTo>
                    <a:pt x="227956" y="120481"/>
                  </a:lnTo>
                  <a:lnTo>
                    <a:pt x="182906" y="111672"/>
                  </a:lnTo>
                  <a:lnTo>
                    <a:pt x="147969" y="92673"/>
                  </a:lnTo>
                  <a:lnTo>
                    <a:pt x="137350" y="59519"/>
                  </a:lnTo>
                  <a:lnTo>
                    <a:pt x="145666" y="38178"/>
                  </a:lnTo>
                  <a:lnTo>
                    <a:pt x="160294" y="22140"/>
                  </a:lnTo>
                  <a:lnTo>
                    <a:pt x="176851" y="9911"/>
                  </a:lnTo>
                  <a:lnTo>
                    <a:pt x="1909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0" name="object 80"/>
            <p:cNvSpPr/>
            <p:nvPr/>
          </p:nvSpPr>
          <p:spPr>
            <a:xfrm>
              <a:off x="9756622" y="350603"/>
              <a:ext cx="295910" cy="205104"/>
            </a:xfrm>
            <a:custGeom>
              <a:avLst/>
              <a:gdLst/>
              <a:ahLst/>
              <a:cxnLst/>
              <a:rect l="l" t="t" r="r" b="b"/>
              <a:pathLst>
                <a:path w="295909" h="205104">
                  <a:moveTo>
                    <a:pt x="232790" y="0"/>
                  </a:moveTo>
                  <a:lnTo>
                    <a:pt x="246414" y="18542"/>
                  </a:lnTo>
                  <a:lnTo>
                    <a:pt x="255738" y="40232"/>
                  </a:lnTo>
                  <a:lnTo>
                    <a:pt x="254898" y="63899"/>
                  </a:lnTo>
                  <a:lnTo>
                    <a:pt x="221874" y="101689"/>
                  </a:lnTo>
                  <a:lnTo>
                    <a:pt x="183852" y="125759"/>
                  </a:lnTo>
                  <a:lnTo>
                    <a:pt x="121705" y="153258"/>
                  </a:lnTo>
                  <a:lnTo>
                    <a:pt x="79358" y="166591"/>
                  </a:lnTo>
                  <a:lnTo>
                    <a:pt x="38002" y="175810"/>
                  </a:lnTo>
                  <a:lnTo>
                    <a:pt x="0" y="180338"/>
                  </a:lnTo>
                  <a:lnTo>
                    <a:pt x="21550" y="189505"/>
                  </a:lnTo>
                  <a:lnTo>
                    <a:pt x="41157" y="196103"/>
                  </a:lnTo>
                  <a:lnTo>
                    <a:pt x="62486" y="200696"/>
                  </a:lnTo>
                  <a:lnTo>
                    <a:pt x="89204" y="203850"/>
                  </a:lnTo>
                  <a:lnTo>
                    <a:pt x="116735" y="205069"/>
                  </a:lnTo>
                  <a:lnTo>
                    <a:pt x="146787" y="204084"/>
                  </a:lnTo>
                  <a:lnTo>
                    <a:pt x="203295" y="193593"/>
                  </a:lnTo>
                  <a:lnTo>
                    <a:pt x="239101" y="177264"/>
                  </a:lnTo>
                  <a:lnTo>
                    <a:pt x="241851" y="174332"/>
                  </a:lnTo>
                  <a:lnTo>
                    <a:pt x="249195" y="168720"/>
                  </a:lnTo>
                  <a:lnTo>
                    <a:pt x="282470" y="132331"/>
                  </a:lnTo>
                  <a:lnTo>
                    <a:pt x="295352" y="80052"/>
                  </a:lnTo>
                  <a:lnTo>
                    <a:pt x="292072" y="60803"/>
                  </a:lnTo>
                  <a:lnTo>
                    <a:pt x="285447" y="42764"/>
                  </a:lnTo>
                  <a:lnTo>
                    <a:pt x="276241" y="28990"/>
                  </a:lnTo>
                  <a:lnTo>
                    <a:pt x="262845" y="15833"/>
                  </a:lnTo>
                  <a:lnTo>
                    <a:pt x="247585" y="5450"/>
                  </a:lnTo>
                  <a:lnTo>
                    <a:pt x="23279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1" name="object 81"/>
            <p:cNvSpPr/>
            <p:nvPr/>
          </p:nvSpPr>
          <p:spPr>
            <a:xfrm>
              <a:off x="9584909" y="360393"/>
              <a:ext cx="415290" cy="122555"/>
            </a:xfrm>
            <a:custGeom>
              <a:avLst/>
              <a:gdLst/>
              <a:ahLst/>
              <a:cxnLst/>
              <a:rect l="l" t="t" r="r" b="b"/>
              <a:pathLst>
                <a:path w="415290" h="122554">
                  <a:moveTo>
                    <a:pt x="299232" y="0"/>
                  </a:moveTo>
                  <a:lnTo>
                    <a:pt x="250562" y="3879"/>
                  </a:lnTo>
                  <a:lnTo>
                    <a:pt x="206352" y="11328"/>
                  </a:lnTo>
                  <a:lnTo>
                    <a:pt x="146734" y="29021"/>
                  </a:lnTo>
                  <a:lnTo>
                    <a:pt x="95804" y="52049"/>
                  </a:lnTo>
                  <a:lnTo>
                    <a:pt x="54049" y="77330"/>
                  </a:lnTo>
                  <a:lnTo>
                    <a:pt x="21952" y="101782"/>
                  </a:lnTo>
                  <a:lnTo>
                    <a:pt x="0" y="122323"/>
                  </a:lnTo>
                  <a:lnTo>
                    <a:pt x="11730" y="118737"/>
                  </a:lnTo>
                  <a:lnTo>
                    <a:pt x="25789" y="113718"/>
                  </a:lnTo>
                  <a:lnTo>
                    <a:pt x="40990" y="107791"/>
                  </a:lnTo>
                  <a:lnTo>
                    <a:pt x="56149" y="101483"/>
                  </a:lnTo>
                  <a:lnTo>
                    <a:pt x="68384" y="96727"/>
                  </a:lnTo>
                  <a:lnTo>
                    <a:pt x="106923" y="85898"/>
                  </a:lnTo>
                  <a:lnTo>
                    <a:pt x="159319" y="76142"/>
                  </a:lnTo>
                  <a:lnTo>
                    <a:pt x="211259" y="72153"/>
                  </a:lnTo>
                  <a:lnTo>
                    <a:pt x="249438" y="73593"/>
                  </a:lnTo>
                  <a:lnTo>
                    <a:pt x="283627" y="80141"/>
                  </a:lnTo>
                  <a:lnTo>
                    <a:pt x="312120" y="93180"/>
                  </a:lnTo>
                  <a:lnTo>
                    <a:pt x="333212" y="114090"/>
                  </a:lnTo>
                  <a:lnTo>
                    <a:pt x="359830" y="100016"/>
                  </a:lnTo>
                  <a:lnTo>
                    <a:pt x="385018" y="83665"/>
                  </a:lnTo>
                  <a:lnTo>
                    <a:pt x="404767" y="66176"/>
                  </a:lnTo>
                  <a:lnTo>
                    <a:pt x="415066" y="48689"/>
                  </a:lnTo>
                  <a:lnTo>
                    <a:pt x="410277" y="24033"/>
                  </a:lnTo>
                  <a:lnTo>
                    <a:pt x="385260" y="8650"/>
                  </a:lnTo>
                  <a:lnTo>
                    <a:pt x="346188" y="1114"/>
                  </a:lnTo>
                  <a:lnTo>
                    <a:pt x="29923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2" name="object 82"/>
            <p:cNvSpPr/>
            <p:nvPr/>
          </p:nvSpPr>
          <p:spPr>
            <a:xfrm>
              <a:off x="9653648" y="467833"/>
              <a:ext cx="71755" cy="38735"/>
            </a:xfrm>
            <a:custGeom>
              <a:avLst/>
              <a:gdLst/>
              <a:ahLst/>
              <a:cxnLst/>
              <a:rect l="l" t="t" r="r" b="b"/>
              <a:pathLst>
                <a:path w="71754" h="38734">
                  <a:moveTo>
                    <a:pt x="32533" y="0"/>
                  </a:moveTo>
                  <a:lnTo>
                    <a:pt x="27363" y="14759"/>
                  </a:lnTo>
                  <a:lnTo>
                    <a:pt x="0" y="18809"/>
                  </a:lnTo>
                  <a:lnTo>
                    <a:pt x="24116" y="23688"/>
                  </a:lnTo>
                  <a:lnTo>
                    <a:pt x="18580" y="38445"/>
                  </a:lnTo>
                  <a:lnTo>
                    <a:pt x="38660" y="26701"/>
                  </a:lnTo>
                  <a:lnTo>
                    <a:pt x="62593" y="31766"/>
                  </a:lnTo>
                  <a:lnTo>
                    <a:pt x="50878" y="19634"/>
                  </a:lnTo>
                  <a:lnTo>
                    <a:pt x="71222" y="8017"/>
                  </a:lnTo>
                  <a:lnTo>
                    <a:pt x="43895" y="12254"/>
                  </a:lnTo>
                  <a:lnTo>
                    <a:pt x="3253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pic>
          <p:nvPicPr>
            <p:cNvPr id="83" name="object 8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638960" y="527820"/>
              <a:ext cx="124278" cy="6430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9700577" y="392330"/>
              <a:ext cx="285115" cy="52069"/>
            </a:xfrm>
            <a:custGeom>
              <a:avLst/>
              <a:gdLst/>
              <a:ahLst/>
              <a:cxnLst/>
              <a:rect l="l" t="t" r="r" b="b"/>
              <a:pathLst>
                <a:path w="285115" h="52070">
                  <a:moveTo>
                    <a:pt x="81330" y="9169"/>
                  </a:moveTo>
                  <a:lnTo>
                    <a:pt x="60439" y="14097"/>
                  </a:lnTo>
                  <a:lnTo>
                    <a:pt x="36957" y="21094"/>
                  </a:lnTo>
                  <a:lnTo>
                    <a:pt x="15328" y="28562"/>
                  </a:lnTo>
                  <a:lnTo>
                    <a:pt x="0" y="34899"/>
                  </a:lnTo>
                  <a:lnTo>
                    <a:pt x="9982" y="32359"/>
                  </a:lnTo>
                  <a:lnTo>
                    <a:pt x="50914" y="23914"/>
                  </a:lnTo>
                  <a:lnTo>
                    <a:pt x="75349" y="19151"/>
                  </a:lnTo>
                  <a:lnTo>
                    <a:pt x="81330" y="9169"/>
                  </a:lnTo>
                  <a:close/>
                </a:path>
                <a:path w="285115" h="52070">
                  <a:moveTo>
                    <a:pt x="197916" y="3111"/>
                  </a:moveTo>
                  <a:lnTo>
                    <a:pt x="179946" y="939"/>
                  </a:lnTo>
                  <a:lnTo>
                    <a:pt x="161759" y="0"/>
                  </a:lnTo>
                  <a:lnTo>
                    <a:pt x="142328" y="469"/>
                  </a:lnTo>
                  <a:lnTo>
                    <a:pt x="120611" y="2540"/>
                  </a:lnTo>
                  <a:lnTo>
                    <a:pt x="112941" y="14922"/>
                  </a:lnTo>
                  <a:lnTo>
                    <a:pt x="131635" y="13754"/>
                  </a:lnTo>
                  <a:lnTo>
                    <a:pt x="151142" y="13601"/>
                  </a:lnTo>
                  <a:lnTo>
                    <a:pt x="170332" y="14528"/>
                  </a:lnTo>
                  <a:lnTo>
                    <a:pt x="188099" y="16611"/>
                  </a:lnTo>
                  <a:lnTo>
                    <a:pt x="197916" y="3111"/>
                  </a:lnTo>
                  <a:close/>
                </a:path>
                <a:path w="285115" h="52070">
                  <a:moveTo>
                    <a:pt x="284822" y="38862"/>
                  </a:moveTo>
                  <a:lnTo>
                    <a:pt x="272859" y="30264"/>
                  </a:lnTo>
                  <a:lnTo>
                    <a:pt x="260400" y="23114"/>
                  </a:lnTo>
                  <a:lnTo>
                    <a:pt x="247129" y="16967"/>
                  </a:lnTo>
                  <a:lnTo>
                    <a:pt x="233616" y="12090"/>
                  </a:lnTo>
                  <a:lnTo>
                    <a:pt x="223342" y="25679"/>
                  </a:lnTo>
                  <a:lnTo>
                    <a:pt x="233045" y="29565"/>
                  </a:lnTo>
                  <a:lnTo>
                    <a:pt x="243141" y="34366"/>
                  </a:lnTo>
                  <a:lnTo>
                    <a:pt x="253212" y="39979"/>
                  </a:lnTo>
                  <a:lnTo>
                    <a:pt x="262813" y="46266"/>
                  </a:lnTo>
                  <a:lnTo>
                    <a:pt x="264718" y="47637"/>
                  </a:lnTo>
                  <a:lnTo>
                    <a:pt x="269138" y="51625"/>
                  </a:lnTo>
                  <a:lnTo>
                    <a:pt x="269354" y="51866"/>
                  </a:lnTo>
                  <a:lnTo>
                    <a:pt x="274497" y="48133"/>
                  </a:lnTo>
                  <a:lnTo>
                    <a:pt x="282067" y="41871"/>
                  </a:lnTo>
                  <a:lnTo>
                    <a:pt x="28482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5" name="object 85"/>
            <p:cNvSpPr/>
            <p:nvPr/>
          </p:nvSpPr>
          <p:spPr>
            <a:xfrm>
              <a:off x="9846310" y="451246"/>
              <a:ext cx="182880" cy="93980"/>
            </a:xfrm>
            <a:custGeom>
              <a:avLst/>
              <a:gdLst/>
              <a:ahLst/>
              <a:cxnLst/>
              <a:rect l="l" t="t" r="r" b="b"/>
              <a:pathLst>
                <a:path w="182879" h="93979">
                  <a:moveTo>
                    <a:pt x="75996" y="86474"/>
                  </a:moveTo>
                  <a:lnTo>
                    <a:pt x="70662" y="73609"/>
                  </a:lnTo>
                  <a:lnTo>
                    <a:pt x="72517" y="70205"/>
                  </a:lnTo>
                  <a:lnTo>
                    <a:pt x="67043" y="70231"/>
                  </a:lnTo>
                  <a:lnTo>
                    <a:pt x="59537" y="69354"/>
                  </a:lnTo>
                  <a:lnTo>
                    <a:pt x="50774" y="64820"/>
                  </a:lnTo>
                  <a:lnTo>
                    <a:pt x="39446" y="62242"/>
                  </a:lnTo>
                  <a:lnTo>
                    <a:pt x="26695" y="63322"/>
                  </a:lnTo>
                  <a:lnTo>
                    <a:pt x="17589" y="67525"/>
                  </a:lnTo>
                  <a:lnTo>
                    <a:pt x="17208" y="74307"/>
                  </a:lnTo>
                  <a:lnTo>
                    <a:pt x="19367" y="77571"/>
                  </a:lnTo>
                  <a:lnTo>
                    <a:pt x="23609" y="79298"/>
                  </a:lnTo>
                  <a:lnTo>
                    <a:pt x="27178" y="80175"/>
                  </a:lnTo>
                  <a:lnTo>
                    <a:pt x="57467" y="75285"/>
                  </a:lnTo>
                  <a:lnTo>
                    <a:pt x="46647" y="79070"/>
                  </a:lnTo>
                  <a:lnTo>
                    <a:pt x="30213" y="82804"/>
                  </a:lnTo>
                  <a:lnTo>
                    <a:pt x="13030" y="85750"/>
                  </a:lnTo>
                  <a:lnTo>
                    <a:pt x="0" y="87198"/>
                  </a:lnTo>
                  <a:lnTo>
                    <a:pt x="21437" y="90589"/>
                  </a:lnTo>
                  <a:lnTo>
                    <a:pt x="36588" y="84328"/>
                  </a:lnTo>
                  <a:lnTo>
                    <a:pt x="42926" y="89941"/>
                  </a:lnTo>
                  <a:lnTo>
                    <a:pt x="50800" y="92938"/>
                  </a:lnTo>
                  <a:lnTo>
                    <a:pt x="58978" y="93738"/>
                  </a:lnTo>
                  <a:lnTo>
                    <a:pt x="66268" y="92735"/>
                  </a:lnTo>
                  <a:lnTo>
                    <a:pt x="71247" y="91376"/>
                  </a:lnTo>
                  <a:lnTo>
                    <a:pt x="75996" y="86474"/>
                  </a:lnTo>
                  <a:close/>
                </a:path>
                <a:path w="182879" h="93979">
                  <a:moveTo>
                    <a:pt x="141566" y="47548"/>
                  </a:moveTo>
                  <a:lnTo>
                    <a:pt x="136093" y="38950"/>
                  </a:lnTo>
                  <a:lnTo>
                    <a:pt x="137096" y="35941"/>
                  </a:lnTo>
                  <a:lnTo>
                    <a:pt x="133007" y="37185"/>
                  </a:lnTo>
                  <a:lnTo>
                    <a:pt x="125196" y="37604"/>
                  </a:lnTo>
                  <a:lnTo>
                    <a:pt x="118160" y="36131"/>
                  </a:lnTo>
                  <a:lnTo>
                    <a:pt x="109423" y="36690"/>
                  </a:lnTo>
                  <a:lnTo>
                    <a:pt x="100050" y="40347"/>
                  </a:lnTo>
                  <a:lnTo>
                    <a:pt x="93751" y="45580"/>
                  </a:lnTo>
                  <a:lnTo>
                    <a:pt x="94246" y="50825"/>
                  </a:lnTo>
                  <a:lnTo>
                    <a:pt x="96253" y="52844"/>
                  </a:lnTo>
                  <a:lnTo>
                    <a:pt x="101701" y="53784"/>
                  </a:lnTo>
                  <a:lnTo>
                    <a:pt x="104470" y="53644"/>
                  </a:lnTo>
                  <a:lnTo>
                    <a:pt x="126466" y="43167"/>
                  </a:lnTo>
                  <a:lnTo>
                    <a:pt x="118833" y="48463"/>
                  </a:lnTo>
                  <a:lnTo>
                    <a:pt x="107022" y="54978"/>
                  </a:lnTo>
                  <a:lnTo>
                    <a:pt x="94576" y="61061"/>
                  </a:lnTo>
                  <a:lnTo>
                    <a:pt x="85039" y="65074"/>
                  </a:lnTo>
                  <a:lnTo>
                    <a:pt x="97891" y="64973"/>
                  </a:lnTo>
                  <a:lnTo>
                    <a:pt x="111950" y="54711"/>
                  </a:lnTo>
                  <a:lnTo>
                    <a:pt x="117424" y="58318"/>
                  </a:lnTo>
                  <a:lnTo>
                    <a:pt x="124028" y="60312"/>
                  </a:lnTo>
                  <a:lnTo>
                    <a:pt x="131013" y="60083"/>
                  </a:lnTo>
                  <a:lnTo>
                    <a:pt x="137668" y="57023"/>
                  </a:lnTo>
                  <a:lnTo>
                    <a:pt x="141147" y="54457"/>
                  </a:lnTo>
                  <a:lnTo>
                    <a:pt x="141566" y="47548"/>
                  </a:lnTo>
                  <a:close/>
                </a:path>
                <a:path w="182879" h="93979">
                  <a:moveTo>
                    <a:pt x="182270" y="11874"/>
                  </a:moveTo>
                  <a:lnTo>
                    <a:pt x="179400" y="7162"/>
                  </a:lnTo>
                  <a:lnTo>
                    <a:pt x="172415" y="3429"/>
                  </a:lnTo>
                  <a:lnTo>
                    <a:pt x="171183" y="2425"/>
                  </a:lnTo>
                  <a:lnTo>
                    <a:pt x="170586" y="0"/>
                  </a:lnTo>
                  <a:lnTo>
                    <a:pt x="167894" y="1765"/>
                  </a:lnTo>
                  <a:lnTo>
                    <a:pt x="161823" y="3721"/>
                  </a:lnTo>
                  <a:lnTo>
                    <a:pt x="155486" y="4102"/>
                  </a:lnTo>
                  <a:lnTo>
                    <a:pt x="148742" y="6350"/>
                  </a:lnTo>
                  <a:lnTo>
                    <a:pt x="142913" y="11023"/>
                  </a:lnTo>
                  <a:lnTo>
                    <a:pt x="140284" y="16217"/>
                  </a:lnTo>
                  <a:lnTo>
                    <a:pt x="143103" y="19989"/>
                  </a:lnTo>
                  <a:lnTo>
                    <a:pt x="145630" y="21056"/>
                  </a:lnTo>
                  <a:lnTo>
                    <a:pt x="150444" y="20612"/>
                  </a:lnTo>
                  <a:lnTo>
                    <a:pt x="152603" y="19939"/>
                  </a:lnTo>
                  <a:lnTo>
                    <a:pt x="165404" y="7569"/>
                  </a:lnTo>
                  <a:lnTo>
                    <a:pt x="161734" y="13081"/>
                  </a:lnTo>
                  <a:lnTo>
                    <a:pt x="155270" y="20383"/>
                  </a:lnTo>
                  <a:lnTo>
                    <a:pt x="148094" y="27495"/>
                  </a:lnTo>
                  <a:lnTo>
                    <a:pt x="142290" y="32461"/>
                  </a:lnTo>
                  <a:lnTo>
                    <a:pt x="152552" y="29692"/>
                  </a:lnTo>
                  <a:lnTo>
                    <a:pt x="159105" y="19151"/>
                  </a:lnTo>
                  <a:lnTo>
                    <a:pt x="166687" y="21996"/>
                  </a:lnTo>
                  <a:lnTo>
                    <a:pt x="177025" y="23622"/>
                  </a:lnTo>
                  <a:lnTo>
                    <a:pt x="182270" y="1187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</p:grpSp>
      <p:sp>
        <p:nvSpPr>
          <p:cNvPr id="88" name="object 88"/>
          <p:cNvSpPr/>
          <p:nvPr/>
        </p:nvSpPr>
        <p:spPr>
          <a:xfrm>
            <a:off x="2970" y="615091"/>
            <a:ext cx="630049" cy="337191"/>
          </a:xfrm>
          <a:custGeom>
            <a:avLst/>
            <a:gdLst/>
            <a:ahLst/>
            <a:cxnLst/>
            <a:rect l="l" t="t" r="r" b="b"/>
            <a:pathLst>
              <a:path w="595630" h="318769">
                <a:moveTo>
                  <a:pt x="595285" y="0"/>
                </a:moveTo>
                <a:lnTo>
                  <a:pt x="0" y="0"/>
                </a:lnTo>
                <a:lnTo>
                  <a:pt x="0" y="318150"/>
                </a:lnTo>
                <a:lnTo>
                  <a:pt x="595285" y="318150"/>
                </a:lnTo>
                <a:lnTo>
                  <a:pt x="5952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8EB15A93-B797-CA38-DEF8-DDBBD7DC2F57}"/>
              </a:ext>
            </a:extLst>
          </p:cNvPr>
          <p:cNvSpPr txBox="1"/>
          <p:nvPr/>
        </p:nvSpPr>
        <p:spPr>
          <a:xfrm>
            <a:off x="1380780" y="2144026"/>
            <a:ext cx="4371975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</a:pPr>
            <a:r>
              <a:rPr lang="cs-CZ" i="1" dirty="0"/>
              <a:t>Navrhováno:</a:t>
            </a:r>
            <a:endParaRPr lang="cs-CZ" dirty="0"/>
          </a:p>
          <a:p>
            <a:pPr marL="182563" indent="-182563">
              <a:spcBef>
                <a:spcPts val="600"/>
              </a:spcBef>
            </a:pPr>
            <a:endParaRPr lang="cs-CZ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žaloba </a:t>
            </a:r>
            <a:r>
              <a:rPr lang="cs-CZ" b="1" dirty="0" err="1"/>
              <a:t>lh</a:t>
            </a:r>
            <a:r>
              <a:rPr lang="cs-CZ" b="1" dirty="0"/>
              <a:t> </a:t>
            </a:r>
            <a:r>
              <a:rPr lang="cs-CZ" dirty="0"/>
              <a:t>2 týdny a zvýšení </a:t>
            </a:r>
            <a:r>
              <a:rPr lang="cs-CZ" b="1" dirty="0"/>
              <a:t>SOP </a:t>
            </a:r>
            <a:r>
              <a:rPr lang="cs-CZ" dirty="0"/>
              <a:t>na 50tis.</a:t>
            </a:r>
            <a:br>
              <a:rPr lang="cs-CZ" dirty="0"/>
            </a:br>
            <a:r>
              <a:rPr lang="cs-CZ" dirty="0"/>
              <a:t>(dtto návrh ÚOHS 31.1./14.3.)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automatická </a:t>
            </a:r>
            <a:r>
              <a:rPr lang="cs-CZ" b="1" dirty="0"/>
              <a:t>blokace 2t </a:t>
            </a:r>
            <a:r>
              <a:rPr lang="cs-CZ" dirty="0"/>
              <a:t>(do </a:t>
            </a:r>
            <a:r>
              <a:rPr lang="cs-CZ" dirty="0" err="1"/>
              <a:t>lh</a:t>
            </a:r>
            <a:r>
              <a:rPr lang="cs-CZ" dirty="0"/>
              <a:t> pro podání žaloby) popř. </a:t>
            </a:r>
            <a:r>
              <a:rPr lang="cs-CZ" b="1" dirty="0"/>
              <a:t>+15d </a:t>
            </a:r>
            <a:r>
              <a:rPr lang="cs-CZ" dirty="0"/>
              <a:t>(na rozhodnutí o PO)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předběžné opatření – úpravy kauce (%)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lhůta pro rozhodnutí soudu při PO (60d + 30d u zvlášť složitých věcí)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přezkum - správní soudnictví (jako nyní)</a:t>
            </a:r>
          </a:p>
          <a:p>
            <a:pPr>
              <a:spcBef>
                <a:spcPts val="600"/>
              </a:spcBef>
            </a:pPr>
            <a:endParaRPr lang="cs-CZ" dirty="0"/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6C7FA2B2-280F-4D39-DCA5-4B6491A8E1F6}"/>
              </a:ext>
            </a:extLst>
          </p:cNvPr>
          <p:cNvSpPr txBox="1"/>
          <p:nvPr/>
        </p:nvSpPr>
        <p:spPr>
          <a:xfrm>
            <a:off x="6944879" y="2148693"/>
            <a:ext cx="437197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i="1" dirty="0"/>
              <a:t>Ještě prověřováno: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Konkrétní doba na vydání rozhodnutí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Míra odůvodnění vydání PO (novela 2023 vs. zatím raritní praxe)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Zjednodušení procesu – </a:t>
            </a:r>
            <a:r>
              <a:rPr lang="cs-CZ" dirty="0" err="1"/>
              <a:t>vedl.účastníci</a:t>
            </a:r>
            <a:r>
              <a:rPr lang="cs-CZ" dirty="0"/>
              <a:t>, ústní jednání, usnesení/rozhodnutí a opravný prostředek proti vydání PO</a:t>
            </a:r>
          </a:p>
          <a:p>
            <a:pPr>
              <a:spcBef>
                <a:spcPts val="600"/>
              </a:spcBef>
            </a:pPr>
            <a:endParaRPr lang="cs-CZ" dirty="0"/>
          </a:p>
        </p:txBody>
      </p:sp>
      <p:sp>
        <p:nvSpPr>
          <p:cNvPr id="86" name="Zástupný symbol pro číslo snímku 85">
            <a:extLst>
              <a:ext uri="{FF2B5EF4-FFF2-40B4-BE49-F238E27FC236}">
                <a16:creationId xmlns:a16="http://schemas.microsoft.com/office/drawing/2014/main" id="{80E39626-C4E5-BAB8-E825-469DAC801A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36858" y="6217359"/>
            <a:ext cx="2805705" cy="246221"/>
          </a:xfrm>
        </p:spPr>
        <p:txBody>
          <a:bodyPr/>
          <a:lstStyle/>
          <a:p>
            <a:fld id="{B6F15528-21DE-4FAA-801E-634DDDAF4B2B}" type="slidenum">
              <a:rPr lang="cs-CZ" sz="1600" b="1" smtClean="0"/>
              <a:t>12</a:t>
            </a:fld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67473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1888082"/>
            <a:ext cx="75516" cy="755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1888082"/>
            <a:ext cx="75512" cy="755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1888082"/>
            <a:ext cx="75512" cy="755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2442" y="1699284"/>
            <a:ext cx="75516" cy="755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5876" y="1699284"/>
            <a:ext cx="75512" cy="755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9308" y="1699284"/>
            <a:ext cx="75512" cy="755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72442" y="1510487"/>
            <a:ext cx="75516" cy="755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5876" y="1510487"/>
            <a:ext cx="75512" cy="755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19308" y="1510487"/>
            <a:ext cx="75512" cy="755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1321664"/>
            <a:ext cx="75516" cy="755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1321664"/>
            <a:ext cx="75512" cy="755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1321664"/>
            <a:ext cx="75512" cy="7552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2442" y="1132866"/>
            <a:ext cx="75516" cy="7552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5876" y="1132866"/>
            <a:ext cx="75512" cy="7552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9308" y="1132866"/>
            <a:ext cx="75512" cy="7552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72442" y="944068"/>
            <a:ext cx="75516" cy="7552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45876" y="944068"/>
            <a:ext cx="75512" cy="7552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19308" y="944068"/>
            <a:ext cx="75512" cy="7552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72442" y="755246"/>
            <a:ext cx="75516" cy="7552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5876" y="755246"/>
            <a:ext cx="75512" cy="7552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19308" y="755246"/>
            <a:ext cx="75512" cy="7552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566448"/>
            <a:ext cx="75516" cy="7552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566448"/>
            <a:ext cx="75512" cy="7552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566448"/>
            <a:ext cx="75512" cy="7552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72442" y="377649"/>
            <a:ext cx="75516" cy="7552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45876" y="377649"/>
            <a:ext cx="75512" cy="755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19308" y="377649"/>
            <a:ext cx="75512" cy="7552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72442" y="188828"/>
            <a:ext cx="75516" cy="7552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5876" y="188828"/>
            <a:ext cx="75512" cy="7552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19308" y="188828"/>
            <a:ext cx="75512" cy="7552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30"/>
            <a:ext cx="75516" cy="7552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30"/>
            <a:ext cx="75512" cy="7552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30"/>
            <a:ext cx="75512" cy="7552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6485530"/>
            <a:ext cx="75516" cy="7552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6485530"/>
            <a:ext cx="75512" cy="7552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6485530"/>
            <a:ext cx="75512" cy="7552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87651" y="6296732"/>
            <a:ext cx="75516" cy="75524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61085" y="6296732"/>
            <a:ext cx="75512" cy="7552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34519" y="6296732"/>
            <a:ext cx="75512" cy="7552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87651" y="6107934"/>
            <a:ext cx="75516" cy="7553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1085" y="6107934"/>
            <a:ext cx="75512" cy="7553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34519" y="6107934"/>
            <a:ext cx="75512" cy="7553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5919112"/>
            <a:ext cx="75516" cy="7552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5919112"/>
            <a:ext cx="75512" cy="7552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5919112"/>
            <a:ext cx="75512" cy="75521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87651" y="5730313"/>
            <a:ext cx="75516" cy="75521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61085" y="5730313"/>
            <a:ext cx="75512" cy="75521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34519" y="5730313"/>
            <a:ext cx="75512" cy="7552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87651" y="5541515"/>
            <a:ext cx="75516" cy="7552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1085" y="5541515"/>
            <a:ext cx="75512" cy="75525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34519" y="5541515"/>
            <a:ext cx="75512" cy="75525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087651" y="5352694"/>
            <a:ext cx="75516" cy="75521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861085" y="5352694"/>
            <a:ext cx="75512" cy="75521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34519" y="5352694"/>
            <a:ext cx="75512" cy="75521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5163895"/>
            <a:ext cx="75516" cy="75521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5163895"/>
            <a:ext cx="75512" cy="75521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5163895"/>
            <a:ext cx="75512" cy="75521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87651" y="4975097"/>
            <a:ext cx="75516" cy="75525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1085" y="4975097"/>
            <a:ext cx="75512" cy="75525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34519" y="4975097"/>
            <a:ext cx="75512" cy="75525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087651" y="4786276"/>
            <a:ext cx="75516" cy="7552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861085" y="4786276"/>
            <a:ext cx="75512" cy="7552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34519" y="4786276"/>
            <a:ext cx="75512" cy="7552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4597477"/>
            <a:ext cx="75516" cy="7552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4597477"/>
            <a:ext cx="75512" cy="7552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4597477"/>
            <a:ext cx="75512" cy="75520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546687" y="1600589"/>
            <a:ext cx="11641581" cy="5045762"/>
            <a:chOff x="514393" y="1292331"/>
            <a:chExt cx="11005606" cy="4770114"/>
          </a:xfrm>
        </p:grpSpPr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92946" y="1292331"/>
              <a:ext cx="5827053" cy="477011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0447603" y="172124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0" y="0"/>
                  </a:moveTo>
                  <a:lnTo>
                    <a:pt x="0" y="502613"/>
                  </a:lnTo>
                  <a:lnTo>
                    <a:pt x="502613" y="502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393" y="1292331"/>
              <a:ext cx="5843012" cy="477011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028933" y="1721246"/>
              <a:ext cx="4741545" cy="3667125"/>
            </a:xfrm>
            <a:custGeom>
              <a:avLst/>
              <a:gdLst/>
              <a:ahLst/>
              <a:cxnLst/>
              <a:rect l="l" t="t" r="r" b="b"/>
              <a:pathLst>
                <a:path w="4741545" h="3667125">
                  <a:moveTo>
                    <a:pt x="4238744" y="0"/>
                  </a:moveTo>
                  <a:lnTo>
                    <a:pt x="0" y="0"/>
                  </a:lnTo>
                  <a:lnTo>
                    <a:pt x="0" y="3666909"/>
                  </a:lnTo>
                  <a:lnTo>
                    <a:pt x="4741358" y="3666909"/>
                  </a:lnTo>
                  <a:lnTo>
                    <a:pt x="4741358" y="502613"/>
                  </a:lnTo>
                  <a:lnTo>
                    <a:pt x="4238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04"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5267678" y="172124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0" y="0"/>
                  </a:moveTo>
                  <a:lnTo>
                    <a:pt x="0" y="502613"/>
                  </a:lnTo>
                  <a:lnTo>
                    <a:pt x="502613" y="502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 dirty="0"/>
            </a:p>
          </p:txBody>
        </p:sp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960036" y="519473"/>
            <a:ext cx="11123260" cy="509983"/>
          </a:xfrm>
          <a:prstGeom prst="rect">
            <a:avLst/>
          </a:prstGeom>
        </p:spPr>
        <p:txBody>
          <a:bodyPr vert="horz" wrap="square" lIns="0" tIns="13434" rIns="0" bIns="0" rtlCol="0" anchor="ctr">
            <a:spAutoFit/>
          </a:bodyPr>
          <a:lstStyle/>
          <a:p>
            <a:pPr marL="16793">
              <a:lnSpc>
                <a:spcPct val="100000"/>
              </a:lnSpc>
              <a:spcBef>
                <a:spcPts val="106"/>
              </a:spcBef>
            </a:pPr>
            <a:r>
              <a:rPr lang="cs-CZ" dirty="0"/>
              <a:t>Diskutované změny – </a:t>
            </a:r>
            <a:r>
              <a:rPr lang="cs-CZ" dirty="0">
                <a:solidFill>
                  <a:srgbClr val="00A650"/>
                </a:solidFill>
              </a:rPr>
              <a:t>blokace tendrů </a:t>
            </a:r>
            <a:endParaRPr spc="-21" dirty="0">
              <a:solidFill>
                <a:srgbClr val="00A650"/>
              </a:solidFill>
            </a:endParaRPr>
          </a:p>
        </p:txBody>
      </p:sp>
      <p:pic>
        <p:nvPicPr>
          <p:cNvPr id="75" name="object 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732" y="6517948"/>
            <a:ext cx="12184938" cy="336507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10717643" y="356274"/>
            <a:ext cx="8732" cy="302262"/>
          </a:xfrm>
          <a:custGeom>
            <a:avLst/>
            <a:gdLst/>
            <a:ahLst/>
            <a:cxnLst/>
            <a:rect l="l" t="t" r="r" b="b"/>
            <a:pathLst>
              <a:path w="8254" h="285750">
                <a:moveTo>
                  <a:pt x="7851" y="0"/>
                </a:moveTo>
                <a:lnTo>
                  <a:pt x="0" y="0"/>
                </a:lnTo>
                <a:lnTo>
                  <a:pt x="0" y="285429"/>
                </a:lnTo>
                <a:lnTo>
                  <a:pt x="7851" y="285429"/>
                </a:lnTo>
                <a:lnTo>
                  <a:pt x="78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77" name="object 7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809194" y="354821"/>
            <a:ext cx="746530" cy="304413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10142519" y="370863"/>
            <a:ext cx="494366" cy="275395"/>
            <a:chOff x="9584909" y="350603"/>
            <a:chExt cx="467359" cy="260350"/>
          </a:xfrm>
        </p:grpSpPr>
        <p:sp>
          <p:nvSpPr>
            <p:cNvPr id="79" name="object 79"/>
            <p:cNvSpPr/>
            <p:nvPr/>
          </p:nvSpPr>
          <p:spPr>
            <a:xfrm>
              <a:off x="9600281" y="443317"/>
              <a:ext cx="424180" cy="167640"/>
            </a:xfrm>
            <a:custGeom>
              <a:avLst/>
              <a:gdLst/>
              <a:ahLst/>
              <a:cxnLst/>
              <a:rect l="l" t="t" r="r" b="b"/>
              <a:pathLst>
                <a:path w="424179" h="167640">
                  <a:moveTo>
                    <a:pt x="190954" y="0"/>
                  </a:moveTo>
                  <a:lnTo>
                    <a:pt x="143797" y="4420"/>
                  </a:lnTo>
                  <a:lnTo>
                    <a:pt x="84836" y="16429"/>
                  </a:lnTo>
                  <a:lnTo>
                    <a:pt x="34449" y="37240"/>
                  </a:lnTo>
                  <a:lnTo>
                    <a:pt x="4637" y="71043"/>
                  </a:lnTo>
                  <a:lnTo>
                    <a:pt x="0" y="96102"/>
                  </a:lnTo>
                  <a:lnTo>
                    <a:pt x="11738" y="128639"/>
                  </a:lnTo>
                  <a:lnTo>
                    <a:pt x="41312" y="150031"/>
                  </a:lnTo>
                  <a:lnTo>
                    <a:pt x="82717" y="162306"/>
                  </a:lnTo>
                  <a:lnTo>
                    <a:pt x="129947" y="167493"/>
                  </a:lnTo>
                  <a:lnTo>
                    <a:pt x="176996" y="167623"/>
                  </a:lnTo>
                  <a:lnTo>
                    <a:pt x="217859" y="164726"/>
                  </a:lnTo>
                  <a:lnTo>
                    <a:pt x="272953" y="155554"/>
                  </a:lnTo>
                  <a:lnTo>
                    <a:pt x="330291" y="139969"/>
                  </a:lnTo>
                  <a:lnTo>
                    <a:pt x="377902" y="120080"/>
                  </a:lnTo>
                  <a:lnTo>
                    <a:pt x="411781" y="101067"/>
                  </a:lnTo>
                  <a:lnTo>
                    <a:pt x="423781" y="91779"/>
                  </a:lnTo>
                  <a:lnTo>
                    <a:pt x="407996" y="96057"/>
                  </a:lnTo>
                  <a:lnTo>
                    <a:pt x="387468" y="102617"/>
                  </a:lnTo>
                  <a:lnTo>
                    <a:pt x="363539" y="109817"/>
                  </a:lnTo>
                  <a:lnTo>
                    <a:pt x="319767" y="119112"/>
                  </a:lnTo>
                  <a:lnTo>
                    <a:pt x="268913" y="123066"/>
                  </a:lnTo>
                  <a:lnTo>
                    <a:pt x="227956" y="120481"/>
                  </a:lnTo>
                  <a:lnTo>
                    <a:pt x="182906" y="111672"/>
                  </a:lnTo>
                  <a:lnTo>
                    <a:pt x="147969" y="92673"/>
                  </a:lnTo>
                  <a:lnTo>
                    <a:pt x="137350" y="59519"/>
                  </a:lnTo>
                  <a:lnTo>
                    <a:pt x="145666" y="38178"/>
                  </a:lnTo>
                  <a:lnTo>
                    <a:pt x="160294" y="22140"/>
                  </a:lnTo>
                  <a:lnTo>
                    <a:pt x="176851" y="9911"/>
                  </a:lnTo>
                  <a:lnTo>
                    <a:pt x="1909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0" name="object 80"/>
            <p:cNvSpPr/>
            <p:nvPr/>
          </p:nvSpPr>
          <p:spPr>
            <a:xfrm>
              <a:off x="9756622" y="350603"/>
              <a:ext cx="295910" cy="205104"/>
            </a:xfrm>
            <a:custGeom>
              <a:avLst/>
              <a:gdLst/>
              <a:ahLst/>
              <a:cxnLst/>
              <a:rect l="l" t="t" r="r" b="b"/>
              <a:pathLst>
                <a:path w="295909" h="205104">
                  <a:moveTo>
                    <a:pt x="232790" y="0"/>
                  </a:moveTo>
                  <a:lnTo>
                    <a:pt x="246414" y="18542"/>
                  </a:lnTo>
                  <a:lnTo>
                    <a:pt x="255738" y="40232"/>
                  </a:lnTo>
                  <a:lnTo>
                    <a:pt x="254898" y="63899"/>
                  </a:lnTo>
                  <a:lnTo>
                    <a:pt x="221874" y="101689"/>
                  </a:lnTo>
                  <a:lnTo>
                    <a:pt x="183852" y="125759"/>
                  </a:lnTo>
                  <a:lnTo>
                    <a:pt x="121705" y="153258"/>
                  </a:lnTo>
                  <a:lnTo>
                    <a:pt x="79358" y="166591"/>
                  </a:lnTo>
                  <a:lnTo>
                    <a:pt x="38002" y="175810"/>
                  </a:lnTo>
                  <a:lnTo>
                    <a:pt x="0" y="180338"/>
                  </a:lnTo>
                  <a:lnTo>
                    <a:pt x="21550" y="189505"/>
                  </a:lnTo>
                  <a:lnTo>
                    <a:pt x="41157" y="196103"/>
                  </a:lnTo>
                  <a:lnTo>
                    <a:pt x="62486" y="200696"/>
                  </a:lnTo>
                  <a:lnTo>
                    <a:pt x="89204" y="203850"/>
                  </a:lnTo>
                  <a:lnTo>
                    <a:pt x="116735" y="205069"/>
                  </a:lnTo>
                  <a:lnTo>
                    <a:pt x="146787" y="204084"/>
                  </a:lnTo>
                  <a:lnTo>
                    <a:pt x="203295" y="193593"/>
                  </a:lnTo>
                  <a:lnTo>
                    <a:pt x="239101" y="177264"/>
                  </a:lnTo>
                  <a:lnTo>
                    <a:pt x="241851" y="174332"/>
                  </a:lnTo>
                  <a:lnTo>
                    <a:pt x="249195" y="168720"/>
                  </a:lnTo>
                  <a:lnTo>
                    <a:pt x="282470" y="132331"/>
                  </a:lnTo>
                  <a:lnTo>
                    <a:pt x="295352" y="80052"/>
                  </a:lnTo>
                  <a:lnTo>
                    <a:pt x="292072" y="60803"/>
                  </a:lnTo>
                  <a:lnTo>
                    <a:pt x="285447" y="42764"/>
                  </a:lnTo>
                  <a:lnTo>
                    <a:pt x="276241" y="28990"/>
                  </a:lnTo>
                  <a:lnTo>
                    <a:pt x="262845" y="15833"/>
                  </a:lnTo>
                  <a:lnTo>
                    <a:pt x="247585" y="5450"/>
                  </a:lnTo>
                  <a:lnTo>
                    <a:pt x="23279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1" name="object 81"/>
            <p:cNvSpPr/>
            <p:nvPr/>
          </p:nvSpPr>
          <p:spPr>
            <a:xfrm>
              <a:off x="9584909" y="360393"/>
              <a:ext cx="415290" cy="122555"/>
            </a:xfrm>
            <a:custGeom>
              <a:avLst/>
              <a:gdLst/>
              <a:ahLst/>
              <a:cxnLst/>
              <a:rect l="l" t="t" r="r" b="b"/>
              <a:pathLst>
                <a:path w="415290" h="122554">
                  <a:moveTo>
                    <a:pt x="299232" y="0"/>
                  </a:moveTo>
                  <a:lnTo>
                    <a:pt x="250562" y="3879"/>
                  </a:lnTo>
                  <a:lnTo>
                    <a:pt x="206352" y="11328"/>
                  </a:lnTo>
                  <a:lnTo>
                    <a:pt x="146734" y="29021"/>
                  </a:lnTo>
                  <a:lnTo>
                    <a:pt x="95804" y="52049"/>
                  </a:lnTo>
                  <a:lnTo>
                    <a:pt x="54049" y="77330"/>
                  </a:lnTo>
                  <a:lnTo>
                    <a:pt x="21952" y="101782"/>
                  </a:lnTo>
                  <a:lnTo>
                    <a:pt x="0" y="122323"/>
                  </a:lnTo>
                  <a:lnTo>
                    <a:pt x="11730" y="118737"/>
                  </a:lnTo>
                  <a:lnTo>
                    <a:pt x="25789" y="113718"/>
                  </a:lnTo>
                  <a:lnTo>
                    <a:pt x="40990" y="107791"/>
                  </a:lnTo>
                  <a:lnTo>
                    <a:pt x="56149" y="101483"/>
                  </a:lnTo>
                  <a:lnTo>
                    <a:pt x="68384" y="96727"/>
                  </a:lnTo>
                  <a:lnTo>
                    <a:pt x="106923" y="85898"/>
                  </a:lnTo>
                  <a:lnTo>
                    <a:pt x="159319" y="76142"/>
                  </a:lnTo>
                  <a:lnTo>
                    <a:pt x="211259" y="72153"/>
                  </a:lnTo>
                  <a:lnTo>
                    <a:pt x="249438" y="73593"/>
                  </a:lnTo>
                  <a:lnTo>
                    <a:pt x="283627" y="80141"/>
                  </a:lnTo>
                  <a:lnTo>
                    <a:pt x="312120" y="93180"/>
                  </a:lnTo>
                  <a:lnTo>
                    <a:pt x="333212" y="114090"/>
                  </a:lnTo>
                  <a:lnTo>
                    <a:pt x="359830" y="100016"/>
                  </a:lnTo>
                  <a:lnTo>
                    <a:pt x="385018" y="83665"/>
                  </a:lnTo>
                  <a:lnTo>
                    <a:pt x="404767" y="66176"/>
                  </a:lnTo>
                  <a:lnTo>
                    <a:pt x="415066" y="48689"/>
                  </a:lnTo>
                  <a:lnTo>
                    <a:pt x="410277" y="24033"/>
                  </a:lnTo>
                  <a:lnTo>
                    <a:pt x="385260" y="8650"/>
                  </a:lnTo>
                  <a:lnTo>
                    <a:pt x="346188" y="1114"/>
                  </a:lnTo>
                  <a:lnTo>
                    <a:pt x="29923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2" name="object 82"/>
            <p:cNvSpPr/>
            <p:nvPr/>
          </p:nvSpPr>
          <p:spPr>
            <a:xfrm>
              <a:off x="9653648" y="467833"/>
              <a:ext cx="71755" cy="38735"/>
            </a:xfrm>
            <a:custGeom>
              <a:avLst/>
              <a:gdLst/>
              <a:ahLst/>
              <a:cxnLst/>
              <a:rect l="l" t="t" r="r" b="b"/>
              <a:pathLst>
                <a:path w="71754" h="38734">
                  <a:moveTo>
                    <a:pt x="32533" y="0"/>
                  </a:moveTo>
                  <a:lnTo>
                    <a:pt x="27363" y="14759"/>
                  </a:lnTo>
                  <a:lnTo>
                    <a:pt x="0" y="18809"/>
                  </a:lnTo>
                  <a:lnTo>
                    <a:pt x="24116" y="23688"/>
                  </a:lnTo>
                  <a:lnTo>
                    <a:pt x="18580" y="38445"/>
                  </a:lnTo>
                  <a:lnTo>
                    <a:pt x="38660" y="26701"/>
                  </a:lnTo>
                  <a:lnTo>
                    <a:pt x="62593" y="31766"/>
                  </a:lnTo>
                  <a:lnTo>
                    <a:pt x="50878" y="19634"/>
                  </a:lnTo>
                  <a:lnTo>
                    <a:pt x="71222" y="8017"/>
                  </a:lnTo>
                  <a:lnTo>
                    <a:pt x="43895" y="12254"/>
                  </a:lnTo>
                  <a:lnTo>
                    <a:pt x="3253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pic>
          <p:nvPicPr>
            <p:cNvPr id="83" name="object 8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638960" y="527820"/>
              <a:ext cx="124278" cy="6430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9700577" y="392330"/>
              <a:ext cx="285115" cy="52069"/>
            </a:xfrm>
            <a:custGeom>
              <a:avLst/>
              <a:gdLst/>
              <a:ahLst/>
              <a:cxnLst/>
              <a:rect l="l" t="t" r="r" b="b"/>
              <a:pathLst>
                <a:path w="285115" h="52070">
                  <a:moveTo>
                    <a:pt x="81330" y="9169"/>
                  </a:moveTo>
                  <a:lnTo>
                    <a:pt x="60439" y="14097"/>
                  </a:lnTo>
                  <a:lnTo>
                    <a:pt x="36957" y="21094"/>
                  </a:lnTo>
                  <a:lnTo>
                    <a:pt x="15328" y="28562"/>
                  </a:lnTo>
                  <a:lnTo>
                    <a:pt x="0" y="34899"/>
                  </a:lnTo>
                  <a:lnTo>
                    <a:pt x="9982" y="32359"/>
                  </a:lnTo>
                  <a:lnTo>
                    <a:pt x="50914" y="23914"/>
                  </a:lnTo>
                  <a:lnTo>
                    <a:pt x="75349" y="19151"/>
                  </a:lnTo>
                  <a:lnTo>
                    <a:pt x="81330" y="9169"/>
                  </a:lnTo>
                  <a:close/>
                </a:path>
                <a:path w="285115" h="52070">
                  <a:moveTo>
                    <a:pt x="197916" y="3111"/>
                  </a:moveTo>
                  <a:lnTo>
                    <a:pt x="179946" y="939"/>
                  </a:lnTo>
                  <a:lnTo>
                    <a:pt x="161759" y="0"/>
                  </a:lnTo>
                  <a:lnTo>
                    <a:pt x="142328" y="469"/>
                  </a:lnTo>
                  <a:lnTo>
                    <a:pt x="120611" y="2540"/>
                  </a:lnTo>
                  <a:lnTo>
                    <a:pt x="112941" y="14922"/>
                  </a:lnTo>
                  <a:lnTo>
                    <a:pt x="131635" y="13754"/>
                  </a:lnTo>
                  <a:lnTo>
                    <a:pt x="151142" y="13601"/>
                  </a:lnTo>
                  <a:lnTo>
                    <a:pt x="170332" y="14528"/>
                  </a:lnTo>
                  <a:lnTo>
                    <a:pt x="188099" y="16611"/>
                  </a:lnTo>
                  <a:lnTo>
                    <a:pt x="197916" y="3111"/>
                  </a:lnTo>
                  <a:close/>
                </a:path>
                <a:path w="285115" h="52070">
                  <a:moveTo>
                    <a:pt x="284822" y="38862"/>
                  </a:moveTo>
                  <a:lnTo>
                    <a:pt x="272859" y="30264"/>
                  </a:lnTo>
                  <a:lnTo>
                    <a:pt x="260400" y="23114"/>
                  </a:lnTo>
                  <a:lnTo>
                    <a:pt x="247129" y="16967"/>
                  </a:lnTo>
                  <a:lnTo>
                    <a:pt x="233616" y="12090"/>
                  </a:lnTo>
                  <a:lnTo>
                    <a:pt x="223342" y="25679"/>
                  </a:lnTo>
                  <a:lnTo>
                    <a:pt x="233045" y="29565"/>
                  </a:lnTo>
                  <a:lnTo>
                    <a:pt x="243141" y="34366"/>
                  </a:lnTo>
                  <a:lnTo>
                    <a:pt x="253212" y="39979"/>
                  </a:lnTo>
                  <a:lnTo>
                    <a:pt x="262813" y="46266"/>
                  </a:lnTo>
                  <a:lnTo>
                    <a:pt x="264718" y="47637"/>
                  </a:lnTo>
                  <a:lnTo>
                    <a:pt x="269138" y="51625"/>
                  </a:lnTo>
                  <a:lnTo>
                    <a:pt x="269354" y="51866"/>
                  </a:lnTo>
                  <a:lnTo>
                    <a:pt x="274497" y="48133"/>
                  </a:lnTo>
                  <a:lnTo>
                    <a:pt x="282067" y="41871"/>
                  </a:lnTo>
                  <a:lnTo>
                    <a:pt x="28482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5" name="object 85"/>
            <p:cNvSpPr/>
            <p:nvPr/>
          </p:nvSpPr>
          <p:spPr>
            <a:xfrm>
              <a:off x="9846310" y="451246"/>
              <a:ext cx="182880" cy="93980"/>
            </a:xfrm>
            <a:custGeom>
              <a:avLst/>
              <a:gdLst/>
              <a:ahLst/>
              <a:cxnLst/>
              <a:rect l="l" t="t" r="r" b="b"/>
              <a:pathLst>
                <a:path w="182879" h="93979">
                  <a:moveTo>
                    <a:pt x="75996" y="86474"/>
                  </a:moveTo>
                  <a:lnTo>
                    <a:pt x="70662" y="73609"/>
                  </a:lnTo>
                  <a:lnTo>
                    <a:pt x="72517" y="70205"/>
                  </a:lnTo>
                  <a:lnTo>
                    <a:pt x="67043" y="70231"/>
                  </a:lnTo>
                  <a:lnTo>
                    <a:pt x="59537" y="69354"/>
                  </a:lnTo>
                  <a:lnTo>
                    <a:pt x="50774" y="64820"/>
                  </a:lnTo>
                  <a:lnTo>
                    <a:pt x="39446" y="62242"/>
                  </a:lnTo>
                  <a:lnTo>
                    <a:pt x="26695" y="63322"/>
                  </a:lnTo>
                  <a:lnTo>
                    <a:pt x="17589" y="67525"/>
                  </a:lnTo>
                  <a:lnTo>
                    <a:pt x="17208" y="74307"/>
                  </a:lnTo>
                  <a:lnTo>
                    <a:pt x="19367" y="77571"/>
                  </a:lnTo>
                  <a:lnTo>
                    <a:pt x="23609" y="79298"/>
                  </a:lnTo>
                  <a:lnTo>
                    <a:pt x="27178" y="80175"/>
                  </a:lnTo>
                  <a:lnTo>
                    <a:pt x="57467" y="75285"/>
                  </a:lnTo>
                  <a:lnTo>
                    <a:pt x="46647" y="79070"/>
                  </a:lnTo>
                  <a:lnTo>
                    <a:pt x="30213" y="82804"/>
                  </a:lnTo>
                  <a:lnTo>
                    <a:pt x="13030" y="85750"/>
                  </a:lnTo>
                  <a:lnTo>
                    <a:pt x="0" y="87198"/>
                  </a:lnTo>
                  <a:lnTo>
                    <a:pt x="21437" y="90589"/>
                  </a:lnTo>
                  <a:lnTo>
                    <a:pt x="36588" y="84328"/>
                  </a:lnTo>
                  <a:lnTo>
                    <a:pt x="42926" y="89941"/>
                  </a:lnTo>
                  <a:lnTo>
                    <a:pt x="50800" y="92938"/>
                  </a:lnTo>
                  <a:lnTo>
                    <a:pt x="58978" y="93738"/>
                  </a:lnTo>
                  <a:lnTo>
                    <a:pt x="66268" y="92735"/>
                  </a:lnTo>
                  <a:lnTo>
                    <a:pt x="71247" y="91376"/>
                  </a:lnTo>
                  <a:lnTo>
                    <a:pt x="75996" y="86474"/>
                  </a:lnTo>
                  <a:close/>
                </a:path>
                <a:path w="182879" h="93979">
                  <a:moveTo>
                    <a:pt x="141566" y="47548"/>
                  </a:moveTo>
                  <a:lnTo>
                    <a:pt x="136093" y="38950"/>
                  </a:lnTo>
                  <a:lnTo>
                    <a:pt x="137096" y="35941"/>
                  </a:lnTo>
                  <a:lnTo>
                    <a:pt x="133007" y="37185"/>
                  </a:lnTo>
                  <a:lnTo>
                    <a:pt x="125196" y="37604"/>
                  </a:lnTo>
                  <a:lnTo>
                    <a:pt x="118160" y="36131"/>
                  </a:lnTo>
                  <a:lnTo>
                    <a:pt x="109423" y="36690"/>
                  </a:lnTo>
                  <a:lnTo>
                    <a:pt x="100050" y="40347"/>
                  </a:lnTo>
                  <a:lnTo>
                    <a:pt x="93751" y="45580"/>
                  </a:lnTo>
                  <a:lnTo>
                    <a:pt x="94246" y="50825"/>
                  </a:lnTo>
                  <a:lnTo>
                    <a:pt x="96253" y="52844"/>
                  </a:lnTo>
                  <a:lnTo>
                    <a:pt x="101701" y="53784"/>
                  </a:lnTo>
                  <a:lnTo>
                    <a:pt x="104470" y="53644"/>
                  </a:lnTo>
                  <a:lnTo>
                    <a:pt x="126466" y="43167"/>
                  </a:lnTo>
                  <a:lnTo>
                    <a:pt x="118833" y="48463"/>
                  </a:lnTo>
                  <a:lnTo>
                    <a:pt x="107022" y="54978"/>
                  </a:lnTo>
                  <a:lnTo>
                    <a:pt x="94576" y="61061"/>
                  </a:lnTo>
                  <a:lnTo>
                    <a:pt x="85039" y="65074"/>
                  </a:lnTo>
                  <a:lnTo>
                    <a:pt x="97891" y="64973"/>
                  </a:lnTo>
                  <a:lnTo>
                    <a:pt x="111950" y="54711"/>
                  </a:lnTo>
                  <a:lnTo>
                    <a:pt x="117424" y="58318"/>
                  </a:lnTo>
                  <a:lnTo>
                    <a:pt x="124028" y="60312"/>
                  </a:lnTo>
                  <a:lnTo>
                    <a:pt x="131013" y="60083"/>
                  </a:lnTo>
                  <a:lnTo>
                    <a:pt x="137668" y="57023"/>
                  </a:lnTo>
                  <a:lnTo>
                    <a:pt x="141147" y="54457"/>
                  </a:lnTo>
                  <a:lnTo>
                    <a:pt x="141566" y="47548"/>
                  </a:lnTo>
                  <a:close/>
                </a:path>
                <a:path w="182879" h="93979">
                  <a:moveTo>
                    <a:pt x="182270" y="11874"/>
                  </a:moveTo>
                  <a:lnTo>
                    <a:pt x="179400" y="7162"/>
                  </a:lnTo>
                  <a:lnTo>
                    <a:pt x="172415" y="3429"/>
                  </a:lnTo>
                  <a:lnTo>
                    <a:pt x="171183" y="2425"/>
                  </a:lnTo>
                  <a:lnTo>
                    <a:pt x="170586" y="0"/>
                  </a:lnTo>
                  <a:lnTo>
                    <a:pt x="167894" y="1765"/>
                  </a:lnTo>
                  <a:lnTo>
                    <a:pt x="161823" y="3721"/>
                  </a:lnTo>
                  <a:lnTo>
                    <a:pt x="155486" y="4102"/>
                  </a:lnTo>
                  <a:lnTo>
                    <a:pt x="148742" y="6350"/>
                  </a:lnTo>
                  <a:lnTo>
                    <a:pt x="142913" y="11023"/>
                  </a:lnTo>
                  <a:lnTo>
                    <a:pt x="140284" y="16217"/>
                  </a:lnTo>
                  <a:lnTo>
                    <a:pt x="143103" y="19989"/>
                  </a:lnTo>
                  <a:lnTo>
                    <a:pt x="145630" y="21056"/>
                  </a:lnTo>
                  <a:lnTo>
                    <a:pt x="150444" y="20612"/>
                  </a:lnTo>
                  <a:lnTo>
                    <a:pt x="152603" y="19939"/>
                  </a:lnTo>
                  <a:lnTo>
                    <a:pt x="165404" y="7569"/>
                  </a:lnTo>
                  <a:lnTo>
                    <a:pt x="161734" y="13081"/>
                  </a:lnTo>
                  <a:lnTo>
                    <a:pt x="155270" y="20383"/>
                  </a:lnTo>
                  <a:lnTo>
                    <a:pt x="148094" y="27495"/>
                  </a:lnTo>
                  <a:lnTo>
                    <a:pt x="142290" y="32461"/>
                  </a:lnTo>
                  <a:lnTo>
                    <a:pt x="152552" y="29692"/>
                  </a:lnTo>
                  <a:lnTo>
                    <a:pt x="159105" y="19151"/>
                  </a:lnTo>
                  <a:lnTo>
                    <a:pt x="166687" y="21996"/>
                  </a:lnTo>
                  <a:lnTo>
                    <a:pt x="177025" y="23622"/>
                  </a:lnTo>
                  <a:lnTo>
                    <a:pt x="182270" y="1187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</p:grpSp>
      <p:sp>
        <p:nvSpPr>
          <p:cNvPr id="88" name="object 88"/>
          <p:cNvSpPr/>
          <p:nvPr/>
        </p:nvSpPr>
        <p:spPr>
          <a:xfrm>
            <a:off x="2970" y="615091"/>
            <a:ext cx="630049" cy="337191"/>
          </a:xfrm>
          <a:custGeom>
            <a:avLst/>
            <a:gdLst/>
            <a:ahLst/>
            <a:cxnLst/>
            <a:rect l="l" t="t" r="r" b="b"/>
            <a:pathLst>
              <a:path w="595630" h="318769">
                <a:moveTo>
                  <a:pt x="595285" y="0"/>
                </a:moveTo>
                <a:lnTo>
                  <a:pt x="0" y="0"/>
                </a:lnTo>
                <a:lnTo>
                  <a:pt x="0" y="318150"/>
                </a:lnTo>
                <a:lnTo>
                  <a:pt x="595285" y="318150"/>
                </a:lnTo>
                <a:lnTo>
                  <a:pt x="5952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8EB15A93-B797-CA38-DEF8-DDBBD7DC2F57}"/>
              </a:ext>
            </a:extLst>
          </p:cNvPr>
          <p:cNvSpPr txBox="1"/>
          <p:nvPr/>
        </p:nvSpPr>
        <p:spPr>
          <a:xfrm>
            <a:off x="1311639" y="2144026"/>
            <a:ext cx="490178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</a:pPr>
            <a:r>
              <a:rPr lang="cs-CZ" dirty="0"/>
              <a:t>Blokační lhůty – běh (návrh):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cs-CZ" dirty="0"/>
              <a:t>od podání </a:t>
            </a:r>
            <a:r>
              <a:rPr lang="cs-CZ" b="1" dirty="0"/>
              <a:t>návrhu</a:t>
            </a:r>
            <a:r>
              <a:rPr lang="cs-CZ" dirty="0"/>
              <a:t> k Úřadu do vydání rozhodnutí Rady</a:t>
            </a:r>
            <a:br>
              <a:rPr lang="cs-CZ" dirty="0"/>
            </a:br>
            <a:endParaRPr lang="cs-CZ" dirty="0"/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cs-CZ" dirty="0"/>
              <a:t>před uplynutím lhůty pro podání </a:t>
            </a:r>
            <a:r>
              <a:rPr lang="cs-CZ" b="1" dirty="0"/>
              <a:t>žaloby</a:t>
            </a:r>
            <a:r>
              <a:rPr lang="cs-CZ" dirty="0"/>
              <a:t> 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cs-CZ" dirty="0"/>
              <a:t>do 15 dnů, pokud podán návrh na </a:t>
            </a:r>
            <a:r>
              <a:rPr lang="cs-CZ" b="1" dirty="0"/>
              <a:t>PO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cs-CZ" dirty="0"/>
              <a:t>popř. do rozhodnutí o žalobě, pokud soud vydá PO (</a:t>
            </a:r>
            <a:r>
              <a:rPr lang="cs-CZ" i="1" dirty="0"/>
              <a:t>kauce/veřejný zájem</a:t>
            </a:r>
            <a:r>
              <a:rPr lang="cs-CZ" dirty="0"/>
              <a:t>)</a:t>
            </a:r>
          </a:p>
          <a:p>
            <a:pPr>
              <a:spcBef>
                <a:spcPts val="600"/>
              </a:spcBef>
            </a:pPr>
            <a:r>
              <a:rPr lang="cs-CZ" dirty="0"/>
              <a:t>___________________</a:t>
            </a:r>
          </a:p>
          <a:p>
            <a:pPr>
              <a:spcBef>
                <a:spcPts val="600"/>
              </a:spcBef>
            </a:pPr>
            <a:r>
              <a:rPr lang="cs-CZ" dirty="0"/>
              <a:t>60 + 14 + 15 + (60 + 30) = </a:t>
            </a:r>
            <a:r>
              <a:rPr lang="cs-CZ" b="1" dirty="0"/>
              <a:t>89 dnů (+ 60 (+ 30))</a:t>
            </a:r>
          </a:p>
          <a:p>
            <a:pPr>
              <a:spcBef>
                <a:spcPts val="600"/>
              </a:spcBef>
            </a:pPr>
            <a:r>
              <a:rPr lang="cs-CZ" dirty="0">
                <a:latin typeface="PT Mono" panose="020F0502020204030204" pitchFamily="49" charset="-18"/>
              </a:rPr>
              <a:t>Pozn.: Ø </a:t>
            </a:r>
            <a:r>
              <a:rPr lang="cs-CZ" dirty="0"/>
              <a:t>rozhodnutí před ÚOHS (2022): </a:t>
            </a:r>
            <a:r>
              <a:rPr lang="cs-CZ" b="1" dirty="0"/>
              <a:t>114 dnů</a:t>
            </a:r>
          </a:p>
        </p:txBody>
      </p:sp>
      <p:sp>
        <p:nvSpPr>
          <p:cNvPr id="86" name="Zástupný symbol pro číslo snímku 85">
            <a:extLst>
              <a:ext uri="{FF2B5EF4-FFF2-40B4-BE49-F238E27FC236}">
                <a16:creationId xmlns:a16="http://schemas.microsoft.com/office/drawing/2014/main" id="{80E39626-C4E5-BAB8-E825-469DAC801A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36858" y="6217359"/>
            <a:ext cx="2805705" cy="246221"/>
          </a:xfrm>
        </p:spPr>
        <p:txBody>
          <a:bodyPr/>
          <a:lstStyle/>
          <a:p>
            <a:fld id="{B6F15528-21DE-4FAA-801E-634DDDAF4B2B}" type="slidenum">
              <a:rPr lang="cs-CZ" sz="1600" b="1" smtClean="0"/>
              <a:t>13</a:t>
            </a:fld>
            <a:endParaRPr lang="cs-CZ" sz="1600" b="1" dirty="0"/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2A31DE0A-DA7F-649E-6552-7C92725C9E42}"/>
              </a:ext>
            </a:extLst>
          </p:cNvPr>
          <p:cNvSpPr txBox="1"/>
          <p:nvPr/>
        </p:nvSpPr>
        <p:spPr>
          <a:xfrm>
            <a:off x="6904407" y="2121300"/>
            <a:ext cx="474090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</a:pPr>
            <a:r>
              <a:rPr lang="cs-CZ" dirty="0"/>
              <a:t>Komentář (předpoklady):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cs-CZ" dirty="0"/>
              <a:t>návrh podaný </a:t>
            </a:r>
            <a:r>
              <a:rPr lang="cs-CZ" b="1" dirty="0"/>
              <a:t>řádně </a:t>
            </a:r>
            <a:r>
              <a:rPr lang="cs-CZ" dirty="0"/>
              <a:t>a včas; princip </a:t>
            </a:r>
            <a:r>
              <a:rPr lang="cs-CZ" b="1" dirty="0"/>
              <a:t>urychlení </a:t>
            </a:r>
            <a:r>
              <a:rPr lang="cs-CZ" dirty="0"/>
              <a:t>v řízení o návrhu (20pd - předběžný právní názor)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cs-CZ" dirty="0"/>
              <a:t>2 týdny, </a:t>
            </a:r>
            <a:r>
              <a:rPr lang="cs-CZ" b="1" dirty="0"/>
              <a:t>SOP 50 tis. Kč</a:t>
            </a:r>
            <a:r>
              <a:rPr lang="cs-CZ" dirty="0"/>
              <a:t> (x dnes: 3tis. Kč)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cs-CZ" dirty="0"/>
              <a:t>pokud návrh na PO vč. </a:t>
            </a:r>
            <a:r>
              <a:rPr lang="cs-CZ" b="1" dirty="0"/>
              <a:t>kauce (%)</a:t>
            </a:r>
            <a:r>
              <a:rPr lang="cs-CZ" dirty="0"/>
              <a:t> a stejnopisu zadavateli, s žalobou řádně/včas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cs-CZ" dirty="0"/>
              <a:t>Pokud PO vydáno - lhůta na rozhodnutí soudem 60 + 30d - </a:t>
            </a:r>
            <a:r>
              <a:rPr lang="cs-CZ" i="1" dirty="0"/>
              <a:t>Pozn: není důvod pochybovat o dodržování </a:t>
            </a:r>
            <a:r>
              <a:rPr lang="cs-CZ" i="1" dirty="0" err="1"/>
              <a:t>lh</a:t>
            </a:r>
            <a:r>
              <a:rPr lang="cs-CZ" i="1" dirty="0"/>
              <a:t> soudy</a:t>
            </a:r>
            <a:br>
              <a:rPr lang="cs-CZ" i="1" dirty="0"/>
            </a:br>
            <a:r>
              <a:rPr lang="cs-CZ" i="1" dirty="0"/>
              <a:t>(obdobně jako dnes u řízení před ÚOHS)</a:t>
            </a:r>
          </a:p>
        </p:txBody>
      </p:sp>
    </p:spTree>
    <p:extLst>
      <p:ext uri="{BB962C8B-B14F-4D97-AF65-F5344CB8AC3E}">
        <p14:creationId xmlns:p14="http://schemas.microsoft.com/office/powerpoint/2010/main" val="268964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377649"/>
            <a:ext cx="75516" cy="7552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377649"/>
            <a:ext cx="75512" cy="755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377649"/>
            <a:ext cx="75512" cy="7552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2442" y="188828"/>
            <a:ext cx="75516" cy="7552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5876" y="188828"/>
            <a:ext cx="75512" cy="7552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9308" y="188828"/>
            <a:ext cx="75512" cy="7552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72442" y="30"/>
            <a:ext cx="75516" cy="7552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5876" y="30"/>
            <a:ext cx="75512" cy="7552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19308" y="30"/>
            <a:ext cx="75512" cy="75521"/>
          </a:xfrm>
          <a:prstGeom prst="rect">
            <a:avLst/>
          </a:prstGeom>
        </p:spPr>
      </p:pic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960036" y="519473"/>
            <a:ext cx="11123260" cy="509983"/>
          </a:xfrm>
          <a:prstGeom prst="rect">
            <a:avLst/>
          </a:prstGeom>
        </p:spPr>
        <p:txBody>
          <a:bodyPr vert="horz" wrap="square" lIns="0" tIns="13434" rIns="0" bIns="0" rtlCol="0" anchor="ctr">
            <a:spAutoFit/>
          </a:bodyPr>
          <a:lstStyle/>
          <a:p>
            <a:pPr marL="16793">
              <a:lnSpc>
                <a:spcPct val="100000"/>
              </a:lnSpc>
              <a:spcBef>
                <a:spcPts val="106"/>
              </a:spcBef>
            </a:pPr>
            <a:r>
              <a:rPr lang="cs-CZ" dirty="0"/>
              <a:t>Diskutovaný návrh senátů</a:t>
            </a:r>
            <a:endParaRPr spc="-21" dirty="0"/>
          </a:p>
        </p:txBody>
      </p:sp>
      <p:pic>
        <p:nvPicPr>
          <p:cNvPr id="75" name="object 7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32" y="6517948"/>
            <a:ext cx="12184938" cy="336507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10717643" y="356274"/>
            <a:ext cx="8732" cy="302262"/>
          </a:xfrm>
          <a:custGeom>
            <a:avLst/>
            <a:gdLst/>
            <a:ahLst/>
            <a:cxnLst/>
            <a:rect l="l" t="t" r="r" b="b"/>
            <a:pathLst>
              <a:path w="8254" h="285750">
                <a:moveTo>
                  <a:pt x="7851" y="0"/>
                </a:moveTo>
                <a:lnTo>
                  <a:pt x="0" y="0"/>
                </a:lnTo>
                <a:lnTo>
                  <a:pt x="0" y="285429"/>
                </a:lnTo>
                <a:lnTo>
                  <a:pt x="7851" y="285429"/>
                </a:lnTo>
                <a:lnTo>
                  <a:pt x="78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77" name="object 7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09194" y="354821"/>
            <a:ext cx="746530" cy="304413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10142519" y="370863"/>
            <a:ext cx="494366" cy="275395"/>
            <a:chOff x="9584909" y="350603"/>
            <a:chExt cx="467359" cy="260350"/>
          </a:xfrm>
        </p:grpSpPr>
        <p:sp>
          <p:nvSpPr>
            <p:cNvPr id="79" name="object 79"/>
            <p:cNvSpPr/>
            <p:nvPr/>
          </p:nvSpPr>
          <p:spPr>
            <a:xfrm>
              <a:off x="9600281" y="443317"/>
              <a:ext cx="424180" cy="167640"/>
            </a:xfrm>
            <a:custGeom>
              <a:avLst/>
              <a:gdLst/>
              <a:ahLst/>
              <a:cxnLst/>
              <a:rect l="l" t="t" r="r" b="b"/>
              <a:pathLst>
                <a:path w="424179" h="167640">
                  <a:moveTo>
                    <a:pt x="190954" y="0"/>
                  </a:moveTo>
                  <a:lnTo>
                    <a:pt x="143797" y="4420"/>
                  </a:lnTo>
                  <a:lnTo>
                    <a:pt x="84836" y="16429"/>
                  </a:lnTo>
                  <a:lnTo>
                    <a:pt x="34449" y="37240"/>
                  </a:lnTo>
                  <a:lnTo>
                    <a:pt x="4637" y="71043"/>
                  </a:lnTo>
                  <a:lnTo>
                    <a:pt x="0" y="96102"/>
                  </a:lnTo>
                  <a:lnTo>
                    <a:pt x="11738" y="128639"/>
                  </a:lnTo>
                  <a:lnTo>
                    <a:pt x="41312" y="150031"/>
                  </a:lnTo>
                  <a:lnTo>
                    <a:pt x="82717" y="162306"/>
                  </a:lnTo>
                  <a:lnTo>
                    <a:pt x="129947" y="167493"/>
                  </a:lnTo>
                  <a:lnTo>
                    <a:pt x="176996" y="167623"/>
                  </a:lnTo>
                  <a:lnTo>
                    <a:pt x="217859" y="164726"/>
                  </a:lnTo>
                  <a:lnTo>
                    <a:pt x="272953" y="155554"/>
                  </a:lnTo>
                  <a:lnTo>
                    <a:pt x="330291" y="139969"/>
                  </a:lnTo>
                  <a:lnTo>
                    <a:pt x="377902" y="120080"/>
                  </a:lnTo>
                  <a:lnTo>
                    <a:pt x="411781" y="101067"/>
                  </a:lnTo>
                  <a:lnTo>
                    <a:pt x="423781" y="91779"/>
                  </a:lnTo>
                  <a:lnTo>
                    <a:pt x="407996" y="96057"/>
                  </a:lnTo>
                  <a:lnTo>
                    <a:pt x="387468" y="102617"/>
                  </a:lnTo>
                  <a:lnTo>
                    <a:pt x="363539" y="109817"/>
                  </a:lnTo>
                  <a:lnTo>
                    <a:pt x="319767" y="119112"/>
                  </a:lnTo>
                  <a:lnTo>
                    <a:pt x="268913" y="123066"/>
                  </a:lnTo>
                  <a:lnTo>
                    <a:pt x="227956" y="120481"/>
                  </a:lnTo>
                  <a:lnTo>
                    <a:pt x="182906" y="111672"/>
                  </a:lnTo>
                  <a:lnTo>
                    <a:pt x="147969" y="92673"/>
                  </a:lnTo>
                  <a:lnTo>
                    <a:pt x="137350" y="59519"/>
                  </a:lnTo>
                  <a:lnTo>
                    <a:pt x="145666" y="38178"/>
                  </a:lnTo>
                  <a:lnTo>
                    <a:pt x="160294" y="22140"/>
                  </a:lnTo>
                  <a:lnTo>
                    <a:pt x="176851" y="9911"/>
                  </a:lnTo>
                  <a:lnTo>
                    <a:pt x="1909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0" name="object 80"/>
            <p:cNvSpPr/>
            <p:nvPr/>
          </p:nvSpPr>
          <p:spPr>
            <a:xfrm>
              <a:off x="9756622" y="350603"/>
              <a:ext cx="295910" cy="205104"/>
            </a:xfrm>
            <a:custGeom>
              <a:avLst/>
              <a:gdLst/>
              <a:ahLst/>
              <a:cxnLst/>
              <a:rect l="l" t="t" r="r" b="b"/>
              <a:pathLst>
                <a:path w="295909" h="205104">
                  <a:moveTo>
                    <a:pt x="232790" y="0"/>
                  </a:moveTo>
                  <a:lnTo>
                    <a:pt x="246414" y="18542"/>
                  </a:lnTo>
                  <a:lnTo>
                    <a:pt x="255738" y="40232"/>
                  </a:lnTo>
                  <a:lnTo>
                    <a:pt x="254898" y="63899"/>
                  </a:lnTo>
                  <a:lnTo>
                    <a:pt x="221874" y="101689"/>
                  </a:lnTo>
                  <a:lnTo>
                    <a:pt x="183852" y="125759"/>
                  </a:lnTo>
                  <a:lnTo>
                    <a:pt x="121705" y="153258"/>
                  </a:lnTo>
                  <a:lnTo>
                    <a:pt x="79358" y="166591"/>
                  </a:lnTo>
                  <a:lnTo>
                    <a:pt x="38002" y="175810"/>
                  </a:lnTo>
                  <a:lnTo>
                    <a:pt x="0" y="180338"/>
                  </a:lnTo>
                  <a:lnTo>
                    <a:pt x="21550" y="189505"/>
                  </a:lnTo>
                  <a:lnTo>
                    <a:pt x="41157" y="196103"/>
                  </a:lnTo>
                  <a:lnTo>
                    <a:pt x="62486" y="200696"/>
                  </a:lnTo>
                  <a:lnTo>
                    <a:pt x="89204" y="203850"/>
                  </a:lnTo>
                  <a:lnTo>
                    <a:pt x="116735" y="205069"/>
                  </a:lnTo>
                  <a:lnTo>
                    <a:pt x="146787" y="204084"/>
                  </a:lnTo>
                  <a:lnTo>
                    <a:pt x="203295" y="193593"/>
                  </a:lnTo>
                  <a:lnTo>
                    <a:pt x="239101" y="177264"/>
                  </a:lnTo>
                  <a:lnTo>
                    <a:pt x="241851" y="174332"/>
                  </a:lnTo>
                  <a:lnTo>
                    <a:pt x="249195" y="168720"/>
                  </a:lnTo>
                  <a:lnTo>
                    <a:pt x="282470" y="132331"/>
                  </a:lnTo>
                  <a:lnTo>
                    <a:pt x="295352" y="80052"/>
                  </a:lnTo>
                  <a:lnTo>
                    <a:pt x="292072" y="60803"/>
                  </a:lnTo>
                  <a:lnTo>
                    <a:pt x="285447" y="42764"/>
                  </a:lnTo>
                  <a:lnTo>
                    <a:pt x="276241" y="28990"/>
                  </a:lnTo>
                  <a:lnTo>
                    <a:pt x="262845" y="15833"/>
                  </a:lnTo>
                  <a:lnTo>
                    <a:pt x="247585" y="5450"/>
                  </a:lnTo>
                  <a:lnTo>
                    <a:pt x="23279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1" name="object 81"/>
            <p:cNvSpPr/>
            <p:nvPr/>
          </p:nvSpPr>
          <p:spPr>
            <a:xfrm>
              <a:off x="9584909" y="360393"/>
              <a:ext cx="415290" cy="122555"/>
            </a:xfrm>
            <a:custGeom>
              <a:avLst/>
              <a:gdLst/>
              <a:ahLst/>
              <a:cxnLst/>
              <a:rect l="l" t="t" r="r" b="b"/>
              <a:pathLst>
                <a:path w="415290" h="122554">
                  <a:moveTo>
                    <a:pt x="299232" y="0"/>
                  </a:moveTo>
                  <a:lnTo>
                    <a:pt x="250562" y="3879"/>
                  </a:lnTo>
                  <a:lnTo>
                    <a:pt x="206352" y="11328"/>
                  </a:lnTo>
                  <a:lnTo>
                    <a:pt x="146734" y="29021"/>
                  </a:lnTo>
                  <a:lnTo>
                    <a:pt x="95804" y="52049"/>
                  </a:lnTo>
                  <a:lnTo>
                    <a:pt x="54049" y="77330"/>
                  </a:lnTo>
                  <a:lnTo>
                    <a:pt x="21952" y="101782"/>
                  </a:lnTo>
                  <a:lnTo>
                    <a:pt x="0" y="122323"/>
                  </a:lnTo>
                  <a:lnTo>
                    <a:pt x="11730" y="118737"/>
                  </a:lnTo>
                  <a:lnTo>
                    <a:pt x="25789" y="113718"/>
                  </a:lnTo>
                  <a:lnTo>
                    <a:pt x="40990" y="107791"/>
                  </a:lnTo>
                  <a:lnTo>
                    <a:pt x="56149" y="101483"/>
                  </a:lnTo>
                  <a:lnTo>
                    <a:pt x="68384" y="96727"/>
                  </a:lnTo>
                  <a:lnTo>
                    <a:pt x="106923" y="85898"/>
                  </a:lnTo>
                  <a:lnTo>
                    <a:pt x="159319" y="76142"/>
                  </a:lnTo>
                  <a:lnTo>
                    <a:pt x="211259" y="72153"/>
                  </a:lnTo>
                  <a:lnTo>
                    <a:pt x="249438" y="73593"/>
                  </a:lnTo>
                  <a:lnTo>
                    <a:pt x="283627" y="80141"/>
                  </a:lnTo>
                  <a:lnTo>
                    <a:pt x="312120" y="93180"/>
                  </a:lnTo>
                  <a:lnTo>
                    <a:pt x="333212" y="114090"/>
                  </a:lnTo>
                  <a:lnTo>
                    <a:pt x="359830" y="100016"/>
                  </a:lnTo>
                  <a:lnTo>
                    <a:pt x="385018" y="83665"/>
                  </a:lnTo>
                  <a:lnTo>
                    <a:pt x="404767" y="66176"/>
                  </a:lnTo>
                  <a:lnTo>
                    <a:pt x="415066" y="48689"/>
                  </a:lnTo>
                  <a:lnTo>
                    <a:pt x="410277" y="24033"/>
                  </a:lnTo>
                  <a:lnTo>
                    <a:pt x="385260" y="8650"/>
                  </a:lnTo>
                  <a:lnTo>
                    <a:pt x="346188" y="1114"/>
                  </a:lnTo>
                  <a:lnTo>
                    <a:pt x="29923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2" name="object 82"/>
            <p:cNvSpPr/>
            <p:nvPr/>
          </p:nvSpPr>
          <p:spPr>
            <a:xfrm>
              <a:off x="9653648" y="467833"/>
              <a:ext cx="71755" cy="38735"/>
            </a:xfrm>
            <a:custGeom>
              <a:avLst/>
              <a:gdLst/>
              <a:ahLst/>
              <a:cxnLst/>
              <a:rect l="l" t="t" r="r" b="b"/>
              <a:pathLst>
                <a:path w="71754" h="38734">
                  <a:moveTo>
                    <a:pt x="32533" y="0"/>
                  </a:moveTo>
                  <a:lnTo>
                    <a:pt x="27363" y="14759"/>
                  </a:lnTo>
                  <a:lnTo>
                    <a:pt x="0" y="18809"/>
                  </a:lnTo>
                  <a:lnTo>
                    <a:pt x="24116" y="23688"/>
                  </a:lnTo>
                  <a:lnTo>
                    <a:pt x="18580" y="38445"/>
                  </a:lnTo>
                  <a:lnTo>
                    <a:pt x="38660" y="26701"/>
                  </a:lnTo>
                  <a:lnTo>
                    <a:pt x="62593" y="31766"/>
                  </a:lnTo>
                  <a:lnTo>
                    <a:pt x="50878" y="19634"/>
                  </a:lnTo>
                  <a:lnTo>
                    <a:pt x="71222" y="8017"/>
                  </a:lnTo>
                  <a:lnTo>
                    <a:pt x="43895" y="12254"/>
                  </a:lnTo>
                  <a:lnTo>
                    <a:pt x="3253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pic>
          <p:nvPicPr>
            <p:cNvPr id="83" name="object 8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38960" y="527820"/>
              <a:ext cx="124278" cy="6430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9700577" y="392330"/>
              <a:ext cx="285115" cy="52069"/>
            </a:xfrm>
            <a:custGeom>
              <a:avLst/>
              <a:gdLst/>
              <a:ahLst/>
              <a:cxnLst/>
              <a:rect l="l" t="t" r="r" b="b"/>
              <a:pathLst>
                <a:path w="285115" h="52070">
                  <a:moveTo>
                    <a:pt x="81330" y="9169"/>
                  </a:moveTo>
                  <a:lnTo>
                    <a:pt x="60439" y="14097"/>
                  </a:lnTo>
                  <a:lnTo>
                    <a:pt x="36957" y="21094"/>
                  </a:lnTo>
                  <a:lnTo>
                    <a:pt x="15328" y="28562"/>
                  </a:lnTo>
                  <a:lnTo>
                    <a:pt x="0" y="34899"/>
                  </a:lnTo>
                  <a:lnTo>
                    <a:pt x="9982" y="32359"/>
                  </a:lnTo>
                  <a:lnTo>
                    <a:pt x="50914" y="23914"/>
                  </a:lnTo>
                  <a:lnTo>
                    <a:pt x="75349" y="19151"/>
                  </a:lnTo>
                  <a:lnTo>
                    <a:pt x="81330" y="9169"/>
                  </a:lnTo>
                  <a:close/>
                </a:path>
                <a:path w="285115" h="52070">
                  <a:moveTo>
                    <a:pt x="197916" y="3111"/>
                  </a:moveTo>
                  <a:lnTo>
                    <a:pt x="179946" y="939"/>
                  </a:lnTo>
                  <a:lnTo>
                    <a:pt x="161759" y="0"/>
                  </a:lnTo>
                  <a:lnTo>
                    <a:pt x="142328" y="469"/>
                  </a:lnTo>
                  <a:lnTo>
                    <a:pt x="120611" y="2540"/>
                  </a:lnTo>
                  <a:lnTo>
                    <a:pt x="112941" y="14922"/>
                  </a:lnTo>
                  <a:lnTo>
                    <a:pt x="131635" y="13754"/>
                  </a:lnTo>
                  <a:lnTo>
                    <a:pt x="151142" y="13601"/>
                  </a:lnTo>
                  <a:lnTo>
                    <a:pt x="170332" y="14528"/>
                  </a:lnTo>
                  <a:lnTo>
                    <a:pt x="188099" y="16611"/>
                  </a:lnTo>
                  <a:lnTo>
                    <a:pt x="197916" y="3111"/>
                  </a:lnTo>
                  <a:close/>
                </a:path>
                <a:path w="285115" h="52070">
                  <a:moveTo>
                    <a:pt x="284822" y="38862"/>
                  </a:moveTo>
                  <a:lnTo>
                    <a:pt x="272859" y="30264"/>
                  </a:lnTo>
                  <a:lnTo>
                    <a:pt x="260400" y="23114"/>
                  </a:lnTo>
                  <a:lnTo>
                    <a:pt x="247129" y="16967"/>
                  </a:lnTo>
                  <a:lnTo>
                    <a:pt x="233616" y="12090"/>
                  </a:lnTo>
                  <a:lnTo>
                    <a:pt x="223342" y="25679"/>
                  </a:lnTo>
                  <a:lnTo>
                    <a:pt x="233045" y="29565"/>
                  </a:lnTo>
                  <a:lnTo>
                    <a:pt x="243141" y="34366"/>
                  </a:lnTo>
                  <a:lnTo>
                    <a:pt x="253212" y="39979"/>
                  </a:lnTo>
                  <a:lnTo>
                    <a:pt x="262813" y="46266"/>
                  </a:lnTo>
                  <a:lnTo>
                    <a:pt x="264718" y="47637"/>
                  </a:lnTo>
                  <a:lnTo>
                    <a:pt x="269138" y="51625"/>
                  </a:lnTo>
                  <a:lnTo>
                    <a:pt x="269354" y="51866"/>
                  </a:lnTo>
                  <a:lnTo>
                    <a:pt x="274497" y="48133"/>
                  </a:lnTo>
                  <a:lnTo>
                    <a:pt x="282067" y="41871"/>
                  </a:lnTo>
                  <a:lnTo>
                    <a:pt x="28482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5" name="object 85"/>
            <p:cNvSpPr/>
            <p:nvPr/>
          </p:nvSpPr>
          <p:spPr>
            <a:xfrm>
              <a:off x="9846310" y="451246"/>
              <a:ext cx="182880" cy="93980"/>
            </a:xfrm>
            <a:custGeom>
              <a:avLst/>
              <a:gdLst/>
              <a:ahLst/>
              <a:cxnLst/>
              <a:rect l="l" t="t" r="r" b="b"/>
              <a:pathLst>
                <a:path w="182879" h="93979">
                  <a:moveTo>
                    <a:pt x="75996" y="86474"/>
                  </a:moveTo>
                  <a:lnTo>
                    <a:pt x="70662" y="73609"/>
                  </a:lnTo>
                  <a:lnTo>
                    <a:pt x="72517" y="70205"/>
                  </a:lnTo>
                  <a:lnTo>
                    <a:pt x="67043" y="70231"/>
                  </a:lnTo>
                  <a:lnTo>
                    <a:pt x="59537" y="69354"/>
                  </a:lnTo>
                  <a:lnTo>
                    <a:pt x="50774" y="64820"/>
                  </a:lnTo>
                  <a:lnTo>
                    <a:pt x="39446" y="62242"/>
                  </a:lnTo>
                  <a:lnTo>
                    <a:pt x="26695" y="63322"/>
                  </a:lnTo>
                  <a:lnTo>
                    <a:pt x="17589" y="67525"/>
                  </a:lnTo>
                  <a:lnTo>
                    <a:pt x="17208" y="74307"/>
                  </a:lnTo>
                  <a:lnTo>
                    <a:pt x="19367" y="77571"/>
                  </a:lnTo>
                  <a:lnTo>
                    <a:pt x="23609" y="79298"/>
                  </a:lnTo>
                  <a:lnTo>
                    <a:pt x="27178" y="80175"/>
                  </a:lnTo>
                  <a:lnTo>
                    <a:pt x="57467" y="75285"/>
                  </a:lnTo>
                  <a:lnTo>
                    <a:pt x="46647" y="79070"/>
                  </a:lnTo>
                  <a:lnTo>
                    <a:pt x="30213" y="82804"/>
                  </a:lnTo>
                  <a:lnTo>
                    <a:pt x="13030" y="85750"/>
                  </a:lnTo>
                  <a:lnTo>
                    <a:pt x="0" y="87198"/>
                  </a:lnTo>
                  <a:lnTo>
                    <a:pt x="21437" y="90589"/>
                  </a:lnTo>
                  <a:lnTo>
                    <a:pt x="36588" y="84328"/>
                  </a:lnTo>
                  <a:lnTo>
                    <a:pt x="42926" y="89941"/>
                  </a:lnTo>
                  <a:lnTo>
                    <a:pt x="50800" y="92938"/>
                  </a:lnTo>
                  <a:lnTo>
                    <a:pt x="58978" y="93738"/>
                  </a:lnTo>
                  <a:lnTo>
                    <a:pt x="66268" y="92735"/>
                  </a:lnTo>
                  <a:lnTo>
                    <a:pt x="71247" y="91376"/>
                  </a:lnTo>
                  <a:lnTo>
                    <a:pt x="75996" y="86474"/>
                  </a:lnTo>
                  <a:close/>
                </a:path>
                <a:path w="182879" h="93979">
                  <a:moveTo>
                    <a:pt x="141566" y="47548"/>
                  </a:moveTo>
                  <a:lnTo>
                    <a:pt x="136093" y="38950"/>
                  </a:lnTo>
                  <a:lnTo>
                    <a:pt x="137096" y="35941"/>
                  </a:lnTo>
                  <a:lnTo>
                    <a:pt x="133007" y="37185"/>
                  </a:lnTo>
                  <a:lnTo>
                    <a:pt x="125196" y="37604"/>
                  </a:lnTo>
                  <a:lnTo>
                    <a:pt x="118160" y="36131"/>
                  </a:lnTo>
                  <a:lnTo>
                    <a:pt x="109423" y="36690"/>
                  </a:lnTo>
                  <a:lnTo>
                    <a:pt x="100050" y="40347"/>
                  </a:lnTo>
                  <a:lnTo>
                    <a:pt x="93751" y="45580"/>
                  </a:lnTo>
                  <a:lnTo>
                    <a:pt x="94246" y="50825"/>
                  </a:lnTo>
                  <a:lnTo>
                    <a:pt x="96253" y="52844"/>
                  </a:lnTo>
                  <a:lnTo>
                    <a:pt x="101701" y="53784"/>
                  </a:lnTo>
                  <a:lnTo>
                    <a:pt x="104470" y="53644"/>
                  </a:lnTo>
                  <a:lnTo>
                    <a:pt x="126466" y="43167"/>
                  </a:lnTo>
                  <a:lnTo>
                    <a:pt x="118833" y="48463"/>
                  </a:lnTo>
                  <a:lnTo>
                    <a:pt x="107022" y="54978"/>
                  </a:lnTo>
                  <a:lnTo>
                    <a:pt x="94576" y="61061"/>
                  </a:lnTo>
                  <a:lnTo>
                    <a:pt x="85039" y="65074"/>
                  </a:lnTo>
                  <a:lnTo>
                    <a:pt x="97891" y="64973"/>
                  </a:lnTo>
                  <a:lnTo>
                    <a:pt x="111950" y="54711"/>
                  </a:lnTo>
                  <a:lnTo>
                    <a:pt x="117424" y="58318"/>
                  </a:lnTo>
                  <a:lnTo>
                    <a:pt x="124028" y="60312"/>
                  </a:lnTo>
                  <a:lnTo>
                    <a:pt x="131013" y="60083"/>
                  </a:lnTo>
                  <a:lnTo>
                    <a:pt x="137668" y="57023"/>
                  </a:lnTo>
                  <a:lnTo>
                    <a:pt x="141147" y="54457"/>
                  </a:lnTo>
                  <a:lnTo>
                    <a:pt x="141566" y="47548"/>
                  </a:lnTo>
                  <a:close/>
                </a:path>
                <a:path w="182879" h="93979">
                  <a:moveTo>
                    <a:pt x="182270" y="11874"/>
                  </a:moveTo>
                  <a:lnTo>
                    <a:pt x="179400" y="7162"/>
                  </a:lnTo>
                  <a:lnTo>
                    <a:pt x="172415" y="3429"/>
                  </a:lnTo>
                  <a:lnTo>
                    <a:pt x="171183" y="2425"/>
                  </a:lnTo>
                  <a:lnTo>
                    <a:pt x="170586" y="0"/>
                  </a:lnTo>
                  <a:lnTo>
                    <a:pt x="167894" y="1765"/>
                  </a:lnTo>
                  <a:lnTo>
                    <a:pt x="161823" y="3721"/>
                  </a:lnTo>
                  <a:lnTo>
                    <a:pt x="155486" y="4102"/>
                  </a:lnTo>
                  <a:lnTo>
                    <a:pt x="148742" y="6350"/>
                  </a:lnTo>
                  <a:lnTo>
                    <a:pt x="142913" y="11023"/>
                  </a:lnTo>
                  <a:lnTo>
                    <a:pt x="140284" y="16217"/>
                  </a:lnTo>
                  <a:lnTo>
                    <a:pt x="143103" y="19989"/>
                  </a:lnTo>
                  <a:lnTo>
                    <a:pt x="145630" y="21056"/>
                  </a:lnTo>
                  <a:lnTo>
                    <a:pt x="150444" y="20612"/>
                  </a:lnTo>
                  <a:lnTo>
                    <a:pt x="152603" y="19939"/>
                  </a:lnTo>
                  <a:lnTo>
                    <a:pt x="165404" y="7569"/>
                  </a:lnTo>
                  <a:lnTo>
                    <a:pt x="161734" y="13081"/>
                  </a:lnTo>
                  <a:lnTo>
                    <a:pt x="155270" y="20383"/>
                  </a:lnTo>
                  <a:lnTo>
                    <a:pt x="148094" y="27495"/>
                  </a:lnTo>
                  <a:lnTo>
                    <a:pt x="142290" y="32461"/>
                  </a:lnTo>
                  <a:lnTo>
                    <a:pt x="152552" y="29692"/>
                  </a:lnTo>
                  <a:lnTo>
                    <a:pt x="159105" y="19151"/>
                  </a:lnTo>
                  <a:lnTo>
                    <a:pt x="166687" y="21996"/>
                  </a:lnTo>
                  <a:lnTo>
                    <a:pt x="177025" y="23622"/>
                  </a:lnTo>
                  <a:lnTo>
                    <a:pt x="182270" y="1187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</p:grpSp>
      <p:sp>
        <p:nvSpPr>
          <p:cNvPr id="88" name="object 88"/>
          <p:cNvSpPr/>
          <p:nvPr/>
        </p:nvSpPr>
        <p:spPr>
          <a:xfrm>
            <a:off x="2970" y="615091"/>
            <a:ext cx="630049" cy="337191"/>
          </a:xfrm>
          <a:custGeom>
            <a:avLst/>
            <a:gdLst/>
            <a:ahLst/>
            <a:cxnLst/>
            <a:rect l="l" t="t" r="r" b="b"/>
            <a:pathLst>
              <a:path w="595630" h="318769">
                <a:moveTo>
                  <a:pt x="595285" y="0"/>
                </a:moveTo>
                <a:lnTo>
                  <a:pt x="0" y="0"/>
                </a:lnTo>
                <a:lnTo>
                  <a:pt x="0" y="318150"/>
                </a:lnTo>
                <a:lnTo>
                  <a:pt x="595285" y="318150"/>
                </a:lnTo>
                <a:lnTo>
                  <a:pt x="5952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86" name="Zástupný symbol pro číslo snímku 85">
            <a:extLst>
              <a:ext uri="{FF2B5EF4-FFF2-40B4-BE49-F238E27FC236}">
                <a16:creationId xmlns:a16="http://schemas.microsoft.com/office/drawing/2014/main" id="{80E39626-C4E5-BAB8-E825-469DAC801A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36858" y="6217359"/>
            <a:ext cx="2805705" cy="246221"/>
          </a:xfrm>
        </p:spPr>
        <p:txBody>
          <a:bodyPr/>
          <a:lstStyle/>
          <a:p>
            <a:fld id="{B6F15528-21DE-4FAA-801E-634DDDAF4B2B}" type="slidenum">
              <a:rPr lang="cs-CZ" sz="1600" b="1" smtClean="0"/>
              <a:t>14</a:t>
            </a:fld>
            <a:endParaRPr lang="cs-CZ" sz="1600" b="1" dirty="0"/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5DB3312E-C9F8-0861-F6EB-079D61DB2D2D}"/>
              </a:ext>
            </a:extLst>
          </p:cNvPr>
          <p:cNvSpPr txBox="1"/>
          <p:nvPr/>
        </p:nvSpPr>
        <p:spPr>
          <a:xfrm>
            <a:off x="850734" y="1367044"/>
            <a:ext cx="49056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Principy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u vzniku návrhu: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Transparentnost a předvídatelnost (zejm. časová)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Kontinuita současného know-how Úřadu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Využívání know-how praktikujících odborníků – navázání na dobrou praxi 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Co možná neutrální dopad na státní rozpočet </a:t>
            </a: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DE4F36B4-9ADE-90FD-032D-BD957CE8DBEF}"/>
              </a:ext>
            </a:extLst>
          </p:cNvPr>
          <p:cNvSpPr txBox="1"/>
          <p:nvPr/>
        </p:nvSpPr>
        <p:spPr>
          <a:xfrm>
            <a:off x="850734" y="3274292"/>
            <a:ext cx="51233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Základní popis </a:t>
            </a:r>
          </a:p>
          <a:p>
            <a:r>
              <a:rPr lang="cs-CZ" sz="1600" b="1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Rada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stálí členové a místopředseda pro VZ</a:t>
            </a:r>
            <a:endParaRPr lang="cs-CZ" sz="1600" b="1" dirty="0">
              <a:solidFill>
                <a:srgbClr val="000000"/>
              </a:solidFill>
              <a:latin typeface="Arial Nova" panose="020B05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Arial Nova" panose="020B0504020202020204" pitchFamily="34" charset="0"/>
              </a:rPr>
              <a:t>3 až 4 senáty, á 2 stálí členové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jediná instance pro řízení o návrh, </a:t>
            </a:r>
            <a:br>
              <a:rPr lang="cs-CZ" sz="16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</a:br>
            <a:r>
              <a:rPr lang="cs-CZ" sz="16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jako II. instance pro </a:t>
            </a:r>
            <a:r>
              <a:rPr lang="cs-CZ" sz="1600" b="0" i="1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ex offo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Arial Nova" panose="020B0504020202020204" pitchFamily="34" charset="0"/>
              </a:rPr>
              <a:t>funkční období 6 let; </a:t>
            </a:r>
            <a:br>
              <a:rPr lang="cs-CZ" sz="1600" dirty="0">
                <a:solidFill>
                  <a:srgbClr val="000000"/>
                </a:solidFill>
                <a:latin typeface="Arial Nova" panose="020B0504020202020204" pitchFamily="34" charset="0"/>
              </a:rPr>
            </a:br>
            <a:r>
              <a:rPr lang="cs-CZ" sz="1600" i="1" dirty="0">
                <a:solidFill>
                  <a:srgbClr val="000000"/>
                </a:solidFill>
                <a:latin typeface="Arial Nova" panose="020B0504020202020204" pitchFamily="34" charset="0"/>
              </a:rPr>
              <a:t>přechodně: </a:t>
            </a:r>
            <a:r>
              <a:rPr lang="cs-CZ" sz="1600" dirty="0">
                <a:solidFill>
                  <a:srgbClr val="000000"/>
                </a:solidFill>
                <a:latin typeface="Arial Nova" panose="020B0504020202020204" pitchFamily="34" charset="0"/>
              </a:rPr>
              <a:t>z řad ředitelů odboru</a:t>
            </a:r>
          </a:p>
          <a:p>
            <a:r>
              <a:rPr lang="cs-CZ" sz="1600" b="1" dirty="0">
                <a:solidFill>
                  <a:srgbClr val="000000"/>
                </a:solidFill>
                <a:latin typeface="Arial Nova" panose="020B0504020202020204" pitchFamily="34" charset="0"/>
              </a:rPr>
              <a:t>Plénum</a:t>
            </a:r>
            <a:r>
              <a:rPr lang="cs-CZ" sz="1600" dirty="0">
                <a:solidFill>
                  <a:srgbClr val="000000"/>
                </a:solidFill>
                <a:latin typeface="Arial Nova" panose="020B0504020202020204" pitchFamily="34" charset="0"/>
              </a:rPr>
              <a:t> – sjednocování rozhodovací praxe, předběžné otázky</a:t>
            </a:r>
          </a:p>
          <a:p>
            <a:endParaRPr lang="cs-CZ" sz="1600" dirty="0">
              <a:solidFill>
                <a:srgbClr val="000000"/>
              </a:solidFill>
              <a:latin typeface="Arial Nova" panose="020B0504020202020204" pitchFamily="34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Arial Nova" panose="020B0504020202020204" pitchFamily="34" charset="0"/>
              </a:rPr>
              <a:t>„</a:t>
            </a:r>
            <a:r>
              <a:rPr lang="cs-CZ" sz="1600" b="1" dirty="0">
                <a:solidFill>
                  <a:srgbClr val="000000"/>
                </a:solidFill>
                <a:latin typeface="Arial Nova" panose="020B0504020202020204" pitchFamily="34" charset="0"/>
              </a:rPr>
              <a:t>Ad-hoc</a:t>
            </a:r>
            <a:r>
              <a:rPr lang="cs-CZ" sz="1600" b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“ člen senátu - externí experti (viz RK dnes)</a:t>
            </a:r>
            <a:endParaRPr lang="cs-CZ" sz="1600" dirty="0">
              <a:solidFill>
                <a:srgbClr val="000000"/>
              </a:solidFill>
              <a:latin typeface="Arial Nova" panose="020B0504020202020204" pitchFamily="34" charset="0"/>
            </a:endParaRPr>
          </a:p>
          <a:p>
            <a:endParaRPr lang="cs-CZ" sz="1600" dirty="0">
              <a:solidFill>
                <a:srgbClr val="000000"/>
              </a:solidFill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0" u="none" strike="noStrike" baseline="0" dirty="0">
              <a:solidFill>
                <a:srgbClr val="000000"/>
              </a:solidFill>
              <a:latin typeface="Arial Nova" panose="020B0504020202020204" pitchFamily="34" charset="0"/>
            </a:endParaRPr>
          </a:p>
        </p:txBody>
      </p:sp>
      <p:pic>
        <p:nvPicPr>
          <p:cNvPr id="98" name="Obrázek 97">
            <a:extLst>
              <a:ext uri="{FF2B5EF4-FFF2-40B4-BE49-F238E27FC236}">
                <a16:creationId xmlns:a16="http://schemas.microsoft.com/office/drawing/2014/main" id="{F19E6C92-C75E-CC0F-0E50-140B10C23E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1083" y="1274461"/>
            <a:ext cx="4680231" cy="4844738"/>
          </a:xfrm>
          <a:prstGeom prst="rect">
            <a:avLst/>
          </a:prstGeom>
        </p:spPr>
      </p:pic>
      <p:pic>
        <p:nvPicPr>
          <p:cNvPr id="96" name="Obrázek 95">
            <a:extLst>
              <a:ext uri="{FF2B5EF4-FFF2-40B4-BE49-F238E27FC236}">
                <a16:creationId xmlns:a16="http://schemas.microsoft.com/office/drawing/2014/main" id="{9EBBC4CE-698E-0EDD-40B1-09B0E6014A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1568" y="1131826"/>
            <a:ext cx="2479630" cy="4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9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59D28-4E1B-3667-A25B-8445DD22E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ED6FF85-E440-23F6-55E9-A68305FAE0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1888082"/>
            <a:ext cx="75516" cy="75521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7194380A-1BB7-23AE-7651-C6F743D9DBD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1888082"/>
            <a:ext cx="75512" cy="75521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EBECF095-5C19-9DF1-E647-5A170BC49E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1888082"/>
            <a:ext cx="75512" cy="75521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D1C72B25-5111-AB14-F803-A0E32B2C2ED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2442" y="1699284"/>
            <a:ext cx="75516" cy="75524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22C9CFAF-F978-8394-1738-1D210A1045D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5876" y="1699284"/>
            <a:ext cx="75512" cy="7552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46FF0AB1-3625-CE2F-4CDA-BF7341D3617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9308" y="1699284"/>
            <a:ext cx="75512" cy="75524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9DE27D01-4D67-C9CF-DDA2-C13E3908B8B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72442" y="1510487"/>
            <a:ext cx="75516" cy="75531"/>
          </a:xfrm>
          <a:prstGeom prst="rect">
            <a:avLst/>
          </a:prstGeom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41DA4D11-703D-C6DF-0538-2F143B5C21C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5876" y="1510487"/>
            <a:ext cx="75512" cy="75531"/>
          </a:xfrm>
          <a:prstGeom prst="rect">
            <a:avLst/>
          </a:prstGeom>
        </p:spPr>
      </p:pic>
      <p:pic>
        <p:nvPicPr>
          <p:cNvPr id="10" name="object 10">
            <a:extLst>
              <a:ext uri="{FF2B5EF4-FFF2-40B4-BE49-F238E27FC236}">
                <a16:creationId xmlns:a16="http://schemas.microsoft.com/office/drawing/2014/main" id="{039FC3CD-8602-43D9-32AF-8A40A497FFB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19308" y="1510487"/>
            <a:ext cx="75512" cy="75531"/>
          </a:xfrm>
          <a:prstGeom prst="rect">
            <a:avLst/>
          </a:prstGeom>
        </p:spPr>
      </p:pic>
      <p:pic>
        <p:nvPicPr>
          <p:cNvPr id="11" name="object 11">
            <a:extLst>
              <a:ext uri="{FF2B5EF4-FFF2-40B4-BE49-F238E27FC236}">
                <a16:creationId xmlns:a16="http://schemas.microsoft.com/office/drawing/2014/main" id="{92F32997-6643-B343-AC04-AEB8F7114D1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1321664"/>
            <a:ext cx="75516" cy="75520"/>
          </a:xfrm>
          <a:prstGeom prst="rect">
            <a:avLst/>
          </a:prstGeom>
        </p:spPr>
      </p:pic>
      <p:pic>
        <p:nvPicPr>
          <p:cNvPr id="12" name="object 12">
            <a:extLst>
              <a:ext uri="{FF2B5EF4-FFF2-40B4-BE49-F238E27FC236}">
                <a16:creationId xmlns:a16="http://schemas.microsoft.com/office/drawing/2014/main" id="{CB619018-8FD0-542A-9F0C-1665E81F6B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1321664"/>
            <a:ext cx="75512" cy="75520"/>
          </a:xfrm>
          <a:prstGeom prst="rect">
            <a:avLst/>
          </a:prstGeom>
        </p:spPr>
      </p:pic>
      <p:pic>
        <p:nvPicPr>
          <p:cNvPr id="13" name="object 13">
            <a:extLst>
              <a:ext uri="{FF2B5EF4-FFF2-40B4-BE49-F238E27FC236}">
                <a16:creationId xmlns:a16="http://schemas.microsoft.com/office/drawing/2014/main" id="{F8797879-5609-C553-FA03-A52FA6D7AA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1321664"/>
            <a:ext cx="75512" cy="75520"/>
          </a:xfrm>
          <a:prstGeom prst="rect">
            <a:avLst/>
          </a:prstGeom>
        </p:spPr>
      </p:pic>
      <p:pic>
        <p:nvPicPr>
          <p:cNvPr id="14" name="object 14">
            <a:extLst>
              <a:ext uri="{FF2B5EF4-FFF2-40B4-BE49-F238E27FC236}">
                <a16:creationId xmlns:a16="http://schemas.microsoft.com/office/drawing/2014/main" id="{FDAD3B54-D9B8-2678-867D-25E0CF010BF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2442" y="1132866"/>
            <a:ext cx="75516" cy="75521"/>
          </a:xfrm>
          <a:prstGeom prst="rect">
            <a:avLst/>
          </a:prstGeom>
        </p:spPr>
      </p:pic>
      <p:pic>
        <p:nvPicPr>
          <p:cNvPr id="15" name="object 15">
            <a:extLst>
              <a:ext uri="{FF2B5EF4-FFF2-40B4-BE49-F238E27FC236}">
                <a16:creationId xmlns:a16="http://schemas.microsoft.com/office/drawing/2014/main" id="{96913849-CAA8-8B66-B59C-96DA4F7B9A6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5876" y="1132866"/>
            <a:ext cx="75512" cy="75521"/>
          </a:xfrm>
          <a:prstGeom prst="rect">
            <a:avLst/>
          </a:prstGeom>
        </p:spPr>
      </p:pic>
      <p:pic>
        <p:nvPicPr>
          <p:cNvPr id="16" name="object 16">
            <a:extLst>
              <a:ext uri="{FF2B5EF4-FFF2-40B4-BE49-F238E27FC236}">
                <a16:creationId xmlns:a16="http://schemas.microsoft.com/office/drawing/2014/main" id="{E744742C-CC12-E48C-8CFE-A16FE4937E4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9308" y="1132866"/>
            <a:ext cx="75512" cy="75521"/>
          </a:xfrm>
          <a:prstGeom prst="rect">
            <a:avLst/>
          </a:prstGeom>
        </p:spPr>
      </p:pic>
      <p:pic>
        <p:nvPicPr>
          <p:cNvPr id="17" name="object 17">
            <a:extLst>
              <a:ext uri="{FF2B5EF4-FFF2-40B4-BE49-F238E27FC236}">
                <a16:creationId xmlns:a16="http://schemas.microsoft.com/office/drawing/2014/main" id="{264AD7C5-6A12-17E0-DFF1-5136E3E0761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72442" y="944068"/>
            <a:ext cx="75516" cy="75525"/>
          </a:xfrm>
          <a:prstGeom prst="rect">
            <a:avLst/>
          </a:prstGeom>
        </p:spPr>
      </p:pic>
      <p:pic>
        <p:nvPicPr>
          <p:cNvPr id="18" name="object 18">
            <a:extLst>
              <a:ext uri="{FF2B5EF4-FFF2-40B4-BE49-F238E27FC236}">
                <a16:creationId xmlns:a16="http://schemas.microsoft.com/office/drawing/2014/main" id="{C49E64E8-CAFD-A5B2-87DC-5ECAEF3943CD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45876" y="944068"/>
            <a:ext cx="75512" cy="75525"/>
          </a:xfrm>
          <a:prstGeom prst="rect">
            <a:avLst/>
          </a:prstGeom>
        </p:spPr>
      </p:pic>
      <p:pic>
        <p:nvPicPr>
          <p:cNvPr id="19" name="object 19">
            <a:extLst>
              <a:ext uri="{FF2B5EF4-FFF2-40B4-BE49-F238E27FC236}">
                <a16:creationId xmlns:a16="http://schemas.microsoft.com/office/drawing/2014/main" id="{F6E19411-97B5-B6A6-AB19-8450293512D3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19308" y="944068"/>
            <a:ext cx="75512" cy="75525"/>
          </a:xfrm>
          <a:prstGeom prst="rect">
            <a:avLst/>
          </a:prstGeom>
        </p:spPr>
      </p:pic>
      <p:pic>
        <p:nvPicPr>
          <p:cNvPr id="20" name="object 20">
            <a:extLst>
              <a:ext uri="{FF2B5EF4-FFF2-40B4-BE49-F238E27FC236}">
                <a16:creationId xmlns:a16="http://schemas.microsoft.com/office/drawing/2014/main" id="{7CE4EF56-880C-B079-4DEA-0573B366C0E0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72442" y="755246"/>
            <a:ext cx="75516" cy="75521"/>
          </a:xfrm>
          <a:prstGeom prst="rect">
            <a:avLst/>
          </a:prstGeom>
        </p:spPr>
      </p:pic>
      <p:pic>
        <p:nvPicPr>
          <p:cNvPr id="21" name="object 21">
            <a:extLst>
              <a:ext uri="{FF2B5EF4-FFF2-40B4-BE49-F238E27FC236}">
                <a16:creationId xmlns:a16="http://schemas.microsoft.com/office/drawing/2014/main" id="{ECD13CA2-1164-3909-8A5B-8F4190501E42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5876" y="755246"/>
            <a:ext cx="75512" cy="75521"/>
          </a:xfrm>
          <a:prstGeom prst="rect">
            <a:avLst/>
          </a:prstGeom>
        </p:spPr>
      </p:pic>
      <p:pic>
        <p:nvPicPr>
          <p:cNvPr id="22" name="object 22">
            <a:extLst>
              <a:ext uri="{FF2B5EF4-FFF2-40B4-BE49-F238E27FC236}">
                <a16:creationId xmlns:a16="http://schemas.microsoft.com/office/drawing/2014/main" id="{BCD1D4BC-B58F-D51B-0EFB-3BCC55D22FD7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19308" y="755246"/>
            <a:ext cx="75512" cy="75521"/>
          </a:xfrm>
          <a:prstGeom prst="rect">
            <a:avLst/>
          </a:prstGeom>
        </p:spPr>
      </p:pic>
      <p:pic>
        <p:nvPicPr>
          <p:cNvPr id="23" name="object 23">
            <a:extLst>
              <a:ext uri="{FF2B5EF4-FFF2-40B4-BE49-F238E27FC236}">
                <a16:creationId xmlns:a16="http://schemas.microsoft.com/office/drawing/2014/main" id="{21326DC6-75AE-5931-2383-AC387FA31C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566448"/>
            <a:ext cx="75516" cy="75521"/>
          </a:xfrm>
          <a:prstGeom prst="rect">
            <a:avLst/>
          </a:prstGeom>
        </p:spPr>
      </p:pic>
      <p:pic>
        <p:nvPicPr>
          <p:cNvPr id="24" name="object 24">
            <a:extLst>
              <a:ext uri="{FF2B5EF4-FFF2-40B4-BE49-F238E27FC236}">
                <a16:creationId xmlns:a16="http://schemas.microsoft.com/office/drawing/2014/main" id="{E6A9B37D-9EFD-464C-B625-7C88BFF1BAC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566448"/>
            <a:ext cx="75512" cy="75521"/>
          </a:xfrm>
          <a:prstGeom prst="rect">
            <a:avLst/>
          </a:prstGeom>
        </p:spPr>
      </p:pic>
      <p:pic>
        <p:nvPicPr>
          <p:cNvPr id="25" name="object 25">
            <a:extLst>
              <a:ext uri="{FF2B5EF4-FFF2-40B4-BE49-F238E27FC236}">
                <a16:creationId xmlns:a16="http://schemas.microsoft.com/office/drawing/2014/main" id="{AE725550-424B-0485-5700-20B4F99BA9B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566448"/>
            <a:ext cx="75512" cy="75521"/>
          </a:xfrm>
          <a:prstGeom prst="rect">
            <a:avLst/>
          </a:prstGeom>
        </p:spPr>
      </p:pic>
      <p:pic>
        <p:nvPicPr>
          <p:cNvPr id="26" name="object 26">
            <a:extLst>
              <a:ext uri="{FF2B5EF4-FFF2-40B4-BE49-F238E27FC236}">
                <a16:creationId xmlns:a16="http://schemas.microsoft.com/office/drawing/2014/main" id="{BBB629BF-C141-037E-DB15-9F5AAD846B8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72442" y="377649"/>
            <a:ext cx="75516" cy="75525"/>
          </a:xfrm>
          <a:prstGeom prst="rect">
            <a:avLst/>
          </a:prstGeom>
        </p:spPr>
      </p:pic>
      <p:pic>
        <p:nvPicPr>
          <p:cNvPr id="27" name="object 27">
            <a:extLst>
              <a:ext uri="{FF2B5EF4-FFF2-40B4-BE49-F238E27FC236}">
                <a16:creationId xmlns:a16="http://schemas.microsoft.com/office/drawing/2014/main" id="{56E9E757-C229-079F-B813-34CC211CC98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45876" y="377649"/>
            <a:ext cx="75512" cy="75525"/>
          </a:xfrm>
          <a:prstGeom prst="rect">
            <a:avLst/>
          </a:prstGeom>
        </p:spPr>
      </p:pic>
      <p:pic>
        <p:nvPicPr>
          <p:cNvPr id="28" name="object 28">
            <a:extLst>
              <a:ext uri="{FF2B5EF4-FFF2-40B4-BE49-F238E27FC236}">
                <a16:creationId xmlns:a16="http://schemas.microsoft.com/office/drawing/2014/main" id="{EE7ABFDE-E62F-FBFB-4F9C-02F9A033524F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19308" y="377649"/>
            <a:ext cx="75512" cy="75525"/>
          </a:xfrm>
          <a:prstGeom prst="rect">
            <a:avLst/>
          </a:prstGeom>
        </p:spPr>
      </p:pic>
      <p:pic>
        <p:nvPicPr>
          <p:cNvPr id="29" name="object 29">
            <a:extLst>
              <a:ext uri="{FF2B5EF4-FFF2-40B4-BE49-F238E27FC236}">
                <a16:creationId xmlns:a16="http://schemas.microsoft.com/office/drawing/2014/main" id="{C0229AB1-AEFB-A346-0C86-078AE72E6761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72442" y="188828"/>
            <a:ext cx="75516" cy="75521"/>
          </a:xfrm>
          <a:prstGeom prst="rect">
            <a:avLst/>
          </a:prstGeom>
        </p:spPr>
      </p:pic>
      <p:pic>
        <p:nvPicPr>
          <p:cNvPr id="30" name="object 30">
            <a:extLst>
              <a:ext uri="{FF2B5EF4-FFF2-40B4-BE49-F238E27FC236}">
                <a16:creationId xmlns:a16="http://schemas.microsoft.com/office/drawing/2014/main" id="{F025B5D2-3973-9D77-1576-F74B16575564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5876" y="188828"/>
            <a:ext cx="75512" cy="75521"/>
          </a:xfrm>
          <a:prstGeom prst="rect">
            <a:avLst/>
          </a:prstGeom>
        </p:spPr>
      </p:pic>
      <p:pic>
        <p:nvPicPr>
          <p:cNvPr id="31" name="object 31">
            <a:extLst>
              <a:ext uri="{FF2B5EF4-FFF2-40B4-BE49-F238E27FC236}">
                <a16:creationId xmlns:a16="http://schemas.microsoft.com/office/drawing/2014/main" id="{77E70BE1-8152-4F96-E0CD-135FB6310BD6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19308" y="188828"/>
            <a:ext cx="75512" cy="75521"/>
          </a:xfrm>
          <a:prstGeom prst="rect">
            <a:avLst/>
          </a:prstGeom>
        </p:spPr>
      </p:pic>
      <p:pic>
        <p:nvPicPr>
          <p:cNvPr id="32" name="object 32">
            <a:extLst>
              <a:ext uri="{FF2B5EF4-FFF2-40B4-BE49-F238E27FC236}">
                <a16:creationId xmlns:a16="http://schemas.microsoft.com/office/drawing/2014/main" id="{0DFF49E6-1909-318F-EA86-326B16C0CB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442" y="30"/>
            <a:ext cx="75516" cy="75521"/>
          </a:xfrm>
          <a:prstGeom prst="rect">
            <a:avLst/>
          </a:prstGeom>
        </p:spPr>
      </p:pic>
      <p:pic>
        <p:nvPicPr>
          <p:cNvPr id="33" name="object 33">
            <a:extLst>
              <a:ext uri="{FF2B5EF4-FFF2-40B4-BE49-F238E27FC236}">
                <a16:creationId xmlns:a16="http://schemas.microsoft.com/office/drawing/2014/main" id="{EC663FC4-D3ED-42AF-8BB1-FA6B119998F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876" y="30"/>
            <a:ext cx="75512" cy="75521"/>
          </a:xfrm>
          <a:prstGeom prst="rect">
            <a:avLst/>
          </a:prstGeom>
        </p:spPr>
      </p:pic>
      <p:pic>
        <p:nvPicPr>
          <p:cNvPr id="34" name="object 34">
            <a:extLst>
              <a:ext uri="{FF2B5EF4-FFF2-40B4-BE49-F238E27FC236}">
                <a16:creationId xmlns:a16="http://schemas.microsoft.com/office/drawing/2014/main" id="{A250E2A2-D381-DDD1-1285-410A5E6D4F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308" y="30"/>
            <a:ext cx="75512" cy="75521"/>
          </a:xfrm>
          <a:prstGeom prst="rect">
            <a:avLst/>
          </a:prstGeom>
        </p:spPr>
      </p:pic>
      <p:pic>
        <p:nvPicPr>
          <p:cNvPr id="35" name="object 35">
            <a:extLst>
              <a:ext uri="{FF2B5EF4-FFF2-40B4-BE49-F238E27FC236}">
                <a16:creationId xmlns:a16="http://schemas.microsoft.com/office/drawing/2014/main" id="{3243EA34-D48B-016D-6389-C9178A849B9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6485530"/>
            <a:ext cx="75516" cy="75520"/>
          </a:xfrm>
          <a:prstGeom prst="rect">
            <a:avLst/>
          </a:prstGeom>
        </p:spPr>
      </p:pic>
      <p:pic>
        <p:nvPicPr>
          <p:cNvPr id="36" name="object 36">
            <a:extLst>
              <a:ext uri="{FF2B5EF4-FFF2-40B4-BE49-F238E27FC236}">
                <a16:creationId xmlns:a16="http://schemas.microsoft.com/office/drawing/2014/main" id="{BD4BF86A-F59B-61DC-7762-9A7928ABBC0B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6485530"/>
            <a:ext cx="75512" cy="75520"/>
          </a:xfrm>
          <a:prstGeom prst="rect">
            <a:avLst/>
          </a:prstGeom>
        </p:spPr>
      </p:pic>
      <p:pic>
        <p:nvPicPr>
          <p:cNvPr id="37" name="object 37">
            <a:extLst>
              <a:ext uri="{FF2B5EF4-FFF2-40B4-BE49-F238E27FC236}">
                <a16:creationId xmlns:a16="http://schemas.microsoft.com/office/drawing/2014/main" id="{98C3A64D-0BA4-E412-A21D-A39897EB9574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6485530"/>
            <a:ext cx="75512" cy="75520"/>
          </a:xfrm>
          <a:prstGeom prst="rect">
            <a:avLst/>
          </a:prstGeom>
        </p:spPr>
      </p:pic>
      <p:pic>
        <p:nvPicPr>
          <p:cNvPr id="38" name="object 38">
            <a:extLst>
              <a:ext uri="{FF2B5EF4-FFF2-40B4-BE49-F238E27FC236}">
                <a16:creationId xmlns:a16="http://schemas.microsoft.com/office/drawing/2014/main" id="{3229366C-9ECF-0F65-6097-4C458634293E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87651" y="6296732"/>
            <a:ext cx="75516" cy="75524"/>
          </a:xfrm>
          <a:prstGeom prst="rect">
            <a:avLst/>
          </a:prstGeom>
        </p:spPr>
      </p:pic>
      <p:pic>
        <p:nvPicPr>
          <p:cNvPr id="39" name="object 39">
            <a:extLst>
              <a:ext uri="{FF2B5EF4-FFF2-40B4-BE49-F238E27FC236}">
                <a16:creationId xmlns:a16="http://schemas.microsoft.com/office/drawing/2014/main" id="{6719C810-C1D1-A452-09FE-44D876720A0F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61085" y="6296732"/>
            <a:ext cx="75512" cy="75524"/>
          </a:xfrm>
          <a:prstGeom prst="rect">
            <a:avLst/>
          </a:prstGeom>
        </p:spPr>
      </p:pic>
      <p:pic>
        <p:nvPicPr>
          <p:cNvPr id="40" name="object 40">
            <a:extLst>
              <a:ext uri="{FF2B5EF4-FFF2-40B4-BE49-F238E27FC236}">
                <a16:creationId xmlns:a16="http://schemas.microsoft.com/office/drawing/2014/main" id="{88FDB389-53FE-3DDE-C530-567B19DCA82E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34519" y="6296732"/>
            <a:ext cx="75512" cy="75524"/>
          </a:xfrm>
          <a:prstGeom prst="rect">
            <a:avLst/>
          </a:prstGeom>
        </p:spPr>
      </p:pic>
      <p:pic>
        <p:nvPicPr>
          <p:cNvPr id="41" name="object 41">
            <a:extLst>
              <a:ext uri="{FF2B5EF4-FFF2-40B4-BE49-F238E27FC236}">
                <a16:creationId xmlns:a16="http://schemas.microsoft.com/office/drawing/2014/main" id="{F1226903-B2F1-D171-A179-BDB4032BC05F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87651" y="6107934"/>
            <a:ext cx="75516" cy="75531"/>
          </a:xfrm>
          <a:prstGeom prst="rect">
            <a:avLst/>
          </a:prstGeom>
        </p:spPr>
      </p:pic>
      <p:pic>
        <p:nvPicPr>
          <p:cNvPr id="42" name="object 42">
            <a:extLst>
              <a:ext uri="{FF2B5EF4-FFF2-40B4-BE49-F238E27FC236}">
                <a16:creationId xmlns:a16="http://schemas.microsoft.com/office/drawing/2014/main" id="{A0C13561-5D6F-D813-7AD9-62E7229FCCC9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1085" y="6107934"/>
            <a:ext cx="75512" cy="75531"/>
          </a:xfrm>
          <a:prstGeom prst="rect">
            <a:avLst/>
          </a:prstGeom>
        </p:spPr>
      </p:pic>
      <p:pic>
        <p:nvPicPr>
          <p:cNvPr id="43" name="object 43">
            <a:extLst>
              <a:ext uri="{FF2B5EF4-FFF2-40B4-BE49-F238E27FC236}">
                <a16:creationId xmlns:a16="http://schemas.microsoft.com/office/drawing/2014/main" id="{B1ABD51A-EB95-ADD6-C3E4-944A07BEEF76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34519" y="6107934"/>
            <a:ext cx="75512" cy="75531"/>
          </a:xfrm>
          <a:prstGeom prst="rect">
            <a:avLst/>
          </a:prstGeom>
        </p:spPr>
      </p:pic>
      <p:pic>
        <p:nvPicPr>
          <p:cNvPr id="44" name="object 44">
            <a:extLst>
              <a:ext uri="{FF2B5EF4-FFF2-40B4-BE49-F238E27FC236}">
                <a16:creationId xmlns:a16="http://schemas.microsoft.com/office/drawing/2014/main" id="{2796B0C6-4F23-D715-F969-A8700D68CD5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5919112"/>
            <a:ext cx="75516" cy="75521"/>
          </a:xfrm>
          <a:prstGeom prst="rect">
            <a:avLst/>
          </a:prstGeom>
        </p:spPr>
      </p:pic>
      <p:pic>
        <p:nvPicPr>
          <p:cNvPr id="45" name="object 45">
            <a:extLst>
              <a:ext uri="{FF2B5EF4-FFF2-40B4-BE49-F238E27FC236}">
                <a16:creationId xmlns:a16="http://schemas.microsoft.com/office/drawing/2014/main" id="{6D6C13E1-6752-01F4-AD91-F9D4B588E5CD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5919112"/>
            <a:ext cx="75512" cy="75521"/>
          </a:xfrm>
          <a:prstGeom prst="rect">
            <a:avLst/>
          </a:prstGeom>
        </p:spPr>
      </p:pic>
      <p:pic>
        <p:nvPicPr>
          <p:cNvPr id="46" name="object 46">
            <a:extLst>
              <a:ext uri="{FF2B5EF4-FFF2-40B4-BE49-F238E27FC236}">
                <a16:creationId xmlns:a16="http://schemas.microsoft.com/office/drawing/2014/main" id="{5B397C8F-BA8C-4079-83EF-5DD70CC87C02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5919112"/>
            <a:ext cx="75512" cy="75521"/>
          </a:xfrm>
          <a:prstGeom prst="rect">
            <a:avLst/>
          </a:prstGeom>
        </p:spPr>
      </p:pic>
      <p:pic>
        <p:nvPicPr>
          <p:cNvPr id="47" name="object 47">
            <a:extLst>
              <a:ext uri="{FF2B5EF4-FFF2-40B4-BE49-F238E27FC236}">
                <a16:creationId xmlns:a16="http://schemas.microsoft.com/office/drawing/2014/main" id="{00DA30D5-3868-C804-554F-2B892A92FFF7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87651" y="5730313"/>
            <a:ext cx="75516" cy="75521"/>
          </a:xfrm>
          <a:prstGeom prst="rect">
            <a:avLst/>
          </a:prstGeom>
        </p:spPr>
      </p:pic>
      <p:pic>
        <p:nvPicPr>
          <p:cNvPr id="48" name="object 48">
            <a:extLst>
              <a:ext uri="{FF2B5EF4-FFF2-40B4-BE49-F238E27FC236}">
                <a16:creationId xmlns:a16="http://schemas.microsoft.com/office/drawing/2014/main" id="{B33818C3-F70E-528C-06F8-24D0B75C49DB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61085" y="5730313"/>
            <a:ext cx="75512" cy="75521"/>
          </a:xfrm>
          <a:prstGeom prst="rect">
            <a:avLst/>
          </a:prstGeom>
        </p:spPr>
      </p:pic>
      <p:pic>
        <p:nvPicPr>
          <p:cNvPr id="49" name="object 49">
            <a:extLst>
              <a:ext uri="{FF2B5EF4-FFF2-40B4-BE49-F238E27FC236}">
                <a16:creationId xmlns:a16="http://schemas.microsoft.com/office/drawing/2014/main" id="{B42AFB22-46A0-055E-10D3-10532B2B195C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34519" y="5730313"/>
            <a:ext cx="75512" cy="75521"/>
          </a:xfrm>
          <a:prstGeom prst="rect">
            <a:avLst/>
          </a:prstGeom>
        </p:spPr>
      </p:pic>
      <p:pic>
        <p:nvPicPr>
          <p:cNvPr id="50" name="object 50">
            <a:extLst>
              <a:ext uri="{FF2B5EF4-FFF2-40B4-BE49-F238E27FC236}">
                <a16:creationId xmlns:a16="http://schemas.microsoft.com/office/drawing/2014/main" id="{F0781AC9-8772-309B-FDE1-A19E98E5C2EC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87651" y="5541515"/>
            <a:ext cx="75516" cy="75525"/>
          </a:xfrm>
          <a:prstGeom prst="rect">
            <a:avLst/>
          </a:prstGeom>
        </p:spPr>
      </p:pic>
      <p:pic>
        <p:nvPicPr>
          <p:cNvPr id="51" name="object 51">
            <a:extLst>
              <a:ext uri="{FF2B5EF4-FFF2-40B4-BE49-F238E27FC236}">
                <a16:creationId xmlns:a16="http://schemas.microsoft.com/office/drawing/2014/main" id="{1D2D75A0-D104-20C8-5662-E7EBAE991056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1085" y="5541515"/>
            <a:ext cx="75512" cy="75525"/>
          </a:xfrm>
          <a:prstGeom prst="rect">
            <a:avLst/>
          </a:prstGeom>
        </p:spPr>
      </p:pic>
      <p:pic>
        <p:nvPicPr>
          <p:cNvPr id="52" name="object 52">
            <a:extLst>
              <a:ext uri="{FF2B5EF4-FFF2-40B4-BE49-F238E27FC236}">
                <a16:creationId xmlns:a16="http://schemas.microsoft.com/office/drawing/2014/main" id="{55726301-D481-5DDF-49A5-C221DDEB887B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34519" y="5541515"/>
            <a:ext cx="75512" cy="75525"/>
          </a:xfrm>
          <a:prstGeom prst="rect">
            <a:avLst/>
          </a:prstGeom>
        </p:spPr>
      </p:pic>
      <p:pic>
        <p:nvPicPr>
          <p:cNvPr id="53" name="object 53">
            <a:extLst>
              <a:ext uri="{FF2B5EF4-FFF2-40B4-BE49-F238E27FC236}">
                <a16:creationId xmlns:a16="http://schemas.microsoft.com/office/drawing/2014/main" id="{2CDC4839-5250-4FCA-35E7-1B56E48E8F51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087651" y="5352694"/>
            <a:ext cx="75516" cy="75521"/>
          </a:xfrm>
          <a:prstGeom prst="rect">
            <a:avLst/>
          </a:prstGeom>
        </p:spPr>
      </p:pic>
      <p:pic>
        <p:nvPicPr>
          <p:cNvPr id="54" name="object 54">
            <a:extLst>
              <a:ext uri="{FF2B5EF4-FFF2-40B4-BE49-F238E27FC236}">
                <a16:creationId xmlns:a16="http://schemas.microsoft.com/office/drawing/2014/main" id="{E7AA1BFF-50DC-C5E4-597D-A89162158195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861085" y="5352694"/>
            <a:ext cx="75512" cy="75521"/>
          </a:xfrm>
          <a:prstGeom prst="rect">
            <a:avLst/>
          </a:prstGeom>
        </p:spPr>
      </p:pic>
      <p:pic>
        <p:nvPicPr>
          <p:cNvPr id="55" name="object 55">
            <a:extLst>
              <a:ext uri="{FF2B5EF4-FFF2-40B4-BE49-F238E27FC236}">
                <a16:creationId xmlns:a16="http://schemas.microsoft.com/office/drawing/2014/main" id="{3AFAB87C-3C7E-D719-A20F-8187AE2D2F17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34519" y="5352694"/>
            <a:ext cx="75512" cy="75521"/>
          </a:xfrm>
          <a:prstGeom prst="rect">
            <a:avLst/>
          </a:prstGeom>
        </p:spPr>
      </p:pic>
      <p:pic>
        <p:nvPicPr>
          <p:cNvPr id="56" name="object 56">
            <a:extLst>
              <a:ext uri="{FF2B5EF4-FFF2-40B4-BE49-F238E27FC236}">
                <a16:creationId xmlns:a16="http://schemas.microsoft.com/office/drawing/2014/main" id="{F0E4D175-841B-0F28-4F79-89641C3E9439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5163895"/>
            <a:ext cx="75516" cy="75521"/>
          </a:xfrm>
          <a:prstGeom prst="rect">
            <a:avLst/>
          </a:prstGeom>
        </p:spPr>
      </p:pic>
      <p:pic>
        <p:nvPicPr>
          <p:cNvPr id="57" name="object 57">
            <a:extLst>
              <a:ext uri="{FF2B5EF4-FFF2-40B4-BE49-F238E27FC236}">
                <a16:creationId xmlns:a16="http://schemas.microsoft.com/office/drawing/2014/main" id="{822614B4-E31D-8B95-2784-18B93D14BD31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5163895"/>
            <a:ext cx="75512" cy="75521"/>
          </a:xfrm>
          <a:prstGeom prst="rect">
            <a:avLst/>
          </a:prstGeom>
        </p:spPr>
      </p:pic>
      <p:pic>
        <p:nvPicPr>
          <p:cNvPr id="58" name="object 58">
            <a:extLst>
              <a:ext uri="{FF2B5EF4-FFF2-40B4-BE49-F238E27FC236}">
                <a16:creationId xmlns:a16="http://schemas.microsoft.com/office/drawing/2014/main" id="{A264EDAC-888D-38F4-F4BB-4FD49F5E658D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5163895"/>
            <a:ext cx="75512" cy="75521"/>
          </a:xfrm>
          <a:prstGeom prst="rect">
            <a:avLst/>
          </a:prstGeom>
        </p:spPr>
      </p:pic>
      <p:pic>
        <p:nvPicPr>
          <p:cNvPr id="59" name="object 59">
            <a:extLst>
              <a:ext uri="{FF2B5EF4-FFF2-40B4-BE49-F238E27FC236}">
                <a16:creationId xmlns:a16="http://schemas.microsoft.com/office/drawing/2014/main" id="{075E744D-0F56-3D2C-A895-6A23FDFCAE76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87651" y="4975097"/>
            <a:ext cx="75516" cy="75525"/>
          </a:xfrm>
          <a:prstGeom prst="rect">
            <a:avLst/>
          </a:prstGeom>
        </p:spPr>
      </p:pic>
      <p:pic>
        <p:nvPicPr>
          <p:cNvPr id="60" name="object 60">
            <a:extLst>
              <a:ext uri="{FF2B5EF4-FFF2-40B4-BE49-F238E27FC236}">
                <a16:creationId xmlns:a16="http://schemas.microsoft.com/office/drawing/2014/main" id="{0594F1CC-39BD-E103-BE11-1AF6BBFCA06F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1085" y="4975097"/>
            <a:ext cx="75512" cy="75525"/>
          </a:xfrm>
          <a:prstGeom prst="rect">
            <a:avLst/>
          </a:prstGeom>
        </p:spPr>
      </p:pic>
      <p:pic>
        <p:nvPicPr>
          <p:cNvPr id="61" name="object 61">
            <a:extLst>
              <a:ext uri="{FF2B5EF4-FFF2-40B4-BE49-F238E27FC236}">
                <a16:creationId xmlns:a16="http://schemas.microsoft.com/office/drawing/2014/main" id="{D64F17DC-9A8F-AF82-471F-C6E44951E378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34519" y="4975097"/>
            <a:ext cx="75512" cy="75525"/>
          </a:xfrm>
          <a:prstGeom prst="rect">
            <a:avLst/>
          </a:prstGeom>
        </p:spPr>
      </p:pic>
      <p:pic>
        <p:nvPicPr>
          <p:cNvPr id="62" name="object 62">
            <a:extLst>
              <a:ext uri="{FF2B5EF4-FFF2-40B4-BE49-F238E27FC236}">
                <a16:creationId xmlns:a16="http://schemas.microsoft.com/office/drawing/2014/main" id="{BD220792-314B-38E0-8C2D-BA2B2F9A4126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087651" y="4786276"/>
            <a:ext cx="75516" cy="75520"/>
          </a:xfrm>
          <a:prstGeom prst="rect">
            <a:avLst/>
          </a:prstGeom>
        </p:spPr>
      </p:pic>
      <p:pic>
        <p:nvPicPr>
          <p:cNvPr id="63" name="object 63">
            <a:extLst>
              <a:ext uri="{FF2B5EF4-FFF2-40B4-BE49-F238E27FC236}">
                <a16:creationId xmlns:a16="http://schemas.microsoft.com/office/drawing/2014/main" id="{1B015308-AC4D-B8F5-5640-C4B1F1FD4C33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861085" y="4786276"/>
            <a:ext cx="75512" cy="75520"/>
          </a:xfrm>
          <a:prstGeom prst="rect">
            <a:avLst/>
          </a:prstGeom>
        </p:spPr>
      </p:pic>
      <p:pic>
        <p:nvPicPr>
          <p:cNvPr id="64" name="object 64">
            <a:extLst>
              <a:ext uri="{FF2B5EF4-FFF2-40B4-BE49-F238E27FC236}">
                <a16:creationId xmlns:a16="http://schemas.microsoft.com/office/drawing/2014/main" id="{6A9D6DF7-12B3-68DC-3982-4C173551A0F3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34519" y="4786276"/>
            <a:ext cx="75512" cy="75520"/>
          </a:xfrm>
          <a:prstGeom prst="rect">
            <a:avLst/>
          </a:prstGeom>
        </p:spPr>
      </p:pic>
      <p:pic>
        <p:nvPicPr>
          <p:cNvPr id="65" name="object 65">
            <a:extLst>
              <a:ext uri="{FF2B5EF4-FFF2-40B4-BE49-F238E27FC236}">
                <a16:creationId xmlns:a16="http://schemas.microsoft.com/office/drawing/2014/main" id="{966972B0-9B15-2F7F-26E8-BFCCF346AB0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7651" y="4597477"/>
            <a:ext cx="75516" cy="75520"/>
          </a:xfrm>
          <a:prstGeom prst="rect">
            <a:avLst/>
          </a:prstGeom>
        </p:spPr>
      </p:pic>
      <p:pic>
        <p:nvPicPr>
          <p:cNvPr id="66" name="object 66">
            <a:extLst>
              <a:ext uri="{FF2B5EF4-FFF2-40B4-BE49-F238E27FC236}">
                <a16:creationId xmlns:a16="http://schemas.microsoft.com/office/drawing/2014/main" id="{45F8D0DE-7D6D-6FB9-62E5-AFCD993434DF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085" y="4597477"/>
            <a:ext cx="75512" cy="75520"/>
          </a:xfrm>
          <a:prstGeom prst="rect">
            <a:avLst/>
          </a:prstGeom>
        </p:spPr>
      </p:pic>
      <p:pic>
        <p:nvPicPr>
          <p:cNvPr id="67" name="object 67">
            <a:extLst>
              <a:ext uri="{FF2B5EF4-FFF2-40B4-BE49-F238E27FC236}">
                <a16:creationId xmlns:a16="http://schemas.microsoft.com/office/drawing/2014/main" id="{17CF253E-6596-DD8C-1358-A49A81D89876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4519" y="4597477"/>
            <a:ext cx="75512" cy="75520"/>
          </a:xfrm>
          <a:prstGeom prst="rect">
            <a:avLst/>
          </a:prstGeom>
        </p:spPr>
      </p:pic>
      <p:grpSp>
        <p:nvGrpSpPr>
          <p:cNvPr id="68" name="object 68">
            <a:extLst>
              <a:ext uri="{FF2B5EF4-FFF2-40B4-BE49-F238E27FC236}">
                <a16:creationId xmlns:a16="http://schemas.microsoft.com/office/drawing/2014/main" id="{395B7B1E-BFF5-556D-1EB0-9F6AA1ECD650}"/>
              </a:ext>
            </a:extLst>
          </p:cNvPr>
          <p:cNvGrpSpPr/>
          <p:nvPr/>
        </p:nvGrpSpPr>
        <p:grpSpPr>
          <a:xfrm>
            <a:off x="649437" y="1176345"/>
            <a:ext cx="11701750" cy="5876527"/>
            <a:chOff x="514393" y="1111539"/>
            <a:chExt cx="11062488" cy="4950906"/>
          </a:xfrm>
        </p:grpSpPr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BC7A374D-DF13-6C4D-1DE9-871068994BF3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41686" y="1292331"/>
              <a:ext cx="6035195" cy="4770114"/>
            </a:xfrm>
            <a:prstGeom prst="rect">
              <a:avLst/>
            </a:prstGeom>
          </p:spPr>
        </p:pic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B88FAD49-D230-5E4C-8038-F98AA597B1EA}"/>
                </a:ext>
              </a:extLst>
            </p:cNvPr>
            <p:cNvSpPr/>
            <p:nvPr/>
          </p:nvSpPr>
          <p:spPr>
            <a:xfrm>
              <a:off x="10447603" y="172124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0" y="0"/>
                  </a:moveTo>
                  <a:lnTo>
                    <a:pt x="0" y="502613"/>
                  </a:lnTo>
                  <a:lnTo>
                    <a:pt x="502613" y="502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99575BB8-FCEE-3A9A-15D6-4B9F4D80E545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393" y="1111539"/>
              <a:ext cx="5843012" cy="4770114"/>
            </a:xfrm>
            <a:prstGeom prst="rect">
              <a:avLst/>
            </a:prstGeom>
          </p:spPr>
        </p:pic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80DB861E-5692-DDA5-F2FB-19707339D169}"/>
                </a:ext>
              </a:extLst>
            </p:cNvPr>
            <p:cNvSpPr/>
            <p:nvPr/>
          </p:nvSpPr>
          <p:spPr>
            <a:xfrm>
              <a:off x="601911" y="1721246"/>
              <a:ext cx="5168566" cy="3667125"/>
            </a:xfrm>
            <a:custGeom>
              <a:avLst/>
              <a:gdLst/>
              <a:ahLst/>
              <a:cxnLst/>
              <a:rect l="l" t="t" r="r" b="b"/>
              <a:pathLst>
                <a:path w="4741545" h="3667125">
                  <a:moveTo>
                    <a:pt x="4238744" y="0"/>
                  </a:moveTo>
                  <a:lnTo>
                    <a:pt x="0" y="0"/>
                  </a:lnTo>
                  <a:lnTo>
                    <a:pt x="0" y="3666909"/>
                  </a:lnTo>
                  <a:lnTo>
                    <a:pt x="4741358" y="3666909"/>
                  </a:lnTo>
                  <a:lnTo>
                    <a:pt x="4741358" y="502613"/>
                  </a:lnTo>
                  <a:lnTo>
                    <a:pt x="4238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04" dirty="0"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132C5DE5-84A5-63A6-494F-D8E19266DE3A}"/>
                </a:ext>
              </a:extLst>
            </p:cNvPr>
            <p:cNvSpPr/>
            <p:nvPr/>
          </p:nvSpPr>
          <p:spPr>
            <a:xfrm>
              <a:off x="5267678" y="172124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0" y="0"/>
                  </a:moveTo>
                  <a:lnTo>
                    <a:pt x="0" y="502613"/>
                  </a:lnTo>
                  <a:lnTo>
                    <a:pt x="502613" y="502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 dirty="0"/>
            </a:p>
          </p:txBody>
        </p:sp>
      </p:grpSp>
      <p:sp>
        <p:nvSpPr>
          <p:cNvPr id="74" name="object 74">
            <a:extLst>
              <a:ext uri="{FF2B5EF4-FFF2-40B4-BE49-F238E27FC236}">
                <a16:creationId xmlns:a16="http://schemas.microsoft.com/office/drawing/2014/main" id="{FB0C095D-B0CE-15FB-1139-AF3750EB1C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36" y="271264"/>
            <a:ext cx="11123260" cy="1006401"/>
          </a:xfrm>
          <a:prstGeom prst="rect">
            <a:avLst/>
          </a:prstGeom>
        </p:spPr>
        <p:txBody>
          <a:bodyPr vert="horz" wrap="square" lIns="0" tIns="13434" rIns="0" bIns="0" rtlCol="0" anchor="ctr">
            <a:spAutoFit/>
          </a:bodyPr>
          <a:lstStyle/>
          <a:p>
            <a:pPr marL="16793">
              <a:lnSpc>
                <a:spcPct val="100000"/>
              </a:lnSpc>
              <a:spcBef>
                <a:spcPts val="106"/>
              </a:spcBef>
            </a:pPr>
            <a:r>
              <a:rPr lang="cs-CZ" dirty="0"/>
              <a:t>Shrnutí k odůvodnění návrhu změn </a:t>
            </a:r>
            <a:br>
              <a:rPr lang="cs-CZ" dirty="0"/>
            </a:br>
            <a:r>
              <a:rPr lang="cs-CZ" dirty="0"/>
              <a:t>v řízení o návrhu </a:t>
            </a:r>
            <a:r>
              <a:rPr lang="cs-CZ" dirty="0">
                <a:solidFill>
                  <a:srgbClr val="00B050"/>
                </a:solidFill>
              </a:rPr>
              <a:t>před ÚOHS</a:t>
            </a:r>
            <a:endParaRPr spc="-21" dirty="0">
              <a:solidFill>
                <a:srgbClr val="00B050"/>
              </a:solidFill>
            </a:endParaRPr>
          </a:p>
        </p:txBody>
      </p:sp>
      <p:pic>
        <p:nvPicPr>
          <p:cNvPr id="75" name="object 75">
            <a:extLst>
              <a:ext uri="{FF2B5EF4-FFF2-40B4-BE49-F238E27FC236}">
                <a16:creationId xmlns:a16="http://schemas.microsoft.com/office/drawing/2014/main" id="{8A274917-1221-9671-D24D-5A960351DF65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732" y="6517948"/>
            <a:ext cx="12184938" cy="336507"/>
          </a:xfrm>
          <a:prstGeom prst="rect">
            <a:avLst/>
          </a:prstGeom>
        </p:spPr>
      </p:pic>
      <p:sp>
        <p:nvSpPr>
          <p:cNvPr id="76" name="object 76">
            <a:extLst>
              <a:ext uri="{FF2B5EF4-FFF2-40B4-BE49-F238E27FC236}">
                <a16:creationId xmlns:a16="http://schemas.microsoft.com/office/drawing/2014/main" id="{C480D672-0235-5566-CDD3-EF14429BA78D}"/>
              </a:ext>
            </a:extLst>
          </p:cNvPr>
          <p:cNvSpPr/>
          <p:nvPr/>
        </p:nvSpPr>
        <p:spPr>
          <a:xfrm>
            <a:off x="10717643" y="356274"/>
            <a:ext cx="8732" cy="302262"/>
          </a:xfrm>
          <a:custGeom>
            <a:avLst/>
            <a:gdLst/>
            <a:ahLst/>
            <a:cxnLst/>
            <a:rect l="l" t="t" r="r" b="b"/>
            <a:pathLst>
              <a:path w="8254" h="285750">
                <a:moveTo>
                  <a:pt x="7851" y="0"/>
                </a:moveTo>
                <a:lnTo>
                  <a:pt x="0" y="0"/>
                </a:lnTo>
                <a:lnTo>
                  <a:pt x="0" y="285429"/>
                </a:lnTo>
                <a:lnTo>
                  <a:pt x="7851" y="285429"/>
                </a:lnTo>
                <a:lnTo>
                  <a:pt x="78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77" name="object 77">
            <a:extLst>
              <a:ext uri="{FF2B5EF4-FFF2-40B4-BE49-F238E27FC236}">
                <a16:creationId xmlns:a16="http://schemas.microsoft.com/office/drawing/2014/main" id="{AA643299-AC5F-670E-0A9B-576B0FC59AC6}"/>
              </a:ext>
            </a:extLst>
          </p:cNvPr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809194" y="354821"/>
            <a:ext cx="746530" cy="304413"/>
          </a:xfrm>
          <a:prstGeom prst="rect">
            <a:avLst/>
          </a:prstGeom>
        </p:spPr>
      </p:pic>
      <p:grpSp>
        <p:nvGrpSpPr>
          <p:cNvPr id="78" name="object 78">
            <a:extLst>
              <a:ext uri="{FF2B5EF4-FFF2-40B4-BE49-F238E27FC236}">
                <a16:creationId xmlns:a16="http://schemas.microsoft.com/office/drawing/2014/main" id="{7CE4F741-0468-B2CC-36B9-6E88F2601305}"/>
              </a:ext>
            </a:extLst>
          </p:cNvPr>
          <p:cNvGrpSpPr/>
          <p:nvPr/>
        </p:nvGrpSpPr>
        <p:grpSpPr>
          <a:xfrm>
            <a:off x="10142519" y="370863"/>
            <a:ext cx="494366" cy="275395"/>
            <a:chOff x="9584909" y="350603"/>
            <a:chExt cx="467359" cy="260350"/>
          </a:xfrm>
        </p:grpSpPr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548E2D08-504F-6CDA-02E4-4D6065A444D0}"/>
                </a:ext>
              </a:extLst>
            </p:cNvPr>
            <p:cNvSpPr/>
            <p:nvPr/>
          </p:nvSpPr>
          <p:spPr>
            <a:xfrm>
              <a:off x="9600281" y="443317"/>
              <a:ext cx="424180" cy="167640"/>
            </a:xfrm>
            <a:custGeom>
              <a:avLst/>
              <a:gdLst/>
              <a:ahLst/>
              <a:cxnLst/>
              <a:rect l="l" t="t" r="r" b="b"/>
              <a:pathLst>
                <a:path w="424179" h="167640">
                  <a:moveTo>
                    <a:pt x="190954" y="0"/>
                  </a:moveTo>
                  <a:lnTo>
                    <a:pt x="143797" y="4420"/>
                  </a:lnTo>
                  <a:lnTo>
                    <a:pt x="84836" y="16429"/>
                  </a:lnTo>
                  <a:lnTo>
                    <a:pt x="34449" y="37240"/>
                  </a:lnTo>
                  <a:lnTo>
                    <a:pt x="4637" y="71043"/>
                  </a:lnTo>
                  <a:lnTo>
                    <a:pt x="0" y="96102"/>
                  </a:lnTo>
                  <a:lnTo>
                    <a:pt x="11738" y="128639"/>
                  </a:lnTo>
                  <a:lnTo>
                    <a:pt x="41312" y="150031"/>
                  </a:lnTo>
                  <a:lnTo>
                    <a:pt x="82717" y="162306"/>
                  </a:lnTo>
                  <a:lnTo>
                    <a:pt x="129947" y="167493"/>
                  </a:lnTo>
                  <a:lnTo>
                    <a:pt x="176996" y="167623"/>
                  </a:lnTo>
                  <a:lnTo>
                    <a:pt x="217859" y="164726"/>
                  </a:lnTo>
                  <a:lnTo>
                    <a:pt x="272953" y="155554"/>
                  </a:lnTo>
                  <a:lnTo>
                    <a:pt x="330291" y="139969"/>
                  </a:lnTo>
                  <a:lnTo>
                    <a:pt x="377902" y="120080"/>
                  </a:lnTo>
                  <a:lnTo>
                    <a:pt x="411781" y="101067"/>
                  </a:lnTo>
                  <a:lnTo>
                    <a:pt x="423781" y="91779"/>
                  </a:lnTo>
                  <a:lnTo>
                    <a:pt x="407996" y="96057"/>
                  </a:lnTo>
                  <a:lnTo>
                    <a:pt x="387468" y="102617"/>
                  </a:lnTo>
                  <a:lnTo>
                    <a:pt x="363539" y="109817"/>
                  </a:lnTo>
                  <a:lnTo>
                    <a:pt x="319767" y="119112"/>
                  </a:lnTo>
                  <a:lnTo>
                    <a:pt x="268913" y="123066"/>
                  </a:lnTo>
                  <a:lnTo>
                    <a:pt x="227956" y="120481"/>
                  </a:lnTo>
                  <a:lnTo>
                    <a:pt x="182906" y="111672"/>
                  </a:lnTo>
                  <a:lnTo>
                    <a:pt x="147969" y="92673"/>
                  </a:lnTo>
                  <a:lnTo>
                    <a:pt x="137350" y="59519"/>
                  </a:lnTo>
                  <a:lnTo>
                    <a:pt x="145666" y="38178"/>
                  </a:lnTo>
                  <a:lnTo>
                    <a:pt x="160294" y="22140"/>
                  </a:lnTo>
                  <a:lnTo>
                    <a:pt x="176851" y="9911"/>
                  </a:lnTo>
                  <a:lnTo>
                    <a:pt x="1909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608DD12B-9605-D0D3-A146-64FFE3FEB5C2}"/>
                </a:ext>
              </a:extLst>
            </p:cNvPr>
            <p:cNvSpPr/>
            <p:nvPr/>
          </p:nvSpPr>
          <p:spPr>
            <a:xfrm>
              <a:off x="9756622" y="350603"/>
              <a:ext cx="295910" cy="205104"/>
            </a:xfrm>
            <a:custGeom>
              <a:avLst/>
              <a:gdLst/>
              <a:ahLst/>
              <a:cxnLst/>
              <a:rect l="l" t="t" r="r" b="b"/>
              <a:pathLst>
                <a:path w="295909" h="205104">
                  <a:moveTo>
                    <a:pt x="232790" y="0"/>
                  </a:moveTo>
                  <a:lnTo>
                    <a:pt x="246414" y="18542"/>
                  </a:lnTo>
                  <a:lnTo>
                    <a:pt x="255738" y="40232"/>
                  </a:lnTo>
                  <a:lnTo>
                    <a:pt x="254898" y="63899"/>
                  </a:lnTo>
                  <a:lnTo>
                    <a:pt x="221874" y="101689"/>
                  </a:lnTo>
                  <a:lnTo>
                    <a:pt x="183852" y="125759"/>
                  </a:lnTo>
                  <a:lnTo>
                    <a:pt x="121705" y="153258"/>
                  </a:lnTo>
                  <a:lnTo>
                    <a:pt x="79358" y="166591"/>
                  </a:lnTo>
                  <a:lnTo>
                    <a:pt x="38002" y="175810"/>
                  </a:lnTo>
                  <a:lnTo>
                    <a:pt x="0" y="180338"/>
                  </a:lnTo>
                  <a:lnTo>
                    <a:pt x="21550" y="189505"/>
                  </a:lnTo>
                  <a:lnTo>
                    <a:pt x="41157" y="196103"/>
                  </a:lnTo>
                  <a:lnTo>
                    <a:pt x="62486" y="200696"/>
                  </a:lnTo>
                  <a:lnTo>
                    <a:pt x="89204" y="203850"/>
                  </a:lnTo>
                  <a:lnTo>
                    <a:pt x="116735" y="205069"/>
                  </a:lnTo>
                  <a:lnTo>
                    <a:pt x="146787" y="204084"/>
                  </a:lnTo>
                  <a:lnTo>
                    <a:pt x="203295" y="193593"/>
                  </a:lnTo>
                  <a:lnTo>
                    <a:pt x="239101" y="177264"/>
                  </a:lnTo>
                  <a:lnTo>
                    <a:pt x="241851" y="174332"/>
                  </a:lnTo>
                  <a:lnTo>
                    <a:pt x="249195" y="168720"/>
                  </a:lnTo>
                  <a:lnTo>
                    <a:pt x="282470" y="132331"/>
                  </a:lnTo>
                  <a:lnTo>
                    <a:pt x="295352" y="80052"/>
                  </a:lnTo>
                  <a:lnTo>
                    <a:pt x="292072" y="60803"/>
                  </a:lnTo>
                  <a:lnTo>
                    <a:pt x="285447" y="42764"/>
                  </a:lnTo>
                  <a:lnTo>
                    <a:pt x="276241" y="28990"/>
                  </a:lnTo>
                  <a:lnTo>
                    <a:pt x="262845" y="15833"/>
                  </a:lnTo>
                  <a:lnTo>
                    <a:pt x="247585" y="5450"/>
                  </a:lnTo>
                  <a:lnTo>
                    <a:pt x="23279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E4A86ADE-FBDE-E7CB-9CBC-F8C82094484F}"/>
                </a:ext>
              </a:extLst>
            </p:cNvPr>
            <p:cNvSpPr/>
            <p:nvPr/>
          </p:nvSpPr>
          <p:spPr>
            <a:xfrm>
              <a:off x="9584909" y="360393"/>
              <a:ext cx="415290" cy="122555"/>
            </a:xfrm>
            <a:custGeom>
              <a:avLst/>
              <a:gdLst/>
              <a:ahLst/>
              <a:cxnLst/>
              <a:rect l="l" t="t" r="r" b="b"/>
              <a:pathLst>
                <a:path w="415290" h="122554">
                  <a:moveTo>
                    <a:pt x="299232" y="0"/>
                  </a:moveTo>
                  <a:lnTo>
                    <a:pt x="250562" y="3879"/>
                  </a:lnTo>
                  <a:lnTo>
                    <a:pt x="206352" y="11328"/>
                  </a:lnTo>
                  <a:lnTo>
                    <a:pt x="146734" y="29021"/>
                  </a:lnTo>
                  <a:lnTo>
                    <a:pt x="95804" y="52049"/>
                  </a:lnTo>
                  <a:lnTo>
                    <a:pt x="54049" y="77330"/>
                  </a:lnTo>
                  <a:lnTo>
                    <a:pt x="21952" y="101782"/>
                  </a:lnTo>
                  <a:lnTo>
                    <a:pt x="0" y="122323"/>
                  </a:lnTo>
                  <a:lnTo>
                    <a:pt x="11730" y="118737"/>
                  </a:lnTo>
                  <a:lnTo>
                    <a:pt x="25789" y="113718"/>
                  </a:lnTo>
                  <a:lnTo>
                    <a:pt x="40990" y="107791"/>
                  </a:lnTo>
                  <a:lnTo>
                    <a:pt x="56149" y="101483"/>
                  </a:lnTo>
                  <a:lnTo>
                    <a:pt x="68384" y="96727"/>
                  </a:lnTo>
                  <a:lnTo>
                    <a:pt x="106923" y="85898"/>
                  </a:lnTo>
                  <a:lnTo>
                    <a:pt x="159319" y="76142"/>
                  </a:lnTo>
                  <a:lnTo>
                    <a:pt x="211259" y="72153"/>
                  </a:lnTo>
                  <a:lnTo>
                    <a:pt x="249438" y="73593"/>
                  </a:lnTo>
                  <a:lnTo>
                    <a:pt x="283627" y="80141"/>
                  </a:lnTo>
                  <a:lnTo>
                    <a:pt x="312120" y="93180"/>
                  </a:lnTo>
                  <a:lnTo>
                    <a:pt x="333212" y="114090"/>
                  </a:lnTo>
                  <a:lnTo>
                    <a:pt x="359830" y="100016"/>
                  </a:lnTo>
                  <a:lnTo>
                    <a:pt x="385018" y="83665"/>
                  </a:lnTo>
                  <a:lnTo>
                    <a:pt x="404767" y="66176"/>
                  </a:lnTo>
                  <a:lnTo>
                    <a:pt x="415066" y="48689"/>
                  </a:lnTo>
                  <a:lnTo>
                    <a:pt x="410277" y="24033"/>
                  </a:lnTo>
                  <a:lnTo>
                    <a:pt x="385260" y="8650"/>
                  </a:lnTo>
                  <a:lnTo>
                    <a:pt x="346188" y="1114"/>
                  </a:lnTo>
                  <a:lnTo>
                    <a:pt x="29923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04D3E59E-CBE1-26E2-F281-925FD7944C30}"/>
                </a:ext>
              </a:extLst>
            </p:cNvPr>
            <p:cNvSpPr/>
            <p:nvPr/>
          </p:nvSpPr>
          <p:spPr>
            <a:xfrm>
              <a:off x="9653648" y="467833"/>
              <a:ext cx="71755" cy="38735"/>
            </a:xfrm>
            <a:custGeom>
              <a:avLst/>
              <a:gdLst/>
              <a:ahLst/>
              <a:cxnLst/>
              <a:rect l="l" t="t" r="r" b="b"/>
              <a:pathLst>
                <a:path w="71754" h="38734">
                  <a:moveTo>
                    <a:pt x="32533" y="0"/>
                  </a:moveTo>
                  <a:lnTo>
                    <a:pt x="27363" y="14759"/>
                  </a:lnTo>
                  <a:lnTo>
                    <a:pt x="0" y="18809"/>
                  </a:lnTo>
                  <a:lnTo>
                    <a:pt x="24116" y="23688"/>
                  </a:lnTo>
                  <a:lnTo>
                    <a:pt x="18580" y="38445"/>
                  </a:lnTo>
                  <a:lnTo>
                    <a:pt x="38660" y="26701"/>
                  </a:lnTo>
                  <a:lnTo>
                    <a:pt x="62593" y="31766"/>
                  </a:lnTo>
                  <a:lnTo>
                    <a:pt x="50878" y="19634"/>
                  </a:lnTo>
                  <a:lnTo>
                    <a:pt x="71222" y="8017"/>
                  </a:lnTo>
                  <a:lnTo>
                    <a:pt x="43895" y="12254"/>
                  </a:lnTo>
                  <a:lnTo>
                    <a:pt x="3253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pic>
          <p:nvPicPr>
            <p:cNvPr id="83" name="object 83">
              <a:extLst>
                <a:ext uri="{FF2B5EF4-FFF2-40B4-BE49-F238E27FC236}">
                  <a16:creationId xmlns:a16="http://schemas.microsoft.com/office/drawing/2014/main" id="{B8FF55C1-1FBF-B4AB-FE06-520C21F4396B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638960" y="527820"/>
              <a:ext cx="124278" cy="64300"/>
            </a:xfrm>
            <a:prstGeom prst="rect">
              <a:avLst/>
            </a:prstGeom>
          </p:spPr>
        </p:pic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8E1DF218-A5B3-542E-39FB-964FB797F9A6}"/>
                </a:ext>
              </a:extLst>
            </p:cNvPr>
            <p:cNvSpPr/>
            <p:nvPr/>
          </p:nvSpPr>
          <p:spPr>
            <a:xfrm>
              <a:off x="9700577" y="392330"/>
              <a:ext cx="285115" cy="52069"/>
            </a:xfrm>
            <a:custGeom>
              <a:avLst/>
              <a:gdLst/>
              <a:ahLst/>
              <a:cxnLst/>
              <a:rect l="l" t="t" r="r" b="b"/>
              <a:pathLst>
                <a:path w="285115" h="52070">
                  <a:moveTo>
                    <a:pt x="81330" y="9169"/>
                  </a:moveTo>
                  <a:lnTo>
                    <a:pt x="60439" y="14097"/>
                  </a:lnTo>
                  <a:lnTo>
                    <a:pt x="36957" y="21094"/>
                  </a:lnTo>
                  <a:lnTo>
                    <a:pt x="15328" y="28562"/>
                  </a:lnTo>
                  <a:lnTo>
                    <a:pt x="0" y="34899"/>
                  </a:lnTo>
                  <a:lnTo>
                    <a:pt x="9982" y="32359"/>
                  </a:lnTo>
                  <a:lnTo>
                    <a:pt x="50914" y="23914"/>
                  </a:lnTo>
                  <a:lnTo>
                    <a:pt x="75349" y="19151"/>
                  </a:lnTo>
                  <a:lnTo>
                    <a:pt x="81330" y="9169"/>
                  </a:lnTo>
                  <a:close/>
                </a:path>
                <a:path w="285115" h="52070">
                  <a:moveTo>
                    <a:pt x="197916" y="3111"/>
                  </a:moveTo>
                  <a:lnTo>
                    <a:pt x="179946" y="939"/>
                  </a:lnTo>
                  <a:lnTo>
                    <a:pt x="161759" y="0"/>
                  </a:lnTo>
                  <a:lnTo>
                    <a:pt x="142328" y="469"/>
                  </a:lnTo>
                  <a:lnTo>
                    <a:pt x="120611" y="2540"/>
                  </a:lnTo>
                  <a:lnTo>
                    <a:pt x="112941" y="14922"/>
                  </a:lnTo>
                  <a:lnTo>
                    <a:pt x="131635" y="13754"/>
                  </a:lnTo>
                  <a:lnTo>
                    <a:pt x="151142" y="13601"/>
                  </a:lnTo>
                  <a:lnTo>
                    <a:pt x="170332" y="14528"/>
                  </a:lnTo>
                  <a:lnTo>
                    <a:pt x="188099" y="16611"/>
                  </a:lnTo>
                  <a:lnTo>
                    <a:pt x="197916" y="3111"/>
                  </a:lnTo>
                  <a:close/>
                </a:path>
                <a:path w="285115" h="52070">
                  <a:moveTo>
                    <a:pt x="284822" y="38862"/>
                  </a:moveTo>
                  <a:lnTo>
                    <a:pt x="272859" y="30264"/>
                  </a:lnTo>
                  <a:lnTo>
                    <a:pt x="260400" y="23114"/>
                  </a:lnTo>
                  <a:lnTo>
                    <a:pt x="247129" y="16967"/>
                  </a:lnTo>
                  <a:lnTo>
                    <a:pt x="233616" y="12090"/>
                  </a:lnTo>
                  <a:lnTo>
                    <a:pt x="223342" y="25679"/>
                  </a:lnTo>
                  <a:lnTo>
                    <a:pt x="233045" y="29565"/>
                  </a:lnTo>
                  <a:lnTo>
                    <a:pt x="243141" y="34366"/>
                  </a:lnTo>
                  <a:lnTo>
                    <a:pt x="253212" y="39979"/>
                  </a:lnTo>
                  <a:lnTo>
                    <a:pt x="262813" y="46266"/>
                  </a:lnTo>
                  <a:lnTo>
                    <a:pt x="264718" y="47637"/>
                  </a:lnTo>
                  <a:lnTo>
                    <a:pt x="269138" y="51625"/>
                  </a:lnTo>
                  <a:lnTo>
                    <a:pt x="269354" y="51866"/>
                  </a:lnTo>
                  <a:lnTo>
                    <a:pt x="274497" y="48133"/>
                  </a:lnTo>
                  <a:lnTo>
                    <a:pt x="282067" y="41871"/>
                  </a:lnTo>
                  <a:lnTo>
                    <a:pt x="28482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900AA994-FE8E-5B02-88A4-DB772B5E2254}"/>
                </a:ext>
              </a:extLst>
            </p:cNvPr>
            <p:cNvSpPr/>
            <p:nvPr/>
          </p:nvSpPr>
          <p:spPr>
            <a:xfrm>
              <a:off x="9846310" y="451246"/>
              <a:ext cx="182880" cy="93980"/>
            </a:xfrm>
            <a:custGeom>
              <a:avLst/>
              <a:gdLst/>
              <a:ahLst/>
              <a:cxnLst/>
              <a:rect l="l" t="t" r="r" b="b"/>
              <a:pathLst>
                <a:path w="182879" h="93979">
                  <a:moveTo>
                    <a:pt x="75996" y="86474"/>
                  </a:moveTo>
                  <a:lnTo>
                    <a:pt x="70662" y="73609"/>
                  </a:lnTo>
                  <a:lnTo>
                    <a:pt x="72517" y="70205"/>
                  </a:lnTo>
                  <a:lnTo>
                    <a:pt x="67043" y="70231"/>
                  </a:lnTo>
                  <a:lnTo>
                    <a:pt x="59537" y="69354"/>
                  </a:lnTo>
                  <a:lnTo>
                    <a:pt x="50774" y="64820"/>
                  </a:lnTo>
                  <a:lnTo>
                    <a:pt x="39446" y="62242"/>
                  </a:lnTo>
                  <a:lnTo>
                    <a:pt x="26695" y="63322"/>
                  </a:lnTo>
                  <a:lnTo>
                    <a:pt x="17589" y="67525"/>
                  </a:lnTo>
                  <a:lnTo>
                    <a:pt x="17208" y="74307"/>
                  </a:lnTo>
                  <a:lnTo>
                    <a:pt x="19367" y="77571"/>
                  </a:lnTo>
                  <a:lnTo>
                    <a:pt x="23609" y="79298"/>
                  </a:lnTo>
                  <a:lnTo>
                    <a:pt x="27178" y="80175"/>
                  </a:lnTo>
                  <a:lnTo>
                    <a:pt x="57467" y="75285"/>
                  </a:lnTo>
                  <a:lnTo>
                    <a:pt x="46647" y="79070"/>
                  </a:lnTo>
                  <a:lnTo>
                    <a:pt x="30213" y="82804"/>
                  </a:lnTo>
                  <a:lnTo>
                    <a:pt x="13030" y="85750"/>
                  </a:lnTo>
                  <a:lnTo>
                    <a:pt x="0" y="87198"/>
                  </a:lnTo>
                  <a:lnTo>
                    <a:pt x="21437" y="90589"/>
                  </a:lnTo>
                  <a:lnTo>
                    <a:pt x="36588" y="84328"/>
                  </a:lnTo>
                  <a:lnTo>
                    <a:pt x="42926" y="89941"/>
                  </a:lnTo>
                  <a:lnTo>
                    <a:pt x="50800" y="92938"/>
                  </a:lnTo>
                  <a:lnTo>
                    <a:pt x="58978" y="93738"/>
                  </a:lnTo>
                  <a:lnTo>
                    <a:pt x="66268" y="92735"/>
                  </a:lnTo>
                  <a:lnTo>
                    <a:pt x="71247" y="91376"/>
                  </a:lnTo>
                  <a:lnTo>
                    <a:pt x="75996" y="86474"/>
                  </a:lnTo>
                  <a:close/>
                </a:path>
                <a:path w="182879" h="93979">
                  <a:moveTo>
                    <a:pt x="141566" y="47548"/>
                  </a:moveTo>
                  <a:lnTo>
                    <a:pt x="136093" y="38950"/>
                  </a:lnTo>
                  <a:lnTo>
                    <a:pt x="137096" y="35941"/>
                  </a:lnTo>
                  <a:lnTo>
                    <a:pt x="133007" y="37185"/>
                  </a:lnTo>
                  <a:lnTo>
                    <a:pt x="125196" y="37604"/>
                  </a:lnTo>
                  <a:lnTo>
                    <a:pt x="118160" y="36131"/>
                  </a:lnTo>
                  <a:lnTo>
                    <a:pt x="109423" y="36690"/>
                  </a:lnTo>
                  <a:lnTo>
                    <a:pt x="100050" y="40347"/>
                  </a:lnTo>
                  <a:lnTo>
                    <a:pt x="93751" y="45580"/>
                  </a:lnTo>
                  <a:lnTo>
                    <a:pt x="94246" y="50825"/>
                  </a:lnTo>
                  <a:lnTo>
                    <a:pt x="96253" y="52844"/>
                  </a:lnTo>
                  <a:lnTo>
                    <a:pt x="101701" y="53784"/>
                  </a:lnTo>
                  <a:lnTo>
                    <a:pt x="104470" y="53644"/>
                  </a:lnTo>
                  <a:lnTo>
                    <a:pt x="126466" y="43167"/>
                  </a:lnTo>
                  <a:lnTo>
                    <a:pt x="118833" y="48463"/>
                  </a:lnTo>
                  <a:lnTo>
                    <a:pt x="107022" y="54978"/>
                  </a:lnTo>
                  <a:lnTo>
                    <a:pt x="94576" y="61061"/>
                  </a:lnTo>
                  <a:lnTo>
                    <a:pt x="85039" y="65074"/>
                  </a:lnTo>
                  <a:lnTo>
                    <a:pt x="97891" y="64973"/>
                  </a:lnTo>
                  <a:lnTo>
                    <a:pt x="111950" y="54711"/>
                  </a:lnTo>
                  <a:lnTo>
                    <a:pt x="117424" y="58318"/>
                  </a:lnTo>
                  <a:lnTo>
                    <a:pt x="124028" y="60312"/>
                  </a:lnTo>
                  <a:lnTo>
                    <a:pt x="131013" y="60083"/>
                  </a:lnTo>
                  <a:lnTo>
                    <a:pt x="137668" y="57023"/>
                  </a:lnTo>
                  <a:lnTo>
                    <a:pt x="141147" y="54457"/>
                  </a:lnTo>
                  <a:lnTo>
                    <a:pt x="141566" y="47548"/>
                  </a:lnTo>
                  <a:close/>
                </a:path>
                <a:path w="182879" h="93979">
                  <a:moveTo>
                    <a:pt x="182270" y="11874"/>
                  </a:moveTo>
                  <a:lnTo>
                    <a:pt x="179400" y="7162"/>
                  </a:lnTo>
                  <a:lnTo>
                    <a:pt x="172415" y="3429"/>
                  </a:lnTo>
                  <a:lnTo>
                    <a:pt x="171183" y="2425"/>
                  </a:lnTo>
                  <a:lnTo>
                    <a:pt x="170586" y="0"/>
                  </a:lnTo>
                  <a:lnTo>
                    <a:pt x="167894" y="1765"/>
                  </a:lnTo>
                  <a:lnTo>
                    <a:pt x="161823" y="3721"/>
                  </a:lnTo>
                  <a:lnTo>
                    <a:pt x="155486" y="4102"/>
                  </a:lnTo>
                  <a:lnTo>
                    <a:pt x="148742" y="6350"/>
                  </a:lnTo>
                  <a:lnTo>
                    <a:pt x="142913" y="11023"/>
                  </a:lnTo>
                  <a:lnTo>
                    <a:pt x="140284" y="16217"/>
                  </a:lnTo>
                  <a:lnTo>
                    <a:pt x="143103" y="19989"/>
                  </a:lnTo>
                  <a:lnTo>
                    <a:pt x="145630" y="21056"/>
                  </a:lnTo>
                  <a:lnTo>
                    <a:pt x="150444" y="20612"/>
                  </a:lnTo>
                  <a:lnTo>
                    <a:pt x="152603" y="19939"/>
                  </a:lnTo>
                  <a:lnTo>
                    <a:pt x="165404" y="7569"/>
                  </a:lnTo>
                  <a:lnTo>
                    <a:pt x="161734" y="13081"/>
                  </a:lnTo>
                  <a:lnTo>
                    <a:pt x="155270" y="20383"/>
                  </a:lnTo>
                  <a:lnTo>
                    <a:pt x="148094" y="27495"/>
                  </a:lnTo>
                  <a:lnTo>
                    <a:pt x="142290" y="32461"/>
                  </a:lnTo>
                  <a:lnTo>
                    <a:pt x="152552" y="29692"/>
                  </a:lnTo>
                  <a:lnTo>
                    <a:pt x="159105" y="19151"/>
                  </a:lnTo>
                  <a:lnTo>
                    <a:pt x="166687" y="21996"/>
                  </a:lnTo>
                  <a:lnTo>
                    <a:pt x="177025" y="23622"/>
                  </a:lnTo>
                  <a:lnTo>
                    <a:pt x="182270" y="1187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904"/>
            </a:p>
          </p:txBody>
        </p:sp>
      </p:grpSp>
      <p:sp>
        <p:nvSpPr>
          <p:cNvPr id="88" name="object 88">
            <a:extLst>
              <a:ext uri="{FF2B5EF4-FFF2-40B4-BE49-F238E27FC236}">
                <a16:creationId xmlns:a16="http://schemas.microsoft.com/office/drawing/2014/main" id="{1052AD47-D363-BF8A-CBA4-C1D3A6FD53AE}"/>
              </a:ext>
            </a:extLst>
          </p:cNvPr>
          <p:cNvSpPr/>
          <p:nvPr/>
        </p:nvSpPr>
        <p:spPr>
          <a:xfrm>
            <a:off x="2970" y="615091"/>
            <a:ext cx="630049" cy="337191"/>
          </a:xfrm>
          <a:custGeom>
            <a:avLst/>
            <a:gdLst/>
            <a:ahLst/>
            <a:cxnLst/>
            <a:rect l="l" t="t" r="r" b="b"/>
            <a:pathLst>
              <a:path w="595630" h="318769">
                <a:moveTo>
                  <a:pt x="595285" y="0"/>
                </a:moveTo>
                <a:lnTo>
                  <a:pt x="0" y="0"/>
                </a:lnTo>
                <a:lnTo>
                  <a:pt x="0" y="318150"/>
                </a:lnTo>
                <a:lnTo>
                  <a:pt x="595285" y="318150"/>
                </a:lnTo>
                <a:lnTo>
                  <a:pt x="5952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A3311705-F864-002D-4961-6C4E8439469D}"/>
              </a:ext>
            </a:extLst>
          </p:cNvPr>
          <p:cNvSpPr txBox="1"/>
          <p:nvPr/>
        </p:nvSpPr>
        <p:spPr>
          <a:xfrm>
            <a:off x="960036" y="2051639"/>
            <a:ext cx="485614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Calibri "/>
              </a:rPr>
              <a:t>odlišný charakter je již </a:t>
            </a:r>
            <a:r>
              <a:rPr lang="cs-CZ" sz="1900" dirty="0" err="1">
                <a:latin typeface="Calibri "/>
              </a:rPr>
              <a:t>projudikován</a:t>
            </a:r>
            <a:r>
              <a:rPr lang="cs-CZ" sz="1900" dirty="0">
                <a:latin typeface="Calibri "/>
              </a:rPr>
              <a:t> (!) NSS 3As62/2021-55, </a:t>
            </a:r>
            <a:r>
              <a:rPr lang="cs-CZ" sz="1900" dirty="0" err="1">
                <a:latin typeface="Calibri "/>
              </a:rPr>
              <a:t>KSvB</a:t>
            </a:r>
            <a:r>
              <a:rPr lang="cs-CZ" sz="1900" dirty="0">
                <a:latin typeface="Calibri "/>
              </a:rPr>
              <a:t> 30Af10/2022-392, ale </a:t>
            </a:r>
            <a:br>
              <a:rPr lang="cs-CZ" sz="1900" dirty="0">
                <a:latin typeface="Calibri "/>
              </a:rPr>
            </a:br>
            <a:r>
              <a:rPr lang="cs-CZ" sz="1900" b="1" dirty="0">
                <a:latin typeface="Calibri "/>
              </a:rPr>
              <a:t>v praxi zatím </a:t>
            </a:r>
            <a:r>
              <a:rPr lang="cs-CZ" sz="1900" b="1" dirty="0">
                <a:solidFill>
                  <a:srgbClr val="C00000"/>
                </a:solidFill>
                <a:latin typeface="Calibri "/>
              </a:rPr>
              <a:t>není </a:t>
            </a:r>
            <a:r>
              <a:rPr lang="cs-CZ" sz="1900" b="1" dirty="0">
                <a:latin typeface="Calibri "/>
              </a:rPr>
              <a:t>zjevný vůbec, nebo málo</a:t>
            </a:r>
            <a:br>
              <a:rPr lang="cs-CZ" sz="1900" b="1" dirty="0">
                <a:latin typeface="Calibri "/>
              </a:rPr>
            </a:br>
            <a:r>
              <a:rPr lang="cs-CZ" sz="1900" b="1" dirty="0">
                <a:latin typeface="Calibri "/>
              </a:rPr>
              <a:t>+ </a:t>
            </a:r>
            <a:r>
              <a:rPr lang="cs-CZ" sz="1900" dirty="0"/>
              <a:t>přiměřenost </a:t>
            </a:r>
            <a:r>
              <a:rPr lang="cs-CZ" sz="1900" dirty="0" err="1"/>
              <a:t>nápr.op</a:t>
            </a:r>
            <a:r>
              <a:rPr lang="cs-CZ" sz="1900" dirty="0"/>
              <a:t>. NSS 8As284/2022-32</a:t>
            </a:r>
            <a:endParaRPr lang="cs-CZ" sz="1900" b="1" dirty="0">
              <a:latin typeface="Calibri "/>
            </a:endParaRPr>
          </a:p>
          <a:p>
            <a:pPr marL="179388" indent="-179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Calibri "/>
              </a:rPr>
              <a:t>výměna argumentace mezi zadavatelem a dodavatelem </a:t>
            </a:r>
            <a:r>
              <a:rPr lang="cs-CZ" sz="1900" b="1" dirty="0">
                <a:solidFill>
                  <a:srgbClr val="C00000"/>
                </a:solidFill>
                <a:latin typeface="Calibri "/>
              </a:rPr>
              <a:t>2-4x</a:t>
            </a:r>
            <a:r>
              <a:rPr lang="cs-CZ" sz="1900" b="1" dirty="0">
                <a:latin typeface="Calibri "/>
              </a:rPr>
              <a:t>:</a:t>
            </a:r>
            <a:r>
              <a:rPr lang="cs-CZ" sz="1900" dirty="0">
                <a:latin typeface="Calibri "/>
              </a:rPr>
              <a:t> </a:t>
            </a:r>
            <a:r>
              <a:rPr lang="cs-CZ" sz="1900" dirty="0">
                <a:solidFill>
                  <a:schemeClr val="bg2">
                    <a:lumMod val="50000"/>
                  </a:schemeClr>
                </a:solidFill>
                <a:latin typeface="Calibri "/>
              </a:rPr>
              <a:t>(PTK → dotazy /vysvětlení k ZD →) </a:t>
            </a:r>
            <a:r>
              <a:rPr lang="cs-CZ" sz="1900" dirty="0">
                <a:latin typeface="Calibri "/>
              </a:rPr>
              <a:t>námitky/rozhodnutí o námitkách → návrh/vyjádření k návrhu</a:t>
            </a:r>
            <a:br>
              <a:rPr lang="cs-CZ" sz="1900" dirty="0">
                <a:latin typeface="Calibri "/>
              </a:rPr>
            </a:br>
            <a:r>
              <a:rPr lang="cs-CZ" sz="1900" dirty="0">
                <a:latin typeface="Calibri "/>
              </a:rPr>
              <a:t>x „vyšetřování“ - čas a překvapivost</a:t>
            </a:r>
          </a:p>
          <a:p>
            <a:pPr marL="179388" indent="-179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solidFill>
                  <a:srgbClr val="C00000"/>
                </a:solidFill>
                <a:latin typeface="Calibri "/>
              </a:rPr>
              <a:t>chybí</a:t>
            </a:r>
            <a:r>
              <a:rPr lang="cs-CZ" sz="1900" b="1" dirty="0">
                <a:latin typeface="Calibri "/>
              </a:rPr>
              <a:t> motivace akceptovat rozhodnutí – </a:t>
            </a:r>
            <a:r>
              <a:rPr lang="cs-CZ" sz="1900" dirty="0">
                <a:latin typeface="Calibri "/>
              </a:rPr>
              <a:t>rozklad </a:t>
            </a:r>
            <a:r>
              <a:rPr lang="cs-CZ" sz="1900" b="1" dirty="0">
                <a:latin typeface="Calibri "/>
              </a:rPr>
              <a:t>nic </a:t>
            </a:r>
            <a:r>
              <a:rPr lang="cs-CZ" sz="1900" dirty="0">
                <a:latin typeface="Calibri "/>
              </a:rPr>
              <a:t>nestojí, žaloba stojí </a:t>
            </a:r>
            <a:r>
              <a:rPr lang="cs-CZ" sz="1900" b="1" dirty="0">
                <a:latin typeface="Calibri "/>
              </a:rPr>
              <a:t>3tis. </a:t>
            </a:r>
            <a:r>
              <a:rPr lang="cs-CZ" sz="1900" dirty="0">
                <a:latin typeface="Calibri "/>
              </a:rPr>
              <a:t>Kč</a:t>
            </a:r>
            <a:r>
              <a:rPr lang="cs-CZ" sz="1900" b="1" dirty="0">
                <a:latin typeface="Calibri "/>
              </a:rPr>
              <a:t>; </a:t>
            </a:r>
            <a:r>
              <a:rPr lang="cs-CZ" sz="1900" dirty="0">
                <a:latin typeface="Calibri "/>
              </a:rPr>
              <a:t>často již „jen“ </a:t>
            </a:r>
            <a:r>
              <a:rPr lang="cs-CZ" sz="1900" u="sng" dirty="0">
                <a:latin typeface="Calibri "/>
              </a:rPr>
              <a:t>boj o kauci</a:t>
            </a:r>
            <a:r>
              <a:rPr lang="cs-CZ" sz="1900" dirty="0">
                <a:latin typeface="Calibri "/>
              </a:rPr>
              <a:t> před soudem</a:t>
            </a:r>
          </a:p>
          <a:p>
            <a:pPr marL="179388" indent="-179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solidFill>
                  <a:srgbClr val="C00000"/>
                </a:solidFill>
                <a:latin typeface="Calibri "/>
              </a:rPr>
              <a:t>chybí </a:t>
            </a:r>
            <a:r>
              <a:rPr lang="cs-CZ" sz="1900" b="1" dirty="0">
                <a:latin typeface="Calibri "/>
              </a:rPr>
              <a:t>princip rychlosti </a:t>
            </a:r>
            <a:r>
              <a:rPr lang="cs-CZ" sz="1900" dirty="0">
                <a:latin typeface="Calibri "/>
              </a:rPr>
              <a:t>dle směrnice EU</a:t>
            </a:r>
          </a:p>
        </p:txBody>
      </p:sp>
      <p:sp>
        <p:nvSpPr>
          <p:cNvPr id="86" name="Zástupný symbol pro číslo snímku 85">
            <a:extLst>
              <a:ext uri="{FF2B5EF4-FFF2-40B4-BE49-F238E27FC236}">
                <a16:creationId xmlns:a16="http://schemas.microsoft.com/office/drawing/2014/main" id="{C1B37855-60E1-5FD0-72B6-6E887D21348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36858" y="6217359"/>
            <a:ext cx="2805705" cy="246221"/>
          </a:xfrm>
        </p:spPr>
        <p:txBody>
          <a:bodyPr/>
          <a:lstStyle/>
          <a:p>
            <a:fld id="{B6F15528-21DE-4FAA-801E-634DDDAF4B2B}" type="slidenum">
              <a:rPr lang="cs-CZ" sz="1600" b="1" smtClean="0"/>
              <a:t>15</a:t>
            </a:fld>
            <a:endParaRPr lang="cs-CZ" sz="1600" b="1" dirty="0"/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F9FAA0FD-9BC6-3E3C-AF33-4461873F6FC4}"/>
              </a:ext>
            </a:extLst>
          </p:cNvPr>
          <p:cNvSpPr txBox="1"/>
          <p:nvPr/>
        </p:nvSpPr>
        <p:spPr>
          <a:xfrm>
            <a:off x="6620257" y="2051639"/>
            <a:ext cx="502132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  <a:spcAft>
                <a:spcPts val="1200"/>
              </a:spcAft>
            </a:pPr>
            <a:r>
              <a:rPr lang="cs-CZ" sz="1900" b="1" dirty="0"/>
              <a:t>Obecné principy správního řízení: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/>
              <a:t>§3 SŘ – </a:t>
            </a:r>
            <a:r>
              <a:rPr lang="cs-CZ" sz="1900" dirty="0"/>
              <a:t>zjištění stavu </a:t>
            </a:r>
            <a:r>
              <a:rPr lang="cs-CZ" sz="1900" b="1" dirty="0"/>
              <a:t>bez důvodných pochybností </a:t>
            </a:r>
            <a:r>
              <a:rPr lang="cs-CZ" sz="1900" dirty="0"/>
              <a:t>x </a:t>
            </a:r>
            <a:r>
              <a:rPr lang="cs-CZ" sz="1900" i="1" dirty="0"/>
              <a:t>vyšetřování</a:t>
            </a:r>
            <a:r>
              <a:rPr lang="cs-CZ" sz="1900" dirty="0"/>
              <a:t> „materiální pravdy“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/>
              <a:t>Zásada </a:t>
            </a:r>
            <a:r>
              <a:rPr lang="cs-CZ" sz="1900" b="1" dirty="0"/>
              <a:t>efektivity, účelnosti</a:t>
            </a:r>
            <a:r>
              <a:rPr lang="cs-CZ" sz="1900" dirty="0"/>
              <a:t> … státní správy</a:t>
            </a:r>
            <a:br>
              <a:rPr lang="cs-CZ" sz="1900" dirty="0"/>
            </a:br>
            <a:r>
              <a:rPr lang="cs-CZ" sz="1900" dirty="0"/>
              <a:t>- apelace (už dnes!)</a:t>
            </a:r>
            <a:br>
              <a:rPr lang="cs-CZ" sz="1900" dirty="0"/>
            </a:br>
            <a:r>
              <a:rPr lang="cs-CZ" sz="1900" dirty="0"/>
              <a:t>- „nepřekvapovat“ – ve 2.inst sdělovat nové skutečnosti a odchýlení se od názoru 1.ins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/>
              <a:t>zásada </a:t>
            </a:r>
            <a:r>
              <a:rPr lang="cs-CZ" sz="1900" b="1" dirty="0"/>
              <a:t>jednotnosti </a:t>
            </a:r>
            <a:r>
              <a:rPr lang="cs-CZ" sz="1900" dirty="0"/>
              <a:t>správního rozhodnutí</a:t>
            </a:r>
            <a:br>
              <a:rPr lang="cs-CZ" sz="1900" dirty="0"/>
            </a:br>
            <a:r>
              <a:rPr lang="cs-CZ" sz="1900" dirty="0"/>
              <a:t>- náprava i vlastní činností (</a:t>
            </a:r>
            <a:r>
              <a:rPr lang="cs-CZ" sz="1900" dirty="0" err="1"/>
              <a:t>příp</a:t>
            </a:r>
            <a:r>
              <a:rPr lang="cs-CZ" sz="1900" dirty="0"/>
              <a:t>: přezkumné Ř) </a:t>
            </a:r>
            <a:endParaRPr lang="cs-CZ" sz="1900" b="1" dirty="0"/>
          </a:p>
          <a:p>
            <a:pPr>
              <a:spcBef>
                <a:spcPts val="600"/>
              </a:spcBef>
            </a:pPr>
            <a:r>
              <a:rPr lang="cs-CZ" sz="1900" dirty="0"/>
              <a:t>X již dnes </a:t>
            </a:r>
            <a:r>
              <a:rPr lang="cs-CZ" sz="1900" u="sng" dirty="0"/>
              <a:t>celá řada</a:t>
            </a:r>
            <a:r>
              <a:rPr lang="cs-CZ" sz="1900" dirty="0"/>
              <a:t> (</a:t>
            </a:r>
            <a:r>
              <a:rPr lang="cs-CZ" sz="1900" dirty="0">
                <a:latin typeface="PT Mono" panose="020F0502020204030204" pitchFamily="49" charset="-18"/>
              </a:rPr>
              <a:t>˃ </a:t>
            </a:r>
            <a:r>
              <a:rPr lang="cs-CZ" sz="1900" dirty="0"/>
              <a:t>10) zákonů upravujících </a:t>
            </a:r>
            <a:r>
              <a:rPr lang="cs-CZ" sz="1900" b="1" u="sng" dirty="0"/>
              <a:t>j</a:t>
            </a:r>
            <a:r>
              <a:rPr lang="cs-CZ" sz="1900" b="1" dirty="0"/>
              <a:t>edno</a:t>
            </a:r>
            <a:r>
              <a:rPr lang="cs-CZ" sz="1900" dirty="0"/>
              <a:t>stupňová SŘ např.: NSZ, </a:t>
            </a:r>
            <a:r>
              <a:rPr lang="cs-CZ" sz="1900" dirty="0" err="1"/>
              <a:t>ZoOVZ</a:t>
            </a:r>
            <a:r>
              <a:rPr lang="cs-CZ" sz="1900" dirty="0"/>
              <a:t>, </a:t>
            </a:r>
            <a:r>
              <a:rPr lang="cs-CZ" sz="1900" dirty="0" err="1"/>
              <a:t>ZoPRTV</a:t>
            </a:r>
            <a:r>
              <a:rPr lang="cs-CZ" sz="1900" dirty="0"/>
              <a:t>, </a:t>
            </a:r>
            <a:r>
              <a:rPr lang="cs-CZ" sz="1900" dirty="0" err="1"/>
              <a:t>ZoZbr</a:t>
            </a:r>
            <a:r>
              <a:rPr lang="cs-CZ" sz="1900" dirty="0"/>
              <a:t>, dotace, </a:t>
            </a:r>
            <a:r>
              <a:rPr lang="cs-CZ" sz="1900" dirty="0" err="1"/>
              <a:t>ZoVŠ</a:t>
            </a:r>
            <a:r>
              <a:rPr lang="cs-CZ" sz="1900" dirty="0"/>
              <a:t>, </a:t>
            </a:r>
            <a:r>
              <a:rPr lang="cs-CZ" sz="1900" dirty="0" err="1"/>
              <a:t>ZoUVSVI</a:t>
            </a:r>
            <a:r>
              <a:rPr lang="cs-CZ" sz="1900" dirty="0"/>
              <a:t>, </a:t>
            </a:r>
            <a:r>
              <a:rPr lang="cs-CZ" sz="1900" dirty="0" err="1"/>
              <a:t>ZoNPoj</a:t>
            </a:r>
            <a:r>
              <a:rPr lang="cs-CZ" sz="19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73073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0" y="418409"/>
            <a:ext cx="12185880" cy="6854642"/>
            <a:chOff x="-720" y="25"/>
            <a:chExt cx="11520170" cy="6480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"/>
              <a:ext cx="11519279" cy="64799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720" y="1062450"/>
              <a:ext cx="9997440" cy="4355465"/>
            </a:xfrm>
            <a:custGeom>
              <a:avLst/>
              <a:gdLst/>
              <a:ahLst/>
              <a:cxnLst/>
              <a:rect l="l" t="t" r="r" b="b"/>
              <a:pathLst>
                <a:path w="9997440" h="4355465">
                  <a:moveTo>
                    <a:pt x="9997199" y="0"/>
                  </a:moveTo>
                  <a:lnTo>
                    <a:pt x="0" y="0"/>
                  </a:lnTo>
                  <a:lnTo>
                    <a:pt x="0" y="4355150"/>
                  </a:lnTo>
                  <a:lnTo>
                    <a:pt x="9997199" y="4355150"/>
                  </a:lnTo>
                  <a:lnTo>
                    <a:pt x="9997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37780"/>
              <a:ext cx="10231661" cy="480448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398" y="2901759"/>
            <a:ext cx="10178320" cy="2865631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algn="ctr"/>
            <a:r>
              <a:rPr sz="5501" b="0" dirty="0" err="1">
                <a:latin typeface="Arial Nova" panose="020B0504020202020204" pitchFamily="34" charset="0"/>
              </a:rPr>
              <a:t>Děkuj</a:t>
            </a:r>
            <a:r>
              <a:rPr lang="cs-CZ" sz="5501" b="0" dirty="0" err="1">
                <a:latin typeface="Arial Nova" panose="020B0504020202020204" pitchFamily="34" charset="0"/>
              </a:rPr>
              <a:t>eme</a:t>
            </a:r>
            <a:r>
              <a:rPr sz="5501" b="0" spc="-26" dirty="0">
                <a:latin typeface="Arial Nova" panose="020B0504020202020204" pitchFamily="34" charset="0"/>
              </a:rPr>
              <a:t> </a:t>
            </a:r>
            <a:r>
              <a:rPr sz="5501" b="0" dirty="0">
                <a:latin typeface="Arial Nova" panose="020B0504020202020204" pitchFamily="34" charset="0"/>
              </a:rPr>
              <a:t>za</a:t>
            </a:r>
            <a:r>
              <a:rPr sz="5501" b="0" spc="-21" dirty="0">
                <a:latin typeface="Arial Nova" panose="020B0504020202020204" pitchFamily="34" charset="0"/>
              </a:rPr>
              <a:t> </a:t>
            </a:r>
            <a:r>
              <a:rPr sz="5501" b="0" spc="-11" dirty="0" err="1">
                <a:latin typeface="Arial Nova" panose="020B0504020202020204" pitchFamily="34" charset="0"/>
              </a:rPr>
              <a:t>pozornost</a:t>
            </a:r>
            <a:r>
              <a:rPr lang="cs-CZ" sz="5501" b="0" spc="-11" dirty="0">
                <a:latin typeface="Arial Nova" panose="020B0504020202020204" pitchFamily="34" charset="0"/>
              </a:rPr>
              <a:t> a </a:t>
            </a:r>
            <a:br>
              <a:rPr lang="cs-CZ" sz="5501" b="0" spc="-11" dirty="0">
                <a:latin typeface="Arial Nova" panose="020B0504020202020204" pitchFamily="34" charset="0"/>
              </a:rPr>
            </a:br>
            <a:r>
              <a:rPr lang="cs-CZ" sz="5501" b="0" spc="-11" dirty="0">
                <a:latin typeface="Arial Nova" panose="020B0504020202020204" pitchFamily="34" charset="0"/>
              </a:rPr>
              <a:t>za diskusi</a:t>
            </a:r>
            <a:r>
              <a:rPr sz="5501" b="0" spc="-11" dirty="0">
                <a:latin typeface="Arial Nova" panose="020B0504020202020204" pitchFamily="34" charset="0"/>
              </a:rPr>
              <a:t>.</a:t>
            </a:r>
            <a:br>
              <a:rPr lang="cs-CZ" sz="5501" b="0" spc="-11" dirty="0">
                <a:latin typeface="Arial Nova" panose="020B0504020202020204" pitchFamily="34" charset="0"/>
              </a:rPr>
            </a:br>
            <a:br>
              <a:rPr lang="cs-CZ" sz="2000" b="0" spc="-11" dirty="0">
                <a:latin typeface="Arial Nova" panose="020B0504020202020204" pitchFamily="34" charset="0"/>
              </a:rPr>
            </a:br>
            <a:endParaRPr sz="5501" dirty="0">
              <a:latin typeface="Arial Nova" panose="020B05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43801" y="1809451"/>
            <a:ext cx="11346262" cy="5045097"/>
            <a:chOff x="794177" y="1710601"/>
            <a:chExt cx="10726420" cy="4769485"/>
          </a:xfrm>
        </p:grpSpPr>
        <p:sp>
          <p:nvSpPr>
            <p:cNvPr id="8" name="object 8"/>
            <p:cNvSpPr/>
            <p:nvPr/>
          </p:nvSpPr>
          <p:spPr>
            <a:xfrm>
              <a:off x="794169" y="4856228"/>
              <a:ext cx="437515" cy="1624330"/>
            </a:xfrm>
            <a:custGeom>
              <a:avLst/>
              <a:gdLst/>
              <a:ahLst/>
              <a:cxnLst/>
              <a:rect l="l" t="t" r="r" b="b"/>
              <a:pathLst>
                <a:path w="437515" h="1624329">
                  <a:moveTo>
                    <a:pt x="62458" y="1592592"/>
                  </a:moveTo>
                  <a:lnTo>
                    <a:pt x="59994" y="1580426"/>
                  </a:lnTo>
                  <a:lnTo>
                    <a:pt x="53301" y="1570494"/>
                  </a:lnTo>
                  <a:lnTo>
                    <a:pt x="43383" y="1563801"/>
                  </a:lnTo>
                  <a:lnTo>
                    <a:pt x="31229" y="1561350"/>
                  </a:lnTo>
                  <a:lnTo>
                    <a:pt x="19075" y="1563801"/>
                  </a:lnTo>
                  <a:lnTo>
                    <a:pt x="9144" y="1570494"/>
                  </a:lnTo>
                  <a:lnTo>
                    <a:pt x="2451" y="1580426"/>
                  </a:lnTo>
                  <a:lnTo>
                    <a:pt x="0" y="1592592"/>
                  </a:lnTo>
                  <a:lnTo>
                    <a:pt x="2451" y="1604733"/>
                  </a:lnTo>
                  <a:lnTo>
                    <a:pt x="9144" y="1614652"/>
                  </a:lnTo>
                  <a:lnTo>
                    <a:pt x="19075" y="1621345"/>
                  </a:lnTo>
                  <a:lnTo>
                    <a:pt x="31229" y="1623783"/>
                  </a:lnTo>
                  <a:lnTo>
                    <a:pt x="43383" y="1621345"/>
                  </a:lnTo>
                  <a:lnTo>
                    <a:pt x="53301" y="1614652"/>
                  </a:lnTo>
                  <a:lnTo>
                    <a:pt x="59994" y="1604733"/>
                  </a:lnTo>
                  <a:lnTo>
                    <a:pt x="62458" y="1592592"/>
                  </a:lnTo>
                  <a:close/>
                </a:path>
                <a:path w="437515" h="1624329">
                  <a:moveTo>
                    <a:pt x="62458" y="1436433"/>
                  </a:moveTo>
                  <a:lnTo>
                    <a:pt x="59994" y="1424279"/>
                  </a:lnTo>
                  <a:lnTo>
                    <a:pt x="53301" y="1414360"/>
                  </a:lnTo>
                  <a:lnTo>
                    <a:pt x="43383" y="1407668"/>
                  </a:lnTo>
                  <a:lnTo>
                    <a:pt x="31229" y="1405216"/>
                  </a:lnTo>
                  <a:lnTo>
                    <a:pt x="19075" y="1407668"/>
                  </a:lnTo>
                  <a:lnTo>
                    <a:pt x="9144" y="1414360"/>
                  </a:lnTo>
                  <a:lnTo>
                    <a:pt x="2451" y="1424279"/>
                  </a:lnTo>
                  <a:lnTo>
                    <a:pt x="0" y="1436433"/>
                  </a:lnTo>
                  <a:lnTo>
                    <a:pt x="2451" y="1448600"/>
                  </a:lnTo>
                  <a:lnTo>
                    <a:pt x="9144" y="1458531"/>
                  </a:lnTo>
                  <a:lnTo>
                    <a:pt x="19075" y="1465211"/>
                  </a:lnTo>
                  <a:lnTo>
                    <a:pt x="31229" y="1467675"/>
                  </a:lnTo>
                  <a:lnTo>
                    <a:pt x="43383" y="1465211"/>
                  </a:lnTo>
                  <a:lnTo>
                    <a:pt x="53301" y="1458531"/>
                  </a:lnTo>
                  <a:lnTo>
                    <a:pt x="59994" y="1448600"/>
                  </a:lnTo>
                  <a:lnTo>
                    <a:pt x="62458" y="1436433"/>
                  </a:lnTo>
                  <a:close/>
                </a:path>
                <a:path w="437515" h="1624329">
                  <a:moveTo>
                    <a:pt x="62458" y="1280312"/>
                  </a:moveTo>
                  <a:lnTo>
                    <a:pt x="59994" y="1268158"/>
                  </a:lnTo>
                  <a:lnTo>
                    <a:pt x="53301" y="1258227"/>
                  </a:lnTo>
                  <a:lnTo>
                    <a:pt x="43383" y="1251534"/>
                  </a:lnTo>
                  <a:lnTo>
                    <a:pt x="31229" y="1249083"/>
                  </a:lnTo>
                  <a:lnTo>
                    <a:pt x="19075" y="1251534"/>
                  </a:lnTo>
                  <a:lnTo>
                    <a:pt x="9144" y="1258227"/>
                  </a:lnTo>
                  <a:lnTo>
                    <a:pt x="2451" y="1268158"/>
                  </a:lnTo>
                  <a:lnTo>
                    <a:pt x="0" y="1280312"/>
                  </a:lnTo>
                  <a:lnTo>
                    <a:pt x="2451" y="1292466"/>
                  </a:lnTo>
                  <a:lnTo>
                    <a:pt x="9144" y="1302397"/>
                  </a:lnTo>
                  <a:lnTo>
                    <a:pt x="19075" y="1309090"/>
                  </a:lnTo>
                  <a:lnTo>
                    <a:pt x="31229" y="1311554"/>
                  </a:lnTo>
                  <a:lnTo>
                    <a:pt x="43383" y="1309090"/>
                  </a:lnTo>
                  <a:lnTo>
                    <a:pt x="53301" y="1302397"/>
                  </a:lnTo>
                  <a:lnTo>
                    <a:pt x="59994" y="1292466"/>
                  </a:lnTo>
                  <a:lnTo>
                    <a:pt x="62458" y="1280312"/>
                  </a:lnTo>
                  <a:close/>
                </a:path>
                <a:path w="437515" h="1624329">
                  <a:moveTo>
                    <a:pt x="62458" y="1124178"/>
                  </a:moveTo>
                  <a:lnTo>
                    <a:pt x="59994" y="1112012"/>
                  </a:lnTo>
                  <a:lnTo>
                    <a:pt x="53301" y="1102080"/>
                  </a:lnTo>
                  <a:lnTo>
                    <a:pt x="43383" y="1095387"/>
                  </a:lnTo>
                  <a:lnTo>
                    <a:pt x="31229" y="1092936"/>
                  </a:lnTo>
                  <a:lnTo>
                    <a:pt x="19075" y="1095387"/>
                  </a:lnTo>
                  <a:lnTo>
                    <a:pt x="9144" y="1102080"/>
                  </a:lnTo>
                  <a:lnTo>
                    <a:pt x="2451" y="1112012"/>
                  </a:lnTo>
                  <a:lnTo>
                    <a:pt x="0" y="1124178"/>
                  </a:lnTo>
                  <a:lnTo>
                    <a:pt x="2451" y="1136332"/>
                  </a:lnTo>
                  <a:lnTo>
                    <a:pt x="9144" y="1146251"/>
                  </a:lnTo>
                  <a:lnTo>
                    <a:pt x="19075" y="1152944"/>
                  </a:lnTo>
                  <a:lnTo>
                    <a:pt x="31229" y="1155395"/>
                  </a:lnTo>
                  <a:lnTo>
                    <a:pt x="43383" y="1152944"/>
                  </a:lnTo>
                  <a:lnTo>
                    <a:pt x="53301" y="1146251"/>
                  </a:lnTo>
                  <a:lnTo>
                    <a:pt x="59994" y="1136332"/>
                  </a:lnTo>
                  <a:lnTo>
                    <a:pt x="62458" y="1124178"/>
                  </a:lnTo>
                  <a:close/>
                </a:path>
                <a:path w="437515" h="1624329">
                  <a:moveTo>
                    <a:pt x="62458" y="968019"/>
                  </a:moveTo>
                  <a:lnTo>
                    <a:pt x="59994" y="955878"/>
                  </a:lnTo>
                  <a:lnTo>
                    <a:pt x="53301" y="945959"/>
                  </a:lnTo>
                  <a:lnTo>
                    <a:pt x="43383" y="939266"/>
                  </a:lnTo>
                  <a:lnTo>
                    <a:pt x="31229" y="936815"/>
                  </a:lnTo>
                  <a:lnTo>
                    <a:pt x="19075" y="939266"/>
                  </a:lnTo>
                  <a:lnTo>
                    <a:pt x="9144" y="945959"/>
                  </a:lnTo>
                  <a:lnTo>
                    <a:pt x="2451" y="955878"/>
                  </a:lnTo>
                  <a:lnTo>
                    <a:pt x="0" y="968019"/>
                  </a:lnTo>
                  <a:lnTo>
                    <a:pt x="2451" y="980186"/>
                  </a:lnTo>
                  <a:lnTo>
                    <a:pt x="9144" y="990117"/>
                  </a:lnTo>
                  <a:lnTo>
                    <a:pt x="19075" y="996810"/>
                  </a:lnTo>
                  <a:lnTo>
                    <a:pt x="31229" y="999261"/>
                  </a:lnTo>
                  <a:lnTo>
                    <a:pt x="43383" y="996810"/>
                  </a:lnTo>
                  <a:lnTo>
                    <a:pt x="53301" y="990117"/>
                  </a:lnTo>
                  <a:lnTo>
                    <a:pt x="59994" y="980186"/>
                  </a:lnTo>
                  <a:lnTo>
                    <a:pt x="62458" y="968019"/>
                  </a:lnTo>
                  <a:close/>
                </a:path>
                <a:path w="437515" h="1624329">
                  <a:moveTo>
                    <a:pt x="62458" y="811898"/>
                  </a:moveTo>
                  <a:lnTo>
                    <a:pt x="59994" y="799744"/>
                  </a:lnTo>
                  <a:lnTo>
                    <a:pt x="53301" y="789825"/>
                  </a:lnTo>
                  <a:lnTo>
                    <a:pt x="43383" y="783132"/>
                  </a:lnTo>
                  <a:lnTo>
                    <a:pt x="31229" y="780681"/>
                  </a:lnTo>
                  <a:lnTo>
                    <a:pt x="19075" y="783132"/>
                  </a:lnTo>
                  <a:lnTo>
                    <a:pt x="9144" y="789825"/>
                  </a:lnTo>
                  <a:lnTo>
                    <a:pt x="2451" y="799744"/>
                  </a:lnTo>
                  <a:lnTo>
                    <a:pt x="0" y="811898"/>
                  </a:lnTo>
                  <a:lnTo>
                    <a:pt x="2451" y="824052"/>
                  </a:lnTo>
                  <a:lnTo>
                    <a:pt x="9144" y="833983"/>
                  </a:lnTo>
                  <a:lnTo>
                    <a:pt x="19075" y="840676"/>
                  </a:lnTo>
                  <a:lnTo>
                    <a:pt x="31229" y="843140"/>
                  </a:lnTo>
                  <a:lnTo>
                    <a:pt x="43383" y="840676"/>
                  </a:lnTo>
                  <a:lnTo>
                    <a:pt x="53301" y="833983"/>
                  </a:lnTo>
                  <a:lnTo>
                    <a:pt x="59994" y="824052"/>
                  </a:lnTo>
                  <a:lnTo>
                    <a:pt x="62458" y="811898"/>
                  </a:lnTo>
                  <a:close/>
                </a:path>
                <a:path w="437515" h="1624329">
                  <a:moveTo>
                    <a:pt x="62458" y="655777"/>
                  </a:moveTo>
                  <a:lnTo>
                    <a:pt x="59994" y="643623"/>
                  </a:lnTo>
                  <a:lnTo>
                    <a:pt x="53301" y="633691"/>
                  </a:lnTo>
                  <a:lnTo>
                    <a:pt x="43383" y="626986"/>
                  </a:lnTo>
                  <a:lnTo>
                    <a:pt x="31229" y="624535"/>
                  </a:lnTo>
                  <a:lnTo>
                    <a:pt x="19075" y="626986"/>
                  </a:lnTo>
                  <a:lnTo>
                    <a:pt x="9144" y="633691"/>
                  </a:lnTo>
                  <a:lnTo>
                    <a:pt x="2451" y="643623"/>
                  </a:lnTo>
                  <a:lnTo>
                    <a:pt x="0" y="655777"/>
                  </a:lnTo>
                  <a:lnTo>
                    <a:pt x="2451" y="667918"/>
                  </a:lnTo>
                  <a:lnTo>
                    <a:pt x="9144" y="677837"/>
                  </a:lnTo>
                  <a:lnTo>
                    <a:pt x="19075" y="684530"/>
                  </a:lnTo>
                  <a:lnTo>
                    <a:pt x="31229" y="686981"/>
                  </a:lnTo>
                  <a:lnTo>
                    <a:pt x="43383" y="684530"/>
                  </a:lnTo>
                  <a:lnTo>
                    <a:pt x="53301" y="677837"/>
                  </a:lnTo>
                  <a:lnTo>
                    <a:pt x="59994" y="667918"/>
                  </a:lnTo>
                  <a:lnTo>
                    <a:pt x="62458" y="655777"/>
                  </a:lnTo>
                  <a:close/>
                </a:path>
                <a:path w="437515" h="1624329">
                  <a:moveTo>
                    <a:pt x="62458" y="499643"/>
                  </a:moveTo>
                  <a:lnTo>
                    <a:pt x="59994" y="487476"/>
                  </a:lnTo>
                  <a:lnTo>
                    <a:pt x="53301" y="477545"/>
                  </a:lnTo>
                  <a:lnTo>
                    <a:pt x="43383" y="470852"/>
                  </a:lnTo>
                  <a:lnTo>
                    <a:pt x="31229" y="468401"/>
                  </a:lnTo>
                  <a:lnTo>
                    <a:pt x="19075" y="470852"/>
                  </a:lnTo>
                  <a:lnTo>
                    <a:pt x="9144" y="477545"/>
                  </a:lnTo>
                  <a:lnTo>
                    <a:pt x="2451" y="487476"/>
                  </a:lnTo>
                  <a:lnTo>
                    <a:pt x="0" y="499643"/>
                  </a:lnTo>
                  <a:lnTo>
                    <a:pt x="2451" y="511797"/>
                  </a:lnTo>
                  <a:lnTo>
                    <a:pt x="9144" y="521716"/>
                  </a:lnTo>
                  <a:lnTo>
                    <a:pt x="19075" y="528408"/>
                  </a:lnTo>
                  <a:lnTo>
                    <a:pt x="31229" y="530860"/>
                  </a:lnTo>
                  <a:lnTo>
                    <a:pt x="43383" y="528408"/>
                  </a:lnTo>
                  <a:lnTo>
                    <a:pt x="53301" y="521716"/>
                  </a:lnTo>
                  <a:lnTo>
                    <a:pt x="59994" y="511797"/>
                  </a:lnTo>
                  <a:lnTo>
                    <a:pt x="62458" y="499643"/>
                  </a:lnTo>
                  <a:close/>
                </a:path>
                <a:path w="437515" h="1624329">
                  <a:moveTo>
                    <a:pt x="62458" y="343484"/>
                  </a:moveTo>
                  <a:lnTo>
                    <a:pt x="59994" y="331343"/>
                  </a:lnTo>
                  <a:lnTo>
                    <a:pt x="53301" y="321424"/>
                  </a:lnTo>
                  <a:lnTo>
                    <a:pt x="43383" y="314731"/>
                  </a:lnTo>
                  <a:lnTo>
                    <a:pt x="31229" y="312280"/>
                  </a:lnTo>
                  <a:lnTo>
                    <a:pt x="19075" y="314731"/>
                  </a:lnTo>
                  <a:lnTo>
                    <a:pt x="9144" y="321424"/>
                  </a:lnTo>
                  <a:lnTo>
                    <a:pt x="2451" y="331343"/>
                  </a:lnTo>
                  <a:lnTo>
                    <a:pt x="0" y="343484"/>
                  </a:lnTo>
                  <a:lnTo>
                    <a:pt x="2451" y="355638"/>
                  </a:lnTo>
                  <a:lnTo>
                    <a:pt x="9144" y="365569"/>
                  </a:lnTo>
                  <a:lnTo>
                    <a:pt x="19075" y="372275"/>
                  </a:lnTo>
                  <a:lnTo>
                    <a:pt x="31229" y="374726"/>
                  </a:lnTo>
                  <a:lnTo>
                    <a:pt x="43383" y="372275"/>
                  </a:lnTo>
                  <a:lnTo>
                    <a:pt x="53301" y="365569"/>
                  </a:lnTo>
                  <a:lnTo>
                    <a:pt x="59994" y="355638"/>
                  </a:lnTo>
                  <a:lnTo>
                    <a:pt x="62458" y="343484"/>
                  </a:lnTo>
                  <a:close/>
                </a:path>
                <a:path w="437515" h="1624329">
                  <a:moveTo>
                    <a:pt x="62458" y="187363"/>
                  </a:moveTo>
                  <a:lnTo>
                    <a:pt x="59994" y="175209"/>
                  </a:lnTo>
                  <a:lnTo>
                    <a:pt x="53301" y="165277"/>
                  </a:lnTo>
                  <a:lnTo>
                    <a:pt x="43383" y="158584"/>
                  </a:lnTo>
                  <a:lnTo>
                    <a:pt x="31229" y="156121"/>
                  </a:lnTo>
                  <a:lnTo>
                    <a:pt x="19075" y="158584"/>
                  </a:lnTo>
                  <a:lnTo>
                    <a:pt x="9144" y="165277"/>
                  </a:lnTo>
                  <a:lnTo>
                    <a:pt x="2451" y="175209"/>
                  </a:lnTo>
                  <a:lnTo>
                    <a:pt x="0" y="187363"/>
                  </a:lnTo>
                  <a:lnTo>
                    <a:pt x="2451" y="199517"/>
                  </a:lnTo>
                  <a:lnTo>
                    <a:pt x="9144" y="209435"/>
                  </a:lnTo>
                  <a:lnTo>
                    <a:pt x="19075" y="216128"/>
                  </a:lnTo>
                  <a:lnTo>
                    <a:pt x="31229" y="218579"/>
                  </a:lnTo>
                  <a:lnTo>
                    <a:pt x="43383" y="216128"/>
                  </a:lnTo>
                  <a:lnTo>
                    <a:pt x="53301" y="209435"/>
                  </a:lnTo>
                  <a:lnTo>
                    <a:pt x="59994" y="199517"/>
                  </a:lnTo>
                  <a:lnTo>
                    <a:pt x="62458" y="187363"/>
                  </a:lnTo>
                  <a:close/>
                </a:path>
                <a:path w="437515" h="1624329">
                  <a:moveTo>
                    <a:pt x="62458" y="31242"/>
                  </a:moveTo>
                  <a:lnTo>
                    <a:pt x="59994" y="19075"/>
                  </a:lnTo>
                  <a:lnTo>
                    <a:pt x="53301" y="9144"/>
                  </a:lnTo>
                  <a:lnTo>
                    <a:pt x="43383" y="2451"/>
                  </a:lnTo>
                  <a:lnTo>
                    <a:pt x="31229" y="0"/>
                  </a:lnTo>
                  <a:lnTo>
                    <a:pt x="19075" y="2451"/>
                  </a:lnTo>
                  <a:lnTo>
                    <a:pt x="9144" y="9144"/>
                  </a:lnTo>
                  <a:lnTo>
                    <a:pt x="2451" y="19075"/>
                  </a:lnTo>
                  <a:lnTo>
                    <a:pt x="0" y="31242"/>
                  </a:lnTo>
                  <a:lnTo>
                    <a:pt x="2451" y="43383"/>
                  </a:lnTo>
                  <a:lnTo>
                    <a:pt x="9144" y="53314"/>
                  </a:lnTo>
                  <a:lnTo>
                    <a:pt x="19075" y="59994"/>
                  </a:lnTo>
                  <a:lnTo>
                    <a:pt x="31229" y="62445"/>
                  </a:lnTo>
                  <a:lnTo>
                    <a:pt x="43383" y="59994"/>
                  </a:lnTo>
                  <a:lnTo>
                    <a:pt x="53301" y="53314"/>
                  </a:lnTo>
                  <a:lnTo>
                    <a:pt x="59994" y="43383"/>
                  </a:lnTo>
                  <a:lnTo>
                    <a:pt x="62458" y="31242"/>
                  </a:lnTo>
                  <a:close/>
                </a:path>
                <a:path w="437515" h="1624329">
                  <a:moveTo>
                    <a:pt x="249809" y="1592592"/>
                  </a:moveTo>
                  <a:lnTo>
                    <a:pt x="247357" y="1580426"/>
                  </a:lnTo>
                  <a:lnTo>
                    <a:pt x="240665" y="1570494"/>
                  </a:lnTo>
                  <a:lnTo>
                    <a:pt x="230746" y="1563801"/>
                  </a:lnTo>
                  <a:lnTo>
                    <a:pt x="218592" y="1561350"/>
                  </a:lnTo>
                  <a:lnTo>
                    <a:pt x="206438" y="1563801"/>
                  </a:lnTo>
                  <a:lnTo>
                    <a:pt x="196507" y="1570494"/>
                  </a:lnTo>
                  <a:lnTo>
                    <a:pt x="189826" y="1580426"/>
                  </a:lnTo>
                  <a:lnTo>
                    <a:pt x="187363" y="1592592"/>
                  </a:lnTo>
                  <a:lnTo>
                    <a:pt x="189826" y="1604733"/>
                  </a:lnTo>
                  <a:lnTo>
                    <a:pt x="196507" y="1614652"/>
                  </a:lnTo>
                  <a:lnTo>
                    <a:pt x="206438" y="1621345"/>
                  </a:lnTo>
                  <a:lnTo>
                    <a:pt x="218592" y="1623783"/>
                  </a:lnTo>
                  <a:lnTo>
                    <a:pt x="230746" y="1621345"/>
                  </a:lnTo>
                  <a:lnTo>
                    <a:pt x="240665" y="1614652"/>
                  </a:lnTo>
                  <a:lnTo>
                    <a:pt x="247357" y="1604733"/>
                  </a:lnTo>
                  <a:lnTo>
                    <a:pt x="249809" y="1592592"/>
                  </a:lnTo>
                  <a:close/>
                </a:path>
                <a:path w="437515" h="1624329">
                  <a:moveTo>
                    <a:pt x="249809" y="1436433"/>
                  </a:moveTo>
                  <a:lnTo>
                    <a:pt x="247357" y="1424279"/>
                  </a:lnTo>
                  <a:lnTo>
                    <a:pt x="240665" y="1414360"/>
                  </a:lnTo>
                  <a:lnTo>
                    <a:pt x="230746" y="1407668"/>
                  </a:lnTo>
                  <a:lnTo>
                    <a:pt x="218592" y="1405216"/>
                  </a:lnTo>
                  <a:lnTo>
                    <a:pt x="206438" y="1407668"/>
                  </a:lnTo>
                  <a:lnTo>
                    <a:pt x="196507" y="1414360"/>
                  </a:lnTo>
                  <a:lnTo>
                    <a:pt x="189826" y="1424279"/>
                  </a:lnTo>
                  <a:lnTo>
                    <a:pt x="187363" y="1436433"/>
                  </a:lnTo>
                  <a:lnTo>
                    <a:pt x="189826" y="1448600"/>
                  </a:lnTo>
                  <a:lnTo>
                    <a:pt x="196507" y="1458531"/>
                  </a:lnTo>
                  <a:lnTo>
                    <a:pt x="206438" y="1465211"/>
                  </a:lnTo>
                  <a:lnTo>
                    <a:pt x="218592" y="1467675"/>
                  </a:lnTo>
                  <a:lnTo>
                    <a:pt x="230746" y="1465211"/>
                  </a:lnTo>
                  <a:lnTo>
                    <a:pt x="240665" y="1458531"/>
                  </a:lnTo>
                  <a:lnTo>
                    <a:pt x="247357" y="1448600"/>
                  </a:lnTo>
                  <a:lnTo>
                    <a:pt x="249809" y="1436433"/>
                  </a:lnTo>
                  <a:close/>
                </a:path>
                <a:path w="437515" h="1624329">
                  <a:moveTo>
                    <a:pt x="249809" y="1280312"/>
                  </a:moveTo>
                  <a:lnTo>
                    <a:pt x="247357" y="1268158"/>
                  </a:lnTo>
                  <a:lnTo>
                    <a:pt x="240665" y="1258227"/>
                  </a:lnTo>
                  <a:lnTo>
                    <a:pt x="230746" y="1251534"/>
                  </a:lnTo>
                  <a:lnTo>
                    <a:pt x="218592" y="1249083"/>
                  </a:lnTo>
                  <a:lnTo>
                    <a:pt x="206438" y="1251534"/>
                  </a:lnTo>
                  <a:lnTo>
                    <a:pt x="196507" y="1258227"/>
                  </a:lnTo>
                  <a:lnTo>
                    <a:pt x="189826" y="1268158"/>
                  </a:lnTo>
                  <a:lnTo>
                    <a:pt x="187363" y="1280312"/>
                  </a:lnTo>
                  <a:lnTo>
                    <a:pt x="189826" y="1292466"/>
                  </a:lnTo>
                  <a:lnTo>
                    <a:pt x="196507" y="1302397"/>
                  </a:lnTo>
                  <a:lnTo>
                    <a:pt x="206438" y="1309090"/>
                  </a:lnTo>
                  <a:lnTo>
                    <a:pt x="218592" y="1311554"/>
                  </a:lnTo>
                  <a:lnTo>
                    <a:pt x="230746" y="1309090"/>
                  </a:lnTo>
                  <a:lnTo>
                    <a:pt x="240665" y="1302397"/>
                  </a:lnTo>
                  <a:lnTo>
                    <a:pt x="247357" y="1292466"/>
                  </a:lnTo>
                  <a:lnTo>
                    <a:pt x="249809" y="1280312"/>
                  </a:lnTo>
                  <a:close/>
                </a:path>
                <a:path w="437515" h="1624329">
                  <a:moveTo>
                    <a:pt x="249809" y="1124178"/>
                  </a:moveTo>
                  <a:lnTo>
                    <a:pt x="247357" y="1112012"/>
                  </a:lnTo>
                  <a:lnTo>
                    <a:pt x="240665" y="1102080"/>
                  </a:lnTo>
                  <a:lnTo>
                    <a:pt x="230746" y="1095387"/>
                  </a:lnTo>
                  <a:lnTo>
                    <a:pt x="218592" y="1092936"/>
                  </a:lnTo>
                  <a:lnTo>
                    <a:pt x="206438" y="1095387"/>
                  </a:lnTo>
                  <a:lnTo>
                    <a:pt x="196507" y="1102080"/>
                  </a:lnTo>
                  <a:lnTo>
                    <a:pt x="189826" y="1112012"/>
                  </a:lnTo>
                  <a:lnTo>
                    <a:pt x="187363" y="1124178"/>
                  </a:lnTo>
                  <a:lnTo>
                    <a:pt x="189826" y="1136332"/>
                  </a:lnTo>
                  <a:lnTo>
                    <a:pt x="196507" y="1146251"/>
                  </a:lnTo>
                  <a:lnTo>
                    <a:pt x="206438" y="1152944"/>
                  </a:lnTo>
                  <a:lnTo>
                    <a:pt x="218592" y="1155395"/>
                  </a:lnTo>
                  <a:lnTo>
                    <a:pt x="230746" y="1152944"/>
                  </a:lnTo>
                  <a:lnTo>
                    <a:pt x="240665" y="1146251"/>
                  </a:lnTo>
                  <a:lnTo>
                    <a:pt x="247357" y="1136332"/>
                  </a:lnTo>
                  <a:lnTo>
                    <a:pt x="249809" y="1124178"/>
                  </a:lnTo>
                  <a:close/>
                </a:path>
                <a:path w="437515" h="1624329">
                  <a:moveTo>
                    <a:pt x="249809" y="968019"/>
                  </a:moveTo>
                  <a:lnTo>
                    <a:pt x="247357" y="955878"/>
                  </a:lnTo>
                  <a:lnTo>
                    <a:pt x="240665" y="945959"/>
                  </a:lnTo>
                  <a:lnTo>
                    <a:pt x="230746" y="939266"/>
                  </a:lnTo>
                  <a:lnTo>
                    <a:pt x="218592" y="936815"/>
                  </a:lnTo>
                  <a:lnTo>
                    <a:pt x="206438" y="939266"/>
                  </a:lnTo>
                  <a:lnTo>
                    <a:pt x="196507" y="945959"/>
                  </a:lnTo>
                  <a:lnTo>
                    <a:pt x="189826" y="955878"/>
                  </a:lnTo>
                  <a:lnTo>
                    <a:pt x="187363" y="968019"/>
                  </a:lnTo>
                  <a:lnTo>
                    <a:pt x="189826" y="980186"/>
                  </a:lnTo>
                  <a:lnTo>
                    <a:pt x="196507" y="990117"/>
                  </a:lnTo>
                  <a:lnTo>
                    <a:pt x="206438" y="996810"/>
                  </a:lnTo>
                  <a:lnTo>
                    <a:pt x="218592" y="999261"/>
                  </a:lnTo>
                  <a:lnTo>
                    <a:pt x="230746" y="996810"/>
                  </a:lnTo>
                  <a:lnTo>
                    <a:pt x="240665" y="990117"/>
                  </a:lnTo>
                  <a:lnTo>
                    <a:pt x="247357" y="980186"/>
                  </a:lnTo>
                  <a:lnTo>
                    <a:pt x="249809" y="968019"/>
                  </a:lnTo>
                  <a:close/>
                </a:path>
                <a:path w="437515" h="1624329">
                  <a:moveTo>
                    <a:pt x="249809" y="811898"/>
                  </a:moveTo>
                  <a:lnTo>
                    <a:pt x="247357" y="799744"/>
                  </a:lnTo>
                  <a:lnTo>
                    <a:pt x="240665" y="789825"/>
                  </a:lnTo>
                  <a:lnTo>
                    <a:pt x="230746" y="783132"/>
                  </a:lnTo>
                  <a:lnTo>
                    <a:pt x="218592" y="780681"/>
                  </a:lnTo>
                  <a:lnTo>
                    <a:pt x="206438" y="783132"/>
                  </a:lnTo>
                  <a:lnTo>
                    <a:pt x="196507" y="789825"/>
                  </a:lnTo>
                  <a:lnTo>
                    <a:pt x="189826" y="799744"/>
                  </a:lnTo>
                  <a:lnTo>
                    <a:pt x="187363" y="811898"/>
                  </a:lnTo>
                  <a:lnTo>
                    <a:pt x="189826" y="824052"/>
                  </a:lnTo>
                  <a:lnTo>
                    <a:pt x="196507" y="833983"/>
                  </a:lnTo>
                  <a:lnTo>
                    <a:pt x="206438" y="840676"/>
                  </a:lnTo>
                  <a:lnTo>
                    <a:pt x="218592" y="843140"/>
                  </a:lnTo>
                  <a:lnTo>
                    <a:pt x="230746" y="840676"/>
                  </a:lnTo>
                  <a:lnTo>
                    <a:pt x="240665" y="833983"/>
                  </a:lnTo>
                  <a:lnTo>
                    <a:pt x="247357" y="824052"/>
                  </a:lnTo>
                  <a:lnTo>
                    <a:pt x="249809" y="811898"/>
                  </a:lnTo>
                  <a:close/>
                </a:path>
                <a:path w="437515" h="1624329">
                  <a:moveTo>
                    <a:pt x="249809" y="655777"/>
                  </a:moveTo>
                  <a:lnTo>
                    <a:pt x="247357" y="643623"/>
                  </a:lnTo>
                  <a:lnTo>
                    <a:pt x="240665" y="633691"/>
                  </a:lnTo>
                  <a:lnTo>
                    <a:pt x="230746" y="626986"/>
                  </a:lnTo>
                  <a:lnTo>
                    <a:pt x="218592" y="624535"/>
                  </a:lnTo>
                  <a:lnTo>
                    <a:pt x="206438" y="626986"/>
                  </a:lnTo>
                  <a:lnTo>
                    <a:pt x="196507" y="633691"/>
                  </a:lnTo>
                  <a:lnTo>
                    <a:pt x="189826" y="643623"/>
                  </a:lnTo>
                  <a:lnTo>
                    <a:pt x="187363" y="655777"/>
                  </a:lnTo>
                  <a:lnTo>
                    <a:pt x="189826" y="667918"/>
                  </a:lnTo>
                  <a:lnTo>
                    <a:pt x="196507" y="677837"/>
                  </a:lnTo>
                  <a:lnTo>
                    <a:pt x="206438" y="684530"/>
                  </a:lnTo>
                  <a:lnTo>
                    <a:pt x="218592" y="686981"/>
                  </a:lnTo>
                  <a:lnTo>
                    <a:pt x="230746" y="684530"/>
                  </a:lnTo>
                  <a:lnTo>
                    <a:pt x="240665" y="677837"/>
                  </a:lnTo>
                  <a:lnTo>
                    <a:pt x="247357" y="667918"/>
                  </a:lnTo>
                  <a:lnTo>
                    <a:pt x="249809" y="655777"/>
                  </a:lnTo>
                  <a:close/>
                </a:path>
                <a:path w="437515" h="1624329">
                  <a:moveTo>
                    <a:pt x="249809" y="499643"/>
                  </a:moveTo>
                  <a:lnTo>
                    <a:pt x="247357" y="487476"/>
                  </a:lnTo>
                  <a:lnTo>
                    <a:pt x="240665" y="477545"/>
                  </a:lnTo>
                  <a:lnTo>
                    <a:pt x="230746" y="470852"/>
                  </a:lnTo>
                  <a:lnTo>
                    <a:pt x="218592" y="468401"/>
                  </a:lnTo>
                  <a:lnTo>
                    <a:pt x="206438" y="470852"/>
                  </a:lnTo>
                  <a:lnTo>
                    <a:pt x="196507" y="477545"/>
                  </a:lnTo>
                  <a:lnTo>
                    <a:pt x="189826" y="487476"/>
                  </a:lnTo>
                  <a:lnTo>
                    <a:pt x="187363" y="499643"/>
                  </a:lnTo>
                  <a:lnTo>
                    <a:pt x="189826" y="511797"/>
                  </a:lnTo>
                  <a:lnTo>
                    <a:pt x="196507" y="521716"/>
                  </a:lnTo>
                  <a:lnTo>
                    <a:pt x="206438" y="528408"/>
                  </a:lnTo>
                  <a:lnTo>
                    <a:pt x="218592" y="530860"/>
                  </a:lnTo>
                  <a:lnTo>
                    <a:pt x="230746" y="528408"/>
                  </a:lnTo>
                  <a:lnTo>
                    <a:pt x="240665" y="521716"/>
                  </a:lnTo>
                  <a:lnTo>
                    <a:pt x="247357" y="511797"/>
                  </a:lnTo>
                  <a:lnTo>
                    <a:pt x="249809" y="499643"/>
                  </a:lnTo>
                  <a:close/>
                </a:path>
                <a:path w="437515" h="1624329">
                  <a:moveTo>
                    <a:pt x="249809" y="343484"/>
                  </a:moveTo>
                  <a:lnTo>
                    <a:pt x="247357" y="331343"/>
                  </a:lnTo>
                  <a:lnTo>
                    <a:pt x="240665" y="321424"/>
                  </a:lnTo>
                  <a:lnTo>
                    <a:pt x="230746" y="314731"/>
                  </a:lnTo>
                  <a:lnTo>
                    <a:pt x="218592" y="312280"/>
                  </a:lnTo>
                  <a:lnTo>
                    <a:pt x="206438" y="314731"/>
                  </a:lnTo>
                  <a:lnTo>
                    <a:pt x="196507" y="321424"/>
                  </a:lnTo>
                  <a:lnTo>
                    <a:pt x="189826" y="331343"/>
                  </a:lnTo>
                  <a:lnTo>
                    <a:pt x="187363" y="343484"/>
                  </a:lnTo>
                  <a:lnTo>
                    <a:pt x="189826" y="355638"/>
                  </a:lnTo>
                  <a:lnTo>
                    <a:pt x="196507" y="365569"/>
                  </a:lnTo>
                  <a:lnTo>
                    <a:pt x="206438" y="372275"/>
                  </a:lnTo>
                  <a:lnTo>
                    <a:pt x="218592" y="374726"/>
                  </a:lnTo>
                  <a:lnTo>
                    <a:pt x="230746" y="372275"/>
                  </a:lnTo>
                  <a:lnTo>
                    <a:pt x="240665" y="365569"/>
                  </a:lnTo>
                  <a:lnTo>
                    <a:pt x="247357" y="355638"/>
                  </a:lnTo>
                  <a:lnTo>
                    <a:pt x="249809" y="343484"/>
                  </a:lnTo>
                  <a:close/>
                </a:path>
                <a:path w="437515" h="1624329">
                  <a:moveTo>
                    <a:pt x="249809" y="187363"/>
                  </a:moveTo>
                  <a:lnTo>
                    <a:pt x="247357" y="175209"/>
                  </a:lnTo>
                  <a:lnTo>
                    <a:pt x="240665" y="165277"/>
                  </a:lnTo>
                  <a:lnTo>
                    <a:pt x="230746" y="158584"/>
                  </a:lnTo>
                  <a:lnTo>
                    <a:pt x="218592" y="156121"/>
                  </a:lnTo>
                  <a:lnTo>
                    <a:pt x="206438" y="158584"/>
                  </a:lnTo>
                  <a:lnTo>
                    <a:pt x="196507" y="165277"/>
                  </a:lnTo>
                  <a:lnTo>
                    <a:pt x="189826" y="175209"/>
                  </a:lnTo>
                  <a:lnTo>
                    <a:pt x="187363" y="187363"/>
                  </a:lnTo>
                  <a:lnTo>
                    <a:pt x="189826" y="199517"/>
                  </a:lnTo>
                  <a:lnTo>
                    <a:pt x="196507" y="209435"/>
                  </a:lnTo>
                  <a:lnTo>
                    <a:pt x="206438" y="216128"/>
                  </a:lnTo>
                  <a:lnTo>
                    <a:pt x="218592" y="218579"/>
                  </a:lnTo>
                  <a:lnTo>
                    <a:pt x="230746" y="216128"/>
                  </a:lnTo>
                  <a:lnTo>
                    <a:pt x="240665" y="209435"/>
                  </a:lnTo>
                  <a:lnTo>
                    <a:pt x="247357" y="199517"/>
                  </a:lnTo>
                  <a:lnTo>
                    <a:pt x="249809" y="187363"/>
                  </a:lnTo>
                  <a:close/>
                </a:path>
                <a:path w="437515" h="1624329">
                  <a:moveTo>
                    <a:pt x="249809" y="31242"/>
                  </a:moveTo>
                  <a:lnTo>
                    <a:pt x="247357" y="19075"/>
                  </a:lnTo>
                  <a:lnTo>
                    <a:pt x="240665" y="9144"/>
                  </a:lnTo>
                  <a:lnTo>
                    <a:pt x="230746" y="2451"/>
                  </a:lnTo>
                  <a:lnTo>
                    <a:pt x="218592" y="0"/>
                  </a:lnTo>
                  <a:lnTo>
                    <a:pt x="206438" y="2451"/>
                  </a:lnTo>
                  <a:lnTo>
                    <a:pt x="196507" y="9144"/>
                  </a:lnTo>
                  <a:lnTo>
                    <a:pt x="189826" y="19075"/>
                  </a:lnTo>
                  <a:lnTo>
                    <a:pt x="187363" y="31242"/>
                  </a:lnTo>
                  <a:lnTo>
                    <a:pt x="189826" y="43383"/>
                  </a:lnTo>
                  <a:lnTo>
                    <a:pt x="196507" y="53314"/>
                  </a:lnTo>
                  <a:lnTo>
                    <a:pt x="206438" y="59994"/>
                  </a:lnTo>
                  <a:lnTo>
                    <a:pt x="218592" y="62445"/>
                  </a:lnTo>
                  <a:lnTo>
                    <a:pt x="230746" y="59994"/>
                  </a:lnTo>
                  <a:lnTo>
                    <a:pt x="240665" y="53314"/>
                  </a:lnTo>
                  <a:lnTo>
                    <a:pt x="247357" y="43383"/>
                  </a:lnTo>
                  <a:lnTo>
                    <a:pt x="249809" y="31242"/>
                  </a:lnTo>
                  <a:close/>
                </a:path>
                <a:path w="437515" h="1624329">
                  <a:moveTo>
                    <a:pt x="437172" y="1592592"/>
                  </a:moveTo>
                  <a:lnTo>
                    <a:pt x="434721" y="1580426"/>
                  </a:lnTo>
                  <a:lnTo>
                    <a:pt x="428028" y="1570494"/>
                  </a:lnTo>
                  <a:lnTo>
                    <a:pt x="418109" y="1563801"/>
                  </a:lnTo>
                  <a:lnTo>
                    <a:pt x="405955" y="1561350"/>
                  </a:lnTo>
                  <a:lnTo>
                    <a:pt x="393801" y="1563801"/>
                  </a:lnTo>
                  <a:lnTo>
                    <a:pt x="383870" y="1570494"/>
                  </a:lnTo>
                  <a:lnTo>
                    <a:pt x="377177" y="1580426"/>
                  </a:lnTo>
                  <a:lnTo>
                    <a:pt x="374726" y="1592592"/>
                  </a:lnTo>
                  <a:lnTo>
                    <a:pt x="377177" y="1604733"/>
                  </a:lnTo>
                  <a:lnTo>
                    <a:pt x="383870" y="1614652"/>
                  </a:lnTo>
                  <a:lnTo>
                    <a:pt x="393801" y="1621345"/>
                  </a:lnTo>
                  <a:lnTo>
                    <a:pt x="405955" y="1623783"/>
                  </a:lnTo>
                  <a:lnTo>
                    <a:pt x="418109" y="1621345"/>
                  </a:lnTo>
                  <a:lnTo>
                    <a:pt x="428028" y="1614652"/>
                  </a:lnTo>
                  <a:lnTo>
                    <a:pt x="434721" y="1604733"/>
                  </a:lnTo>
                  <a:lnTo>
                    <a:pt x="437172" y="1592592"/>
                  </a:lnTo>
                  <a:close/>
                </a:path>
                <a:path w="437515" h="1624329">
                  <a:moveTo>
                    <a:pt x="437172" y="1436433"/>
                  </a:moveTo>
                  <a:lnTo>
                    <a:pt x="434721" y="1424279"/>
                  </a:lnTo>
                  <a:lnTo>
                    <a:pt x="428028" y="1414360"/>
                  </a:lnTo>
                  <a:lnTo>
                    <a:pt x="418109" y="1407668"/>
                  </a:lnTo>
                  <a:lnTo>
                    <a:pt x="405955" y="1405216"/>
                  </a:lnTo>
                  <a:lnTo>
                    <a:pt x="393801" y="1407668"/>
                  </a:lnTo>
                  <a:lnTo>
                    <a:pt x="383870" y="1414360"/>
                  </a:lnTo>
                  <a:lnTo>
                    <a:pt x="377177" y="1424279"/>
                  </a:lnTo>
                  <a:lnTo>
                    <a:pt x="374726" y="1436433"/>
                  </a:lnTo>
                  <a:lnTo>
                    <a:pt x="377177" y="1448600"/>
                  </a:lnTo>
                  <a:lnTo>
                    <a:pt x="383870" y="1458531"/>
                  </a:lnTo>
                  <a:lnTo>
                    <a:pt x="393801" y="1465211"/>
                  </a:lnTo>
                  <a:lnTo>
                    <a:pt x="405955" y="1467675"/>
                  </a:lnTo>
                  <a:lnTo>
                    <a:pt x="418109" y="1465211"/>
                  </a:lnTo>
                  <a:lnTo>
                    <a:pt x="428028" y="1458531"/>
                  </a:lnTo>
                  <a:lnTo>
                    <a:pt x="434721" y="1448600"/>
                  </a:lnTo>
                  <a:lnTo>
                    <a:pt x="437172" y="1436433"/>
                  </a:lnTo>
                  <a:close/>
                </a:path>
                <a:path w="437515" h="1624329">
                  <a:moveTo>
                    <a:pt x="437172" y="1280312"/>
                  </a:moveTo>
                  <a:lnTo>
                    <a:pt x="434721" y="1268158"/>
                  </a:lnTo>
                  <a:lnTo>
                    <a:pt x="428028" y="1258227"/>
                  </a:lnTo>
                  <a:lnTo>
                    <a:pt x="418109" y="1251534"/>
                  </a:lnTo>
                  <a:lnTo>
                    <a:pt x="405955" y="1249083"/>
                  </a:lnTo>
                  <a:lnTo>
                    <a:pt x="393801" y="1251534"/>
                  </a:lnTo>
                  <a:lnTo>
                    <a:pt x="383870" y="1258227"/>
                  </a:lnTo>
                  <a:lnTo>
                    <a:pt x="377177" y="1268158"/>
                  </a:lnTo>
                  <a:lnTo>
                    <a:pt x="374726" y="1280312"/>
                  </a:lnTo>
                  <a:lnTo>
                    <a:pt x="377177" y="1292466"/>
                  </a:lnTo>
                  <a:lnTo>
                    <a:pt x="383870" y="1302397"/>
                  </a:lnTo>
                  <a:lnTo>
                    <a:pt x="393801" y="1309090"/>
                  </a:lnTo>
                  <a:lnTo>
                    <a:pt x="405955" y="1311554"/>
                  </a:lnTo>
                  <a:lnTo>
                    <a:pt x="418109" y="1309090"/>
                  </a:lnTo>
                  <a:lnTo>
                    <a:pt x="428028" y="1302397"/>
                  </a:lnTo>
                  <a:lnTo>
                    <a:pt x="434721" y="1292466"/>
                  </a:lnTo>
                  <a:lnTo>
                    <a:pt x="437172" y="1280312"/>
                  </a:lnTo>
                  <a:close/>
                </a:path>
                <a:path w="437515" h="1624329">
                  <a:moveTo>
                    <a:pt x="437172" y="1124178"/>
                  </a:moveTo>
                  <a:lnTo>
                    <a:pt x="434721" y="1112012"/>
                  </a:lnTo>
                  <a:lnTo>
                    <a:pt x="428028" y="1102080"/>
                  </a:lnTo>
                  <a:lnTo>
                    <a:pt x="418109" y="1095387"/>
                  </a:lnTo>
                  <a:lnTo>
                    <a:pt x="405955" y="1092936"/>
                  </a:lnTo>
                  <a:lnTo>
                    <a:pt x="393801" y="1095387"/>
                  </a:lnTo>
                  <a:lnTo>
                    <a:pt x="383870" y="1102080"/>
                  </a:lnTo>
                  <a:lnTo>
                    <a:pt x="377177" y="1112012"/>
                  </a:lnTo>
                  <a:lnTo>
                    <a:pt x="374726" y="1124178"/>
                  </a:lnTo>
                  <a:lnTo>
                    <a:pt x="377177" y="1136332"/>
                  </a:lnTo>
                  <a:lnTo>
                    <a:pt x="383870" y="1146251"/>
                  </a:lnTo>
                  <a:lnTo>
                    <a:pt x="393801" y="1152944"/>
                  </a:lnTo>
                  <a:lnTo>
                    <a:pt x="405955" y="1155395"/>
                  </a:lnTo>
                  <a:lnTo>
                    <a:pt x="418109" y="1152944"/>
                  </a:lnTo>
                  <a:lnTo>
                    <a:pt x="428028" y="1146251"/>
                  </a:lnTo>
                  <a:lnTo>
                    <a:pt x="434721" y="1136332"/>
                  </a:lnTo>
                  <a:lnTo>
                    <a:pt x="437172" y="1124178"/>
                  </a:lnTo>
                  <a:close/>
                </a:path>
                <a:path w="437515" h="1624329">
                  <a:moveTo>
                    <a:pt x="437172" y="968019"/>
                  </a:moveTo>
                  <a:lnTo>
                    <a:pt x="434721" y="955878"/>
                  </a:lnTo>
                  <a:lnTo>
                    <a:pt x="428028" y="945959"/>
                  </a:lnTo>
                  <a:lnTo>
                    <a:pt x="418109" y="939266"/>
                  </a:lnTo>
                  <a:lnTo>
                    <a:pt x="405955" y="936815"/>
                  </a:lnTo>
                  <a:lnTo>
                    <a:pt x="393801" y="939266"/>
                  </a:lnTo>
                  <a:lnTo>
                    <a:pt x="383870" y="945959"/>
                  </a:lnTo>
                  <a:lnTo>
                    <a:pt x="377177" y="955878"/>
                  </a:lnTo>
                  <a:lnTo>
                    <a:pt x="374726" y="968019"/>
                  </a:lnTo>
                  <a:lnTo>
                    <a:pt x="377177" y="980186"/>
                  </a:lnTo>
                  <a:lnTo>
                    <a:pt x="383870" y="990117"/>
                  </a:lnTo>
                  <a:lnTo>
                    <a:pt x="393801" y="996810"/>
                  </a:lnTo>
                  <a:lnTo>
                    <a:pt x="405955" y="999261"/>
                  </a:lnTo>
                  <a:lnTo>
                    <a:pt x="418109" y="996810"/>
                  </a:lnTo>
                  <a:lnTo>
                    <a:pt x="428028" y="990117"/>
                  </a:lnTo>
                  <a:lnTo>
                    <a:pt x="434721" y="980186"/>
                  </a:lnTo>
                  <a:lnTo>
                    <a:pt x="437172" y="968019"/>
                  </a:lnTo>
                  <a:close/>
                </a:path>
                <a:path w="437515" h="1624329">
                  <a:moveTo>
                    <a:pt x="437172" y="811898"/>
                  </a:moveTo>
                  <a:lnTo>
                    <a:pt x="434721" y="799744"/>
                  </a:lnTo>
                  <a:lnTo>
                    <a:pt x="428028" y="789825"/>
                  </a:lnTo>
                  <a:lnTo>
                    <a:pt x="418109" y="783132"/>
                  </a:lnTo>
                  <a:lnTo>
                    <a:pt x="405955" y="780681"/>
                  </a:lnTo>
                  <a:lnTo>
                    <a:pt x="393801" y="783132"/>
                  </a:lnTo>
                  <a:lnTo>
                    <a:pt x="383870" y="789825"/>
                  </a:lnTo>
                  <a:lnTo>
                    <a:pt x="377177" y="799744"/>
                  </a:lnTo>
                  <a:lnTo>
                    <a:pt x="374726" y="811898"/>
                  </a:lnTo>
                  <a:lnTo>
                    <a:pt x="377177" y="824052"/>
                  </a:lnTo>
                  <a:lnTo>
                    <a:pt x="383870" y="833983"/>
                  </a:lnTo>
                  <a:lnTo>
                    <a:pt x="393801" y="840676"/>
                  </a:lnTo>
                  <a:lnTo>
                    <a:pt x="405955" y="843140"/>
                  </a:lnTo>
                  <a:lnTo>
                    <a:pt x="418109" y="840676"/>
                  </a:lnTo>
                  <a:lnTo>
                    <a:pt x="428028" y="833983"/>
                  </a:lnTo>
                  <a:lnTo>
                    <a:pt x="434721" y="824052"/>
                  </a:lnTo>
                  <a:lnTo>
                    <a:pt x="437172" y="811898"/>
                  </a:lnTo>
                  <a:close/>
                </a:path>
                <a:path w="437515" h="1624329">
                  <a:moveTo>
                    <a:pt x="437172" y="655777"/>
                  </a:moveTo>
                  <a:lnTo>
                    <a:pt x="434721" y="643623"/>
                  </a:lnTo>
                  <a:lnTo>
                    <a:pt x="428028" y="633691"/>
                  </a:lnTo>
                  <a:lnTo>
                    <a:pt x="418109" y="626986"/>
                  </a:lnTo>
                  <a:lnTo>
                    <a:pt x="405955" y="624535"/>
                  </a:lnTo>
                  <a:lnTo>
                    <a:pt x="393801" y="626986"/>
                  </a:lnTo>
                  <a:lnTo>
                    <a:pt x="383870" y="633691"/>
                  </a:lnTo>
                  <a:lnTo>
                    <a:pt x="377177" y="643623"/>
                  </a:lnTo>
                  <a:lnTo>
                    <a:pt x="374726" y="655777"/>
                  </a:lnTo>
                  <a:lnTo>
                    <a:pt x="377177" y="667918"/>
                  </a:lnTo>
                  <a:lnTo>
                    <a:pt x="383870" y="677837"/>
                  </a:lnTo>
                  <a:lnTo>
                    <a:pt x="393801" y="684530"/>
                  </a:lnTo>
                  <a:lnTo>
                    <a:pt x="405955" y="686981"/>
                  </a:lnTo>
                  <a:lnTo>
                    <a:pt x="418109" y="684530"/>
                  </a:lnTo>
                  <a:lnTo>
                    <a:pt x="428028" y="677837"/>
                  </a:lnTo>
                  <a:lnTo>
                    <a:pt x="434721" y="667918"/>
                  </a:lnTo>
                  <a:lnTo>
                    <a:pt x="437172" y="655777"/>
                  </a:lnTo>
                  <a:close/>
                </a:path>
                <a:path w="437515" h="1624329">
                  <a:moveTo>
                    <a:pt x="437172" y="499643"/>
                  </a:moveTo>
                  <a:lnTo>
                    <a:pt x="434721" y="487476"/>
                  </a:lnTo>
                  <a:lnTo>
                    <a:pt x="428028" y="477545"/>
                  </a:lnTo>
                  <a:lnTo>
                    <a:pt x="418109" y="470852"/>
                  </a:lnTo>
                  <a:lnTo>
                    <a:pt x="405955" y="468401"/>
                  </a:lnTo>
                  <a:lnTo>
                    <a:pt x="393801" y="470852"/>
                  </a:lnTo>
                  <a:lnTo>
                    <a:pt x="383870" y="477545"/>
                  </a:lnTo>
                  <a:lnTo>
                    <a:pt x="377177" y="487476"/>
                  </a:lnTo>
                  <a:lnTo>
                    <a:pt x="374726" y="499643"/>
                  </a:lnTo>
                  <a:lnTo>
                    <a:pt x="377177" y="511797"/>
                  </a:lnTo>
                  <a:lnTo>
                    <a:pt x="383870" y="521716"/>
                  </a:lnTo>
                  <a:lnTo>
                    <a:pt x="393801" y="528408"/>
                  </a:lnTo>
                  <a:lnTo>
                    <a:pt x="405955" y="530860"/>
                  </a:lnTo>
                  <a:lnTo>
                    <a:pt x="418109" y="528408"/>
                  </a:lnTo>
                  <a:lnTo>
                    <a:pt x="428028" y="521716"/>
                  </a:lnTo>
                  <a:lnTo>
                    <a:pt x="434721" y="511797"/>
                  </a:lnTo>
                  <a:lnTo>
                    <a:pt x="437172" y="499643"/>
                  </a:lnTo>
                  <a:close/>
                </a:path>
                <a:path w="437515" h="1624329">
                  <a:moveTo>
                    <a:pt x="437172" y="343484"/>
                  </a:moveTo>
                  <a:lnTo>
                    <a:pt x="434721" y="331343"/>
                  </a:lnTo>
                  <a:lnTo>
                    <a:pt x="428028" y="321424"/>
                  </a:lnTo>
                  <a:lnTo>
                    <a:pt x="418109" y="314731"/>
                  </a:lnTo>
                  <a:lnTo>
                    <a:pt x="405955" y="312280"/>
                  </a:lnTo>
                  <a:lnTo>
                    <a:pt x="393801" y="314731"/>
                  </a:lnTo>
                  <a:lnTo>
                    <a:pt x="383870" y="321424"/>
                  </a:lnTo>
                  <a:lnTo>
                    <a:pt x="377177" y="331343"/>
                  </a:lnTo>
                  <a:lnTo>
                    <a:pt x="374726" y="343484"/>
                  </a:lnTo>
                  <a:lnTo>
                    <a:pt x="377177" y="355638"/>
                  </a:lnTo>
                  <a:lnTo>
                    <a:pt x="383870" y="365569"/>
                  </a:lnTo>
                  <a:lnTo>
                    <a:pt x="393801" y="372275"/>
                  </a:lnTo>
                  <a:lnTo>
                    <a:pt x="405955" y="374726"/>
                  </a:lnTo>
                  <a:lnTo>
                    <a:pt x="418109" y="372275"/>
                  </a:lnTo>
                  <a:lnTo>
                    <a:pt x="428028" y="365569"/>
                  </a:lnTo>
                  <a:lnTo>
                    <a:pt x="434721" y="355638"/>
                  </a:lnTo>
                  <a:lnTo>
                    <a:pt x="437172" y="343484"/>
                  </a:lnTo>
                  <a:close/>
                </a:path>
                <a:path w="437515" h="1624329">
                  <a:moveTo>
                    <a:pt x="437172" y="187363"/>
                  </a:moveTo>
                  <a:lnTo>
                    <a:pt x="434721" y="175209"/>
                  </a:lnTo>
                  <a:lnTo>
                    <a:pt x="428028" y="165277"/>
                  </a:lnTo>
                  <a:lnTo>
                    <a:pt x="418109" y="158584"/>
                  </a:lnTo>
                  <a:lnTo>
                    <a:pt x="405955" y="156121"/>
                  </a:lnTo>
                  <a:lnTo>
                    <a:pt x="393801" y="158584"/>
                  </a:lnTo>
                  <a:lnTo>
                    <a:pt x="383870" y="165277"/>
                  </a:lnTo>
                  <a:lnTo>
                    <a:pt x="377177" y="175209"/>
                  </a:lnTo>
                  <a:lnTo>
                    <a:pt x="374726" y="187363"/>
                  </a:lnTo>
                  <a:lnTo>
                    <a:pt x="377177" y="199517"/>
                  </a:lnTo>
                  <a:lnTo>
                    <a:pt x="383870" y="209435"/>
                  </a:lnTo>
                  <a:lnTo>
                    <a:pt x="393801" y="216128"/>
                  </a:lnTo>
                  <a:lnTo>
                    <a:pt x="405955" y="218579"/>
                  </a:lnTo>
                  <a:lnTo>
                    <a:pt x="418109" y="216128"/>
                  </a:lnTo>
                  <a:lnTo>
                    <a:pt x="428028" y="209435"/>
                  </a:lnTo>
                  <a:lnTo>
                    <a:pt x="434721" y="199517"/>
                  </a:lnTo>
                  <a:lnTo>
                    <a:pt x="437172" y="187363"/>
                  </a:lnTo>
                  <a:close/>
                </a:path>
                <a:path w="437515" h="1624329">
                  <a:moveTo>
                    <a:pt x="437172" y="31242"/>
                  </a:moveTo>
                  <a:lnTo>
                    <a:pt x="434721" y="19075"/>
                  </a:lnTo>
                  <a:lnTo>
                    <a:pt x="428028" y="9144"/>
                  </a:lnTo>
                  <a:lnTo>
                    <a:pt x="418109" y="2451"/>
                  </a:lnTo>
                  <a:lnTo>
                    <a:pt x="405955" y="0"/>
                  </a:lnTo>
                  <a:lnTo>
                    <a:pt x="393801" y="2451"/>
                  </a:lnTo>
                  <a:lnTo>
                    <a:pt x="383870" y="9144"/>
                  </a:lnTo>
                  <a:lnTo>
                    <a:pt x="377177" y="19075"/>
                  </a:lnTo>
                  <a:lnTo>
                    <a:pt x="374726" y="31242"/>
                  </a:lnTo>
                  <a:lnTo>
                    <a:pt x="377177" y="43383"/>
                  </a:lnTo>
                  <a:lnTo>
                    <a:pt x="383870" y="53314"/>
                  </a:lnTo>
                  <a:lnTo>
                    <a:pt x="393801" y="59994"/>
                  </a:lnTo>
                  <a:lnTo>
                    <a:pt x="405955" y="62445"/>
                  </a:lnTo>
                  <a:lnTo>
                    <a:pt x="418109" y="59994"/>
                  </a:lnTo>
                  <a:lnTo>
                    <a:pt x="428028" y="53314"/>
                  </a:lnTo>
                  <a:lnTo>
                    <a:pt x="434721" y="43383"/>
                  </a:lnTo>
                  <a:lnTo>
                    <a:pt x="437172" y="31242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191915" y="1866737"/>
              <a:ext cx="1328420" cy="1468120"/>
            </a:xfrm>
            <a:custGeom>
              <a:avLst/>
              <a:gdLst/>
              <a:ahLst/>
              <a:cxnLst/>
              <a:rect l="l" t="t" r="r" b="b"/>
              <a:pathLst>
                <a:path w="1328420" h="1468120">
                  <a:moveTo>
                    <a:pt x="62103" y="811898"/>
                  </a:moveTo>
                  <a:lnTo>
                    <a:pt x="59651" y="799744"/>
                  </a:lnTo>
                  <a:lnTo>
                    <a:pt x="52959" y="789825"/>
                  </a:lnTo>
                  <a:lnTo>
                    <a:pt x="43040" y="783132"/>
                  </a:lnTo>
                  <a:lnTo>
                    <a:pt x="30899" y="780681"/>
                  </a:lnTo>
                  <a:lnTo>
                    <a:pt x="30213" y="780694"/>
                  </a:lnTo>
                  <a:lnTo>
                    <a:pt x="33985" y="795388"/>
                  </a:lnTo>
                  <a:lnTo>
                    <a:pt x="37947" y="809993"/>
                  </a:lnTo>
                  <a:lnTo>
                    <a:pt x="42125" y="824522"/>
                  </a:lnTo>
                  <a:lnTo>
                    <a:pt x="46520" y="838949"/>
                  </a:lnTo>
                  <a:lnTo>
                    <a:pt x="52882" y="834072"/>
                  </a:lnTo>
                  <a:lnTo>
                    <a:pt x="57810" y="827735"/>
                  </a:lnTo>
                  <a:lnTo>
                    <a:pt x="60985" y="820242"/>
                  </a:lnTo>
                  <a:lnTo>
                    <a:pt x="62103" y="811898"/>
                  </a:lnTo>
                  <a:close/>
                </a:path>
                <a:path w="1328420" h="1468120">
                  <a:moveTo>
                    <a:pt x="62103" y="655777"/>
                  </a:moveTo>
                  <a:lnTo>
                    <a:pt x="59651" y="643623"/>
                  </a:lnTo>
                  <a:lnTo>
                    <a:pt x="52959" y="633704"/>
                  </a:lnTo>
                  <a:lnTo>
                    <a:pt x="43040" y="627011"/>
                  </a:lnTo>
                  <a:lnTo>
                    <a:pt x="30899" y="624560"/>
                  </a:lnTo>
                  <a:lnTo>
                    <a:pt x="23164" y="625513"/>
                  </a:lnTo>
                  <a:lnTo>
                    <a:pt x="16141" y="628243"/>
                  </a:lnTo>
                  <a:lnTo>
                    <a:pt x="10071" y="632498"/>
                  </a:lnTo>
                  <a:lnTo>
                    <a:pt x="5181" y="638035"/>
                  </a:lnTo>
                  <a:lnTo>
                    <a:pt x="7556" y="658723"/>
                  </a:lnTo>
                  <a:lnTo>
                    <a:pt x="10337" y="679284"/>
                  </a:lnTo>
                  <a:lnTo>
                    <a:pt x="15824" y="684098"/>
                  </a:lnTo>
                  <a:lnTo>
                    <a:pt x="23012" y="687006"/>
                  </a:lnTo>
                  <a:lnTo>
                    <a:pt x="30899" y="687006"/>
                  </a:lnTo>
                  <a:lnTo>
                    <a:pt x="43040" y="684555"/>
                  </a:lnTo>
                  <a:lnTo>
                    <a:pt x="52959" y="677849"/>
                  </a:lnTo>
                  <a:lnTo>
                    <a:pt x="59651" y="667931"/>
                  </a:lnTo>
                  <a:lnTo>
                    <a:pt x="62103" y="655777"/>
                  </a:lnTo>
                  <a:close/>
                </a:path>
                <a:path w="1328420" h="1468120">
                  <a:moveTo>
                    <a:pt x="62103" y="499643"/>
                  </a:moveTo>
                  <a:lnTo>
                    <a:pt x="59651" y="487489"/>
                  </a:lnTo>
                  <a:lnTo>
                    <a:pt x="52959" y="477558"/>
                  </a:lnTo>
                  <a:lnTo>
                    <a:pt x="43040" y="470865"/>
                  </a:lnTo>
                  <a:lnTo>
                    <a:pt x="30899" y="468401"/>
                  </a:lnTo>
                  <a:lnTo>
                    <a:pt x="20193" y="470281"/>
                  </a:lnTo>
                  <a:lnTo>
                    <a:pt x="11087" y="475488"/>
                  </a:lnTo>
                  <a:lnTo>
                    <a:pt x="4254" y="483336"/>
                  </a:lnTo>
                  <a:lnTo>
                    <a:pt x="330" y="493166"/>
                  </a:lnTo>
                  <a:lnTo>
                    <a:pt x="0" y="504291"/>
                  </a:lnTo>
                  <a:lnTo>
                    <a:pt x="3556" y="514781"/>
                  </a:lnTo>
                  <a:lnTo>
                    <a:pt x="10401" y="523214"/>
                  </a:lnTo>
                  <a:lnTo>
                    <a:pt x="19761" y="528815"/>
                  </a:lnTo>
                  <a:lnTo>
                    <a:pt x="30899" y="530860"/>
                  </a:lnTo>
                  <a:lnTo>
                    <a:pt x="43040" y="528408"/>
                  </a:lnTo>
                  <a:lnTo>
                    <a:pt x="52959" y="521716"/>
                  </a:lnTo>
                  <a:lnTo>
                    <a:pt x="59651" y="511797"/>
                  </a:lnTo>
                  <a:lnTo>
                    <a:pt x="62103" y="499643"/>
                  </a:lnTo>
                  <a:close/>
                </a:path>
                <a:path w="1328420" h="1468120">
                  <a:moveTo>
                    <a:pt x="62103" y="343522"/>
                  </a:moveTo>
                  <a:lnTo>
                    <a:pt x="59651" y="331355"/>
                  </a:lnTo>
                  <a:lnTo>
                    <a:pt x="52959" y="321424"/>
                  </a:lnTo>
                  <a:lnTo>
                    <a:pt x="43040" y="314731"/>
                  </a:lnTo>
                  <a:lnTo>
                    <a:pt x="30899" y="312280"/>
                  </a:lnTo>
                  <a:lnTo>
                    <a:pt x="28054" y="312280"/>
                  </a:lnTo>
                  <a:lnTo>
                    <a:pt x="14655" y="354723"/>
                  </a:lnTo>
                  <a:lnTo>
                    <a:pt x="12357" y="368642"/>
                  </a:lnTo>
                  <a:lnTo>
                    <a:pt x="17538" y="372465"/>
                  </a:lnTo>
                  <a:lnTo>
                    <a:pt x="23952" y="374726"/>
                  </a:lnTo>
                  <a:lnTo>
                    <a:pt x="30899" y="374726"/>
                  </a:lnTo>
                  <a:lnTo>
                    <a:pt x="43040" y="372275"/>
                  </a:lnTo>
                  <a:lnTo>
                    <a:pt x="52959" y="365582"/>
                  </a:lnTo>
                  <a:lnTo>
                    <a:pt x="59651" y="355663"/>
                  </a:lnTo>
                  <a:lnTo>
                    <a:pt x="62103" y="343522"/>
                  </a:lnTo>
                  <a:close/>
                </a:path>
                <a:path w="1328420" h="1468120">
                  <a:moveTo>
                    <a:pt x="62103" y="184658"/>
                  </a:moveTo>
                  <a:lnTo>
                    <a:pt x="61760" y="182041"/>
                  </a:lnTo>
                  <a:lnTo>
                    <a:pt x="61125" y="179539"/>
                  </a:lnTo>
                  <a:lnTo>
                    <a:pt x="58229" y="187642"/>
                  </a:lnTo>
                  <a:lnTo>
                    <a:pt x="55397" y="195770"/>
                  </a:lnTo>
                  <a:lnTo>
                    <a:pt x="52628" y="203923"/>
                  </a:lnTo>
                  <a:lnTo>
                    <a:pt x="49923" y="212115"/>
                  </a:lnTo>
                  <a:lnTo>
                    <a:pt x="54952" y="207264"/>
                  </a:lnTo>
                  <a:lnTo>
                    <a:pt x="58801" y="201371"/>
                  </a:lnTo>
                  <a:lnTo>
                    <a:pt x="61239" y="194678"/>
                  </a:lnTo>
                  <a:lnTo>
                    <a:pt x="62103" y="187363"/>
                  </a:lnTo>
                  <a:lnTo>
                    <a:pt x="62103" y="184658"/>
                  </a:lnTo>
                  <a:close/>
                </a:path>
                <a:path w="1328420" h="1468120">
                  <a:moveTo>
                    <a:pt x="249478" y="1124178"/>
                  </a:moveTo>
                  <a:lnTo>
                    <a:pt x="247027" y="1112024"/>
                  </a:lnTo>
                  <a:lnTo>
                    <a:pt x="240334" y="1102106"/>
                  </a:lnTo>
                  <a:lnTo>
                    <a:pt x="230403" y="1095413"/>
                  </a:lnTo>
                  <a:lnTo>
                    <a:pt x="218236" y="1092962"/>
                  </a:lnTo>
                  <a:lnTo>
                    <a:pt x="206248" y="1095349"/>
                  </a:lnTo>
                  <a:lnTo>
                    <a:pt x="196405" y="1101852"/>
                  </a:lnTo>
                  <a:lnTo>
                    <a:pt x="189674" y="1111529"/>
                  </a:lnTo>
                  <a:lnTo>
                    <a:pt x="187020" y="1123429"/>
                  </a:lnTo>
                  <a:lnTo>
                    <a:pt x="198158" y="1138923"/>
                  </a:lnTo>
                  <a:lnTo>
                    <a:pt x="209575" y="1154201"/>
                  </a:lnTo>
                  <a:lnTo>
                    <a:pt x="212331" y="1155001"/>
                  </a:lnTo>
                  <a:lnTo>
                    <a:pt x="215226" y="1155420"/>
                  </a:lnTo>
                  <a:lnTo>
                    <a:pt x="218236" y="1155420"/>
                  </a:lnTo>
                  <a:lnTo>
                    <a:pt x="230403" y="1152969"/>
                  </a:lnTo>
                  <a:lnTo>
                    <a:pt x="240334" y="1146263"/>
                  </a:lnTo>
                  <a:lnTo>
                    <a:pt x="247027" y="1136332"/>
                  </a:lnTo>
                  <a:lnTo>
                    <a:pt x="249478" y="1124178"/>
                  </a:lnTo>
                  <a:close/>
                </a:path>
                <a:path w="1328420" h="1468120">
                  <a:moveTo>
                    <a:pt x="249478" y="968057"/>
                  </a:moveTo>
                  <a:lnTo>
                    <a:pt x="247027" y="955890"/>
                  </a:lnTo>
                  <a:lnTo>
                    <a:pt x="240334" y="945959"/>
                  </a:lnTo>
                  <a:lnTo>
                    <a:pt x="230403" y="939266"/>
                  </a:lnTo>
                  <a:lnTo>
                    <a:pt x="218236" y="936815"/>
                  </a:lnTo>
                  <a:lnTo>
                    <a:pt x="206082" y="939266"/>
                  </a:lnTo>
                  <a:lnTo>
                    <a:pt x="196164" y="945959"/>
                  </a:lnTo>
                  <a:lnTo>
                    <a:pt x="189471" y="955890"/>
                  </a:lnTo>
                  <a:lnTo>
                    <a:pt x="187020" y="968057"/>
                  </a:lnTo>
                  <a:lnTo>
                    <a:pt x="189471" y="980198"/>
                  </a:lnTo>
                  <a:lnTo>
                    <a:pt x="196164" y="990117"/>
                  </a:lnTo>
                  <a:lnTo>
                    <a:pt x="206082" y="996810"/>
                  </a:lnTo>
                  <a:lnTo>
                    <a:pt x="218236" y="999261"/>
                  </a:lnTo>
                  <a:lnTo>
                    <a:pt x="230403" y="996810"/>
                  </a:lnTo>
                  <a:lnTo>
                    <a:pt x="240334" y="990117"/>
                  </a:lnTo>
                  <a:lnTo>
                    <a:pt x="247027" y="980198"/>
                  </a:lnTo>
                  <a:lnTo>
                    <a:pt x="249478" y="968057"/>
                  </a:lnTo>
                  <a:close/>
                </a:path>
                <a:path w="1328420" h="1468120">
                  <a:moveTo>
                    <a:pt x="249478" y="811898"/>
                  </a:moveTo>
                  <a:lnTo>
                    <a:pt x="247027" y="799744"/>
                  </a:lnTo>
                  <a:lnTo>
                    <a:pt x="240334" y="789825"/>
                  </a:lnTo>
                  <a:lnTo>
                    <a:pt x="230403" y="783132"/>
                  </a:lnTo>
                  <a:lnTo>
                    <a:pt x="218236" y="780681"/>
                  </a:lnTo>
                  <a:lnTo>
                    <a:pt x="206082" y="783132"/>
                  </a:lnTo>
                  <a:lnTo>
                    <a:pt x="196164" y="789825"/>
                  </a:lnTo>
                  <a:lnTo>
                    <a:pt x="189471" y="799744"/>
                  </a:lnTo>
                  <a:lnTo>
                    <a:pt x="187020" y="811898"/>
                  </a:lnTo>
                  <a:lnTo>
                    <a:pt x="189471" y="824064"/>
                  </a:lnTo>
                  <a:lnTo>
                    <a:pt x="196164" y="833996"/>
                  </a:lnTo>
                  <a:lnTo>
                    <a:pt x="206082" y="840689"/>
                  </a:lnTo>
                  <a:lnTo>
                    <a:pt x="218236" y="843140"/>
                  </a:lnTo>
                  <a:lnTo>
                    <a:pt x="230403" y="840689"/>
                  </a:lnTo>
                  <a:lnTo>
                    <a:pt x="240334" y="833996"/>
                  </a:lnTo>
                  <a:lnTo>
                    <a:pt x="247027" y="824064"/>
                  </a:lnTo>
                  <a:lnTo>
                    <a:pt x="249478" y="811898"/>
                  </a:lnTo>
                  <a:close/>
                </a:path>
                <a:path w="1328420" h="1468120">
                  <a:moveTo>
                    <a:pt x="249478" y="655777"/>
                  </a:moveTo>
                  <a:lnTo>
                    <a:pt x="247027" y="643623"/>
                  </a:lnTo>
                  <a:lnTo>
                    <a:pt x="240334" y="633704"/>
                  </a:lnTo>
                  <a:lnTo>
                    <a:pt x="230403" y="627011"/>
                  </a:lnTo>
                  <a:lnTo>
                    <a:pt x="218236" y="624560"/>
                  </a:lnTo>
                  <a:lnTo>
                    <a:pt x="206082" y="627011"/>
                  </a:lnTo>
                  <a:lnTo>
                    <a:pt x="196164" y="633704"/>
                  </a:lnTo>
                  <a:lnTo>
                    <a:pt x="189471" y="643623"/>
                  </a:lnTo>
                  <a:lnTo>
                    <a:pt x="187020" y="655777"/>
                  </a:lnTo>
                  <a:lnTo>
                    <a:pt x="189471" y="667931"/>
                  </a:lnTo>
                  <a:lnTo>
                    <a:pt x="196164" y="677849"/>
                  </a:lnTo>
                  <a:lnTo>
                    <a:pt x="206082" y="684555"/>
                  </a:lnTo>
                  <a:lnTo>
                    <a:pt x="218236" y="687006"/>
                  </a:lnTo>
                  <a:lnTo>
                    <a:pt x="230403" y="684555"/>
                  </a:lnTo>
                  <a:lnTo>
                    <a:pt x="240334" y="677849"/>
                  </a:lnTo>
                  <a:lnTo>
                    <a:pt x="247027" y="667931"/>
                  </a:lnTo>
                  <a:lnTo>
                    <a:pt x="249478" y="655777"/>
                  </a:lnTo>
                  <a:close/>
                </a:path>
                <a:path w="1328420" h="1468120">
                  <a:moveTo>
                    <a:pt x="249478" y="499643"/>
                  </a:moveTo>
                  <a:lnTo>
                    <a:pt x="247027" y="487489"/>
                  </a:lnTo>
                  <a:lnTo>
                    <a:pt x="240334" y="477558"/>
                  </a:lnTo>
                  <a:lnTo>
                    <a:pt x="230403" y="470865"/>
                  </a:lnTo>
                  <a:lnTo>
                    <a:pt x="218236" y="468401"/>
                  </a:lnTo>
                  <a:lnTo>
                    <a:pt x="206082" y="470865"/>
                  </a:lnTo>
                  <a:lnTo>
                    <a:pt x="196164" y="477558"/>
                  </a:lnTo>
                  <a:lnTo>
                    <a:pt x="189471" y="487489"/>
                  </a:lnTo>
                  <a:lnTo>
                    <a:pt x="187020" y="499643"/>
                  </a:lnTo>
                  <a:lnTo>
                    <a:pt x="189471" y="511797"/>
                  </a:lnTo>
                  <a:lnTo>
                    <a:pt x="196164" y="521716"/>
                  </a:lnTo>
                  <a:lnTo>
                    <a:pt x="206082" y="528408"/>
                  </a:lnTo>
                  <a:lnTo>
                    <a:pt x="218236" y="530860"/>
                  </a:lnTo>
                  <a:lnTo>
                    <a:pt x="230403" y="528408"/>
                  </a:lnTo>
                  <a:lnTo>
                    <a:pt x="240334" y="521716"/>
                  </a:lnTo>
                  <a:lnTo>
                    <a:pt x="247027" y="511797"/>
                  </a:lnTo>
                  <a:lnTo>
                    <a:pt x="249478" y="499643"/>
                  </a:lnTo>
                  <a:close/>
                </a:path>
                <a:path w="1328420" h="1468120">
                  <a:moveTo>
                    <a:pt x="249478" y="343522"/>
                  </a:moveTo>
                  <a:lnTo>
                    <a:pt x="247027" y="331355"/>
                  </a:lnTo>
                  <a:lnTo>
                    <a:pt x="240334" y="321424"/>
                  </a:lnTo>
                  <a:lnTo>
                    <a:pt x="230403" y="314731"/>
                  </a:lnTo>
                  <a:lnTo>
                    <a:pt x="218236" y="312280"/>
                  </a:lnTo>
                  <a:lnTo>
                    <a:pt x="206082" y="314731"/>
                  </a:lnTo>
                  <a:lnTo>
                    <a:pt x="196164" y="321424"/>
                  </a:lnTo>
                  <a:lnTo>
                    <a:pt x="189471" y="331355"/>
                  </a:lnTo>
                  <a:lnTo>
                    <a:pt x="187020" y="343522"/>
                  </a:lnTo>
                  <a:lnTo>
                    <a:pt x="189471" y="355663"/>
                  </a:lnTo>
                  <a:lnTo>
                    <a:pt x="196164" y="365582"/>
                  </a:lnTo>
                  <a:lnTo>
                    <a:pt x="206082" y="372275"/>
                  </a:lnTo>
                  <a:lnTo>
                    <a:pt x="218236" y="374726"/>
                  </a:lnTo>
                  <a:lnTo>
                    <a:pt x="230403" y="372275"/>
                  </a:lnTo>
                  <a:lnTo>
                    <a:pt x="240334" y="365582"/>
                  </a:lnTo>
                  <a:lnTo>
                    <a:pt x="247027" y="355663"/>
                  </a:lnTo>
                  <a:lnTo>
                    <a:pt x="249478" y="343522"/>
                  </a:lnTo>
                  <a:close/>
                </a:path>
                <a:path w="1328420" h="1468120">
                  <a:moveTo>
                    <a:pt x="249478" y="187363"/>
                  </a:moveTo>
                  <a:lnTo>
                    <a:pt x="247027" y="175209"/>
                  </a:lnTo>
                  <a:lnTo>
                    <a:pt x="240334" y="165290"/>
                  </a:lnTo>
                  <a:lnTo>
                    <a:pt x="230403" y="158597"/>
                  </a:lnTo>
                  <a:lnTo>
                    <a:pt x="218236" y="156146"/>
                  </a:lnTo>
                  <a:lnTo>
                    <a:pt x="206082" y="158597"/>
                  </a:lnTo>
                  <a:lnTo>
                    <a:pt x="196164" y="165290"/>
                  </a:lnTo>
                  <a:lnTo>
                    <a:pt x="189471" y="175209"/>
                  </a:lnTo>
                  <a:lnTo>
                    <a:pt x="187020" y="187363"/>
                  </a:lnTo>
                  <a:lnTo>
                    <a:pt x="189471" y="199517"/>
                  </a:lnTo>
                  <a:lnTo>
                    <a:pt x="196164" y="209448"/>
                  </a:lnTo>
                  <a:lnTo>
                    <a:pt x="206082" y="216141"/>
                  </a:lnTo>
                  <a:lnTo>
                    <a:pt x="218236" y="218605"/>
                  </a:lnTo>
                  <a:lnTo>
                    <a:pt x="230403" y="216141"/>
                  </a:lnTo>
                  <a:lnTo>
                    <a:pt x="240334" y="209448"/>
                  </a:lnTo>
                  <a:lnTo>
                    <a:pt x="247027" y="199517"/>
                  </a:lnTo>
                  <a:lnTo>
                    <a:pt x="249478" y="187363"/>
                  </a:lnTo>
                  <a:close/>
                </a:path>
                <a:path w="1328420" h="1468120">
                  <a:moveTo>
                    <a:pt x="436841" y="1280312"/>
                  </a:moveTo>
                  <a:lnTo>
                    <a:pt x="434378" y="1268158"/>
                  </a:lnTo>
                  <a:lnTo>
                    <a:pt x="427685" y="1258239"/>
                  </a:lnTo>
                  <a:lnTo>
                    <a:pt x="417766" y="1251546"/>
                  </a:lnTo>
                  <a:lnTo>
                    <a:pt x="405612" y="1249095"/>
                  </a:lnTo>
                  <a:lnTo>
                    <a:pt x="393458" y="1251546"/>
                  </a:lnTo>
                  <a:lnTo>
                    <a:pt x="383527" y="1258239"/>
                  </a:lnTo>
                  <a:lnTo>
                    <a:pt x="376834" y="1268158"/>
                  </a:lnTo>
                  <a:lnTo>
                    <a:pt x="374383" y="1280312"/>
                  </a:lnTo>
                  <a:lnTo>
                    <a:pt x="376834" y="1292466"/>
                  </a:lnTo>
                  <a:lnTo>
                    <a:pt x="383527" y="1302397"/>
                  </a:lnTo>
                  <a:lnTo>
                    <a:pt x="393458" y="1309090"/>
                  </a:lnTo>
                  <a:lnTo>
                    <a:pt x="405612" y="1311541"/>
                  </a:lnTo>
                  <a:lnTo>
                    <a:pt x="417766" y="1309090"/>
                  </a:lnTo>
                  <a:lnTo>
                    <a:pt x="427685" y="1302397"/>
                  </a:lnTo>
                  <a:lnTo>
                    <a:pt x="434378" y="1292466"/>
                  </a:lnTo>
                  <a:lnTo>
                    <a:pt x="436841" y="1280312"/>
                  </a:lnTo>
                  <a:close/>
                </a:path>
                <a:path w="1328420" h="1468120">
                  <a:moveTo>
                    <a:pt x="436841" y="1124178"/>
                  </a:moveTo>
                  <a:lnTo>
                    <a:pt x="434378" y="1112024"/>
                  </a:lnTo>
                  <a:lnTo>
                    <a:pt x="427685" y="1102106"/>
                  </a:lnTo>
                  <a:lnTo>
                    <a:pt x="417766" y="1095413"/>
                  </a:lnTo>
                  <a:lnTo>
                    <a:pt x="405612" y="1092962"/>
                  </a:lnTo>
                  <a:lnTo>
                    <a:pt x="393458" y="1095413"/>
                  </a:lnTo>
                  <a:lnTo>
                    <a:pt x="383527" y="1102106"/>
                  </a:lnTo>
                  <a:lnTo>
                    <a:pt x="376834" y="1112024"/>
                  </a:lnTo>
                  <a:lnTo>
                    <a:pt x="374383" y="1124178"/>
                  </a:lnTo>
                  <a:lnTo>
                    <a:pt x="376834" y="1136332"/>
                  </a:lnTo>
                  <a:lnTo>
                    <a:pt x="383527" y="1146263"/>
                  </a:lnTo>
                  <a:lnTo>
                    <a:pt x="393458" y="1152969"/>
                  </a:lnTo>
                  <a:lnTo>
                    <a:pt x="405612" y="1155420"/>
                  </a:lnTo>
                  <a:lnTo>
                    <a:pt x="417766" y="1152969"/>
                  </a:lnTo>
                  <a:lnTo>
                    <a:pt x="427685" y="1146263"/>
                  </a:lnTo>
                  <a:lnTo>
                    <a:pt x="434378" y="1136332"/>
                  </a:lnTo>
                  <a:lnTo>
                    <a:pt x="436841" y="1124178"/>
                  </a:lnTo>
                  <a:close/>
                </a:path>
                <a:path w="1328420" h="1468120">
                  <a:moveTo>
                    <a:pt x="436841" y="968057"/>
                  </a:moveTo>
                  <a:lnTo>
                    <a:pt x="434378" y="955890"/>
                  </a:lnTo>
                  <a:lnTo>
                    <a:pt x="427685" y="945959"/>
                  </a:lnTo>
                  <a:lnTo>
                    <a:pt x="417766" y="939266"/>
                  </a:lnTo>
                  <a:lnTo>
                    <a:pt x="405612" y="936815"/>
                  </a:lnTo>
                  <a:lnTo>
                    <a:pt x="393458" y="939266"/>
                  </a:lnTo>
                  <a:lnTo>
                    <a:pt x="383527" y="945959"/>
                  </a:lnTo>
                  <a:lnTo>
                    <a:pt x="376834" y="955890"/>
                  </a:lnTo>
                  <a:lnTo>
                    <a:pt x="374383" y="968057"/>
                  </a:lnTo>
                  <a:lnTo>
                    <a:pt x="376834" y="980198"/>
                  </a:lnTo>
                  <a:lnTo>
                    <a:pt x="383527" y="990117"/>
                  </a:lnTo>
                  <a:lnTo>
                    <a:pt x="393458" y="996810"/>
                  </a:lnTo>
                  <a:lnTo>
                    <a:pt x="405612" y="999261"/>
                  </a:lnTo>
                  <a:lnTo>
                    <a:pt x="417766" y="996810"/>
                  </a:lnTo>
                  <a:lnTo>
                    <a:pt x="427685" y="990117"/>
                  </a:lnTo>
                  <a:lnTo>
                    <a:pt x="434378" y="980198"/>
                  </a:lnTo>
                  <a:lnTo>
                    <a:pt x="436841" y="968057"/>
                  </a:lnTo>
                  <a:close/>
                </a:path>
                <a:path w="1328420" h="1468120">
                  <a:moveTo>
                    <a:pt x="436841" y="811898"/>
                  </a:moveTo>
                  <a:lnTo>
                    <a:pt x="434378" y="799744"/>
                  </a:lnTo>
                  <a:lnTo>
                    <a:pt x="427685" y="789825"/>
                  </a:lnTo>
                  <a:lnTo>
                    <a:pt x="417766" y="783132"/>
                  </a:lnTo>
                  <a:lnTo>
                    <a:pt x="405612" y="780681"/>
                  </a:lnTo>
                  <a:lnTo>
                    <a:pt x="393458" y="783132"/>
                  </a:lnTo>
                  <a:lnTo>
                    <a:pt x="383527" y="789825"/>
                  </a:lnTo>
                  <a:lnTo>
                    <a:pt x="376834" y="799744"/>
                  </a:lnTo>
                  <a:lnTo>
                    <a:pt x="374383" y="811898"/>
                  </a:lnTo>
                  <a:lnTo>
                    <a:pt x="376834" y="824064"/>
                  </a:lnTo>
                  <a:lnTo>
                    <a:pt x="383527" y="833996"/>
                  </a:lnTo>
                  <a:lnTo>
                    <a:pt x="393458" y="840689"/>
                  </a:lnTo>
                  <a:lnTo>
                    <a:pt x="405612" y="843140"/>
                  </a:lnTo>
                  <a:lnTo>
                    <a:pt x="417766" y="840689"/>
                  </a:lnTo>
                  <a:lnTo>
                    <a:pt x="427685" y="833996"/>
                  </a:lnTo>
                  <a:lnTo>
                    <a:pt x="434378" y="824064"/>
                  </a:lnTo>
                  <a:lnTo>
                    <a:pt x="436841" y="811898"/>
                  </a:lnTo>
                  <a:close/>
                </a:path>
                <a:path w="1328420" h="1468120">
                  <a:moveTo>
                    <a:pt x="436841" y="655777"/>
                  </a:moveTo>
                  <a:lnTo>
                    <a:pt x="434378" y="643623"/>
                  </a:lnTo>
                  <a:lnTo>
                    <a:pt x="427685" y="633704"/>
                  </a:lnTo>
                  <a:lnTo>
                    <a:pt x="417766" y="627011"/>
                  </a:lnTo>
                  <a:lnTo>
                    <a:pt x="405612" y="624560"/>
                  </a:lnTo>
                  <a:lnTo>
                    <a:pt x="393458" y="627011"/>
                  </a:lnTo>
                  <a:lnTo>
                    <a:pt x="383527" y="633704"/>
                  </a:lnTo>
                  <a:lnTo>
                    <a:pt x="376834" y="643623"/>
                  </a:lnTo>
                  <a:lnTo>
                    <a:pt x="374383" y="655777"/>
                  </a:lnTo>
                  <a:lnTo>
                    <a:pt x="376834" y="667931"/>
                  </a:lnTo>
                  <a:lnTo>
                    <a:pt x="383527" y="677849"/>
                  </a:lnTo>
                  <a:lnTo>
                    <a:pt x="393458" y="684555"/>
                  </a:lnTo>
                  <a:lnTo>
                    <a:pt x="405612" y="687006"/>
                  </a:lnTo>
                  <a:lnTo>
                    <a:pt x="417766" y="684555"/>
                  </a:lnTo>
                  <a:lnTo>
                    <a:pt x="427685" y="677849"/>
                  </a:lnTo>
                  <a:lnTo>
                    <a:pt x="434378" y="667931"/>
                  </a:lnTo>
                  <a:lnTo>
                    <a:pt x="436841" y="655777"/>
                  </a:lnTo>
                  <a:close/>
                </a:path>
                <a:path w="1328420" h="1468120">
                  <a:moveTo>
                    <a:pt x="436841" y="499643"/>
                  </a:moveTo>
                  <a:lnTo>
                    <a:pt x="434378" y="487489"/>
                  </a:lnTo>
                  <a:lnTo>
                    <a:pt x="427685" y="477558"/>
                  </a:lnTo>
                  <a:lnTo>
                    <a:pt x="417766" y="470865"/>
                  </a:lnTo>
                  <a:lnTo>
                    <a:pt x="405612" y="468401"/>
                  </a:lnTo>
                  <a:lnTo>
                    <a:pt x="393458" y="470865"/>
                  </a:lnTo>
                  <a:lnTo>
                    <a:pt x="383527" y="477558"/>
                  </a:lnTo>
                  <a:lnTo>
                    <a:pt x="376834" y="487489"/>
                  </a:lnTo>
                  <a:lnTo>
                    <a:pt x="374383" y="499643"/>
                  </a:lnTo>
                  <a:lnTo>
                    <a:pt x="376834" y="511797"/>
                  </a:lnTo>
                  <a:lnTo>
                    <a:pt x="383527" y="521716"/>
                  </a:lnTo>
                  <a:lnTo>
                    <a:pt x="393458" y="528408"/>
                  </a:lnTo>
                  <a:lnTo>
                    <a:pt x="405612" y="530860"/>
                  </a:lnTo>
                  <a:lnTo>
                    <a:pt x="417766" y="528408"/>
                  </a:lnTo>
                  <a:lnTo>
                    <a:pt x="427685" y="521716"/>
                  </a:lnTo>
                  <a:lnTo>
                    <a:pt x="434378" y="511797"/>
                  </a:lnTo>
                  <a:lnTo>
                    <a:pt x="436841" y="499643"/>
                  </a:lnTo>
                  <a:close/>
                </a:path>
                <a:path w="1328420" h="1468120">
                  <a:moveTo>
                    <a:pt x="436841" y="343522"/>
                  </a:moveTo>
                  <a:lnTo>
                    <a:pt x="434378" y="331355"/>
                  </a:lnTo>
                  <a:lnTo>
                    <a:pt x="427685" y="321424"/>
                  </a:lnTo>
                  <a:lnTo>
                    <a:pt x="417766" y="314731"/>
                  </a:lnTo>
                  <a:lnTo>
                    <a:pt x="405612" y="312280"/>
                  </a:lnTo>
                  <a:lnTo>
                    <a:pt x="393458" y="314731"/>
                  </a:lnTo>
                  <a:lnTo>
                    <a:pt x="383527" y="321424"/>
                  </a:lnTo>
                  <a:lnTo>
                    <a:pt x="376834" y="331355"/>
                  </a:lnTo>
                  <a:lnTo>
                    <a:pt x="374383" y="343522"/>
                  </a:lnTo>
                  <a:lnTo>
                    <a:pt x="376834" y="355663"/>
                  </a:lnTo>
                  <a:lnTo>
                    <a:pt x="383527" y="365582"/>
                  </a:lnTo>
                  <a:lnTo>
                    <a:pt x="393458" y="372275"/>
                  </a:lnTo>
                  <a:lnTo>
                    <a:pt x="405612" y="374726"/>
                  </a:lnTo>
                  <a:lnTo>
                    <a:pt x="417766" y="372275"/>
                  </a:lnTo>
                  <a:lnTo>
                    <a:pt x="427685" y="365582"/>
                  </a:lnTo>
                  <a:lnTo>
                    <a:pt x="434378" y="355663"/>
                  </a:lnTo>
                  <a:lnTo>
                    <a:pt x="436841" y="343522"/>
                  </a:lnTo>
                  <a:close/>
                </a:path>
                <a:path w="1328420" h="1468120">
                  <a:moveTo>
                    <a:pt x="436841" y="187363"/>
                  </a:moveTo>
                  <a:lnTo>
                    <a:pt x="434378" y="175209"/>
                  </a:lnTo>
                  <a:lnTo>
                    <a:pt x="427685" y="165290"/>
                  </a:lnTo>
                  <a:lnTo>
                    <a:pt x="417766" y="158597"/>
                  </a:lnTo>
                  <a:lnTo>
                    <a:pt x="405612" y="156146"/>
                  </a:lnTo>
                  <a:lnTo>
                    <a:pt x="393458" y="158597"/>
                  </a:lnTo>
                  <a:lnTo>
                    <a:pt x="383527" y="165290"/>
                  </a:lnTo>
                  <a:lnTo>
                    <a:pt x="376834" y="175209"/>
                  </a:lnTo>
                  <a:lnTo>
                    <a:pt x="374383" y="187363"/>
                  </a:lnTo>
                  <a:lnTo>
                    <a:pt x="376834" y="199517"/>
                  </a:lnTo>
                  <a:lnTo>
                    <a:pt x="383527" y="209448"/>
                  </a:lnTo>
                  <a:lnTo>
                    <a:pt x="393458" y="216141"/>
                  </a:lnTo>
                  <a:lnTo>
                    <a:pt x="405612" y="218605"/>
                  </a:lnTo>
                  <a:lnTo>
                    <a:pt x="417766" y="216141"/>
                  </a:lnTo>
                  <a:lnTo>
                    <a:pt x="427685" y="209448"/>
                  </a:lnTo>
                  <a:lnTo>
                    <a:pt x="434378" y="199517"/>
                  </a:lnTo>
                  <a:lnTo>
                    <a:pt x="436841" y="187363"/>
                  </a:lnTo>
                  <a:close/>
                </a:path>
                <a:path w="1328420" h="1468120">
                  <a:moveTo>
                    <a:pt x="436841" y="31242"/>
                  </a:moveTo>
                  <a:lnTo>
                    <a:pt x="434378" y="19088"/>
                  </a:lnTo>
                  <a:lnTo>
                    <a:pt x="427685" y="9156"/>
                  </a:lnTo>
                  <a:lnTo>
                    <a:pt x="417766" y="2451"/>
                  </a:lnTo>
                  <a:lnTo>
                    <a:pt x="405612" y="0"/>
                  </a:lnTo>
                  <a:lnTo>
                    <a:pt x="393458" y="2451"/>
                  </a:lnTo>
                  <a:lnTo>
                    <a:pt x="383527" y="9156"/>
                  </a:lnTo>
                  <a:lnTo>
                    <a:pt x="376834" y="19088"/>
                  </a:lnTo>
                  <a:lnTo>
                    <a:pt x="374383" y="31242"/>
                  </a:lnTo>
                  <a:lnTo>
                    <a:pt x="376834" y="43383"/>
                  </a:lnTo>
                  <a:lnTo>
                    <a:pt x="383527" y="53314"/>
                  </a:lnTo>
                  <a:lnTo>
                    <a:pt x="393458" y="59994"/>
                  </a:lnTo>
                  <a:lnTo>
                    <a:pt x="405612" y="62445"/>
                  </a:lnTo>
                  <a:lnTo>
                    <a:pt x="417766" y="59994"/>
                  </a:lnTo>
                  <a:lnTo>
                    <a:pt x="427685" y="53314"/>
                  </a:lnTo>
                  <a:lnTo>
                    <a:pt x="434378" y="43383"/>
                  </a:lnTo>
                  <a:lnTo>
                    <a:pt x="436841" y="31242"/>
                  </a:lnTo>
                  <a:close/>
                </a:path>
                <a:path w="1328420" h="1468120">
                  <a:moveTo>
                    <a:pt x="624192" y="1436458"/>
                  </a:moveTo>
                  <a:lnTo>
                    <a:pt x="621741" y="1424292"/>
                  </a:lnTo>
                  <a:lnTo>
                    <a:pt x="615048" y="1414360"/>
                  </a:lnTo>
                  <a:lnTo>
                    <a:pt x="605116" y="1407668"/>
                  </a:lnTo>
                  <a:lnTo>
                    <a:pt x="592963" y="1405216"/>
                  </a:lnTo>
                  <a:lnTo>
                    <a:pt x="580809" y="1407668"/>
                  </a:lnTo>
                  <a:lnTo>
                    <a:pt x="570890" y="1414360"/>
                  </a:lnTo>
                  <a:lnTo>
                    <a:pt x="564197" y="1424292"/>
                  </a:lnTo>
                  <a:lnTo>
                    <a:pt x="561733" y="1436458"/>
                  </a:lnTo>
                  <a:lnTo>
                    <a:pt x="561733" y="1441577"/>
                  </a:lnTo>
                  <a:lnTo>
                    <a:pt x="562978" y="1446415"/>
                  </a:lnTo>
                  <a:lnTo>
                    <a:pt x="565162" y="1450682"/>
                  </a:lnTo>
                  <a:lnTo>
                    <a:pt x="582041" y="1459026"/>
                  </a:lnTo>
                  <a:lnTo>
                    <a:pt x="599097" y="1467065"/>
                  </a:lnTo>
                  <a:lnTo>
                    <a:pt x="609053" y="1463217"/>
                  </a:lnTo>
                  <a:lnTo>
                    <a:pt x="617004" y="1456372"/>
                  </a:lnTo>
                  <a:lnTo>
                    <a:pt x="622287" y="1447228"/>
                  </a:lnTo>
                  <a:lnTo>
                    <a:pt x="624192" y="1436458"/>
                  </a:lnTo>
                  <a:close/>
                </a:path>
                <a:path w="1328420" h="1468120">
                  <a:moveTo>
                    <a:pt x="624192" y="1280312"/>
                  </a:moveTo>
                  <a:lnTo>
                    <a:pt x="621741" y="1268158"/>
                  </a:lnTo>
                  <a:lnTo>
                    <a:pt x="615048" y="1258239"/>
                  </a:lnTo>
                  <a:lnTo>
                    <a:pt x="605116" y="1251546"/>
                  </a:lnTo>
                  <a:lnTo>
                    <a:pt x="592963" y="1249095"/>
                  </a:lnTo>
                  <a:lnTo>
                    <a:pt x="580809" y="1251546"/>
                  </a:lnTo>
                  <a:lnTo>
                    <a:pt x="570890" y="1258239"/>
                  </a:lnTo>
                  <a:lnTo>
                    <a:pt x="564197" y="1268158"/>
                  </a:lnTo>
                  <a:lnTo>
                    <a:pt x="561733" y="1280312"/>
                  </a:lnTo>
                  <a:lnTo>
                    <a:pt x="564197" y="1292466"/>
                  </a:lnTo>
                  <a:lnTo>
                    <a:pt x="570890" y="1302397"/>
                  </a:lnTo>
                  <a:lnTo>
                    <a:pt x="580809" y="1309090"/>
                  </a:lnTo>
                  <a:lnTo>
                    <a:pt x="592963" y="1311541"/>
                  </a:lnTo>
                  <a:lnTo>
                    <a:pt x="605116" y="1309090"/>
                  </a:lnTo>
                  <a:lnTo>
                    <a:pt x="615048" y="1302397"/>
                  </a:lnTo>
                  <a:lnTo>
                    <a:pt x="621741" y="1292466"/>
                  </a:lnTo>
                  <a:lnTo>
                    <a:pt x="624192" y="1280312"/>
                  </a:lnTo>
                  <a:close/>
                </a:path>
                <a:path w="1328420" h="1468120">
                  <a:moveTo>
                    <a:pt x="624192" y="1124178"/>
                  </a:moveTo>
                  <a:lnTo>
                    <a:pt x="621741" y="1112024"/>
                  </a:lnTo>
                  <a:lnTo>
                    <a:pt x="615048" y="1102106"/>
                  </a:lnTo>
                  <a:lnTo>
                    <a:pt x="605116" y="1095413"/>
                  </a:lnTo>
                  <a:lnTo>
                    <a:pt x="592963" y="1092962"/>
                  </a:lnTo>
                  <a:lnTo>
                    <a:pt x="580809" y="1095413"/>
                  </a:lnTo>
                  <a:lnTo>
                    <a:pt x="570890" y="1102106"/>
                  </a:lnTo>
                  <a:lnTo>
                    <a:pt x="564197" y="1112024"/>
                  </a:lnTo>
                  <a:lnTo>
                    <a:pt x="561733" y="1124178"/>
                  </a:lnTo>
                  <a:lnTo>
                    <a:pt x="564197" y="1136332"/>
                  </a:lnTo>
                  <a:lnTo>
                    <a:pt x="570890" y="1146263"/>
                  </a:lnTo>
                  <a:lnTo>
                    <a:pt x="580809" y="1152969"/>
                  </a:lnTo>
                  <a:lnTo>
                    <a:pt x="592963" y="1155420"/>
                  </a:lnTo>
                  <a:lnTo>
                    <a:pt x="605116" y="1152969"/>
                  </a:lnTo>
                  <a:lnTo>
                    <a:pt x="615048" y="1146263"/>
                  </a:lnTo>
                  <a:lnTo>
                    <a:pt x="621741" y="1136332"/>
                  </a:lnTo>
                  <a:lnTo>
                    <a:pt x="624192" y="1124178"/>
                  </a:lnTo>
                  <a:close/>
                </a:path>
                <a:path w="1328420" h="1468120">
                  <a:moveTo>
                    <a:pt x="624192" y="968057"/>
                  </a:moveTo>
                  <a:lnTo>
                    <a:pt x="621741" y="955890"/>
                  </a:lnTo>
                  <a:lnTo>
                    <a:pt x="615048" y="945959"/>
                  </a:lnTo>
                  <a:lnTo>
                    <a:pt x="605116" y="939266"/>
                  </a:lnTo>
                  <a:lnTo>
                    <a:pt x="592963" y="936815"/>
                  </a:lnTo>
                  <a:lnTo>
                    <a:pt x="580809" y="939266"/>
                  </a:lnTo>
                  <a:lnTo>
                    <a:pt x="570890" y="945959"/>
                  </a:lnTo>
                  <a:lnTo>
                    <a:pt x="564197" y="955890"/>
                  </a:lnTo>
                  <a:lnTo>
                    <a:pt x="561733" y="968057"/>
                  </a:lnTo>
                  <a:lnTo>
                    <a:pt x="564197" y="980198"/>
                  </a:lnTo>
                  <a:lnTo>
                    <a:pt x="570890" y="990117"/>
                  </a:lnTo>
                  <a:lnTo>
                    <a:pt x="580809" y="996810"/>
                  </a:lnTo>
                  <a:lnTo>
                    <a:pt x="592963" y="999261"/>
                  </a:lnTo>
                  <a:lnTo>
                    <a:pt x="605116" y="996810"/>
                  </a:lnTo>
                  <a:lnTo>
                    <a:pt x="615048" y="990117"/>
                  </a:lnTo>
                  <a:lnTo>
                    <a:pt x="621741" y="980198"/>
                  </a:lnTo>
                  <a:lnTo>
                    <a:pt x="624192" y="968057"/>
                  </a:lnTo>
                  <a:close/>
                </a:path>
                <a:path w="1328420" h="1468120">
                  <a:moveTo>
                    <a:pt x="624192" y="811898"/>
                  </a:moveTo>
                  <a:lnTo>
                    <a:pt x="621741" y="799744"/>
                  </a:lnTo>
                  <a:lnTo>
                    <a:pt x="615048" y="789825"/>
                  </a:lnTo>
                  <a:lnTo>
                    <a:pt x="605116" y="783132"/>
                  </a:lnTo>
                  <a:lnTo>
                    <a:pt x="592963" y="780681"/>
                  </a:lnTo>
                  <a:lnTo>
                    <a:pt x="580809" y="783132"/>
                  </a:lnTo>
                  <a:lnTo>
                    <a:pt x="570890" y="789825"/>
                  </a:lnTo>
                  <a:lnTo>
                    <a:pt x="564197" y="799744"/>
                  </a:lnTo>
                  <a:lnTo>
                    <a:pt x="561733" y="811898"/>
                  </a:lnTo>
                  <a:lnTo>
                    <a:pt x="564197" y="824064"/>
                  </a:lnTo>
                  <a:lnTo>
                    <a:pt x="570890" y="833996"/>
                  </a:lnTo>
                  <a:lnTo>
                    <a:pt x="580809" y="840689"/>
                  </a:lnTo>
                  <a:lnTo>
                    <a:pt x="592963" y="843140"/>
                  </a:lnTo>
                  <a:lnTo>
                    <a:pt x="605116" y="840689"/>
                  </a:lnTo>
                  <a:lnTo>
                    <a:pt x="615048" y="833996"/>
                  </a:lnTo>
                  <a:lnTo>
                    <a:pt x="621741" y="824064"/>
                  </a:lnTo>
                  <a:lnTo>
                    <a:pt x="624192" y="811898"/>
                  </a:lnTo>
                  <a:close/>
                </a:path>
                <a:path w="1328420" h="1468120">
                  <a:moveTo>
                    <a:pt x="624192" y="655777"/>
                  </a:moveTo>
                  <a:lnTo>
                    <a:pt x="621741" y="643623"/>
                  </a:lnTo>
                  <a:lnTo>
                    <a:pt x="615048" y="633704"/>
                  </a:lnTo>
                  <a:lnTo>
                    <a:pt x="605116" y="627011"/>
                  </a:lnTo>
                  <a:lnTo>
                    <a:pt x="592963" y="624560"/>
                  </a:lnTo>
                  <a:lnTo>
                    <a:pt x="580809" y="627011"/>
                  </a:lnTo>
                  <a:lnTo>
                    <a:pt x="570890" y="633704"/>
                  </a:lnTo>
                  <a:lnTo>
                    <a:pt x="564197" y="643623"/>
                  </a:lnTo>
                  <a:lnTo>
                    <a:pt x="561733" y="655777"/>
                  </a:lnTo>
                  <a:lnTo>
                    <a:pt x="564197" y="667931"/>
                  </a:lnTo>
                  <a:lnTo>
                    <a:pt x="570890" y="677849"/>
                  </a:lnTo>
                  <a:lnTo>
                    <a:pt x="580809" y="684555"/>
                  </a:lnTo>
                  <a:lnTo>
                    <a:pt x="592963" y="687006"/>
                  </a:lnTo>
                  <a:lnTo>
                    <a:pt x="605116" y="684555"/>
                  </a:lnTo>
                  <a:lnTo>
                    <a:pt x="615048" y="677849"/>
                  </a:lnTo>
                  <a:lnTo>
                    <a:pt x="621741" y="667931"/>
                  </a:lnTo>
                  <a:lnTo>
                    <a:pt x="624192" y="655777"/>
                  </a:lnTo>
                  <a:close/>
                </a:path>
                <a:path w="1328420" h="1468120">
                  <a:moveTo>
                    <a:pt x="624192" y="499643"/>
                  </a:moveTo>
                  <a:lnTo>
                    <a:pt x="621741" y="487489"/>
                  </a:lnTo>
                  <a:lnTo>
                    <a:pt x="615048" y="477558"/>
                  </a:lnTo>
                  <a:lnTo>
                    <a:pt x="605116" y="470865"/>
                  </a:lnTo>
                  <a:lnTo>
                    <a:pt x="592963" y="468401"/>
                  </a:lnTo>
                  <a:lnTo>
                    <a:pt x="580809" y="470865"/>
                  </a:lnTo>
                  <a:lnTo>
                    <a:pt x="570890" y="477558"/>
                  </a:lnTo>
                  <a:lnTo>
                    <a:pt x="564197" y="487489"/>
                  </a:lnTo>
                  <a:lnTo>
                    <a:pt x="561733" y="499643"/>
                  </a:lnTo>
                  <a:lnTo>
                    <a:pt x="564197" y="511797"/>
                  </a:lnTo>
                  <a:lnTo>
                    <a:pt x="570890" y="521716"/>
                  </a:lnTo>
                  <a:lnTo>
                    <a:pt x="580809" y="528408"/>
                  </a:lnTo>
                  <a:lnTo>
                    <a:pt x="592963" y="530860"/>
                  </a:lnTo>
                  <a:lnTo>
                    <a:pt x="605116" y="528408"/>
                  </a:lnTo>
                  <a:lnTo>
                    <a:pt x="615048" y="521716"/>
                  </a:lnTo>
                  <a:lnTo>
                    <a:pt x="621741" y="511797"/>
                  </a:lnTo>
                  <a:lnTo>
                    <a:pt x="624192" y="499643"/>
                  </a:lnTo>
                  <a:close/>
                </a:path>
                <a:path w="1328420" h="1468120">
                  <a:moveTo>
                    <a:pt x="624192" y="343522"/>
                  </a:moveTo>
                  <a:lnTo>
                    <a:pt x="621741" y="331355"/>
                  </a:lnTo>
                  <a:lnTo>
                    <a:pt x="615048" y="321424"/>
                  </a:lnTo>
                  <a:lnTo>
                    <a:pt x="605116" y="314731"/>
                  </a:lnTo>
                  <a:lnTo>
                    <a:pt x="592963" y="312280"/>
                  </a:lnTo>
                  <a:lnTo>
                    <a:pt x="580809" y="314731"/>
                  </a:lnTo>
                  <a:lnTo>
                    <a:pt x="570890" y="321424"/>
                  </a:lnTo>
                  <a:lnTo>
                    <a:pt x="564197" y="331355"/>
                  </a:lnTo>
                  <a:lnTo>
                    <a:pt x="561733" y="343522"/>
                  </a:lnTo>
                  <a:lnTo>
                    <a:pt x="564197" y="355663"/>
                  </a:lnTo>
                  <a:lnTo>
                    <a:pt x="570890" y="365582"/>
                  </a:lnTo>
                  <a:lnTo>
                    <a:pt x="580809" y="372275"/>
                  </a:lnTo>
                  <a:lnTo>
                    <a:pt x="592963" y="374726"/>
                  </a:lnTo>
                  <a:lnTo>
                    <a:pt x="605116" y="372275"/>
                  </a:lnTo>
                  <a:lnTo>
                    <a:pt x="615048" y="365582"/>
                  </a:lnTo>
                  <a:lnTo>
                    <a:pt x="621741" y="355663"/>
                  </a:lnTo>
                  <a:lnTo>
                    <a:pt x="624192" y="343522"/>
                  </a:lnTo>
                  <a:close/>
                </a:path>
                <a:path w="1328420" h="1468120">
                  <a:moveTo>
                    <a:pt x="624192" y="187363"/>
                  </a:moveTo>
                  <a:lnTo>
                    <a:pt x="621741" y="175209"/>
                  </a:lnTo>
                  <a:lnTo>
                    <a:pt x="615048" y="165290"/>
                  </a:lnTo>
                  <a:lnTo>
                    <a:pt x="605116" y="158597"/>
                  </a:lnTo>
                  <a:lnTo>
                    <a:pt x="592963" y="156146"/>
                  </a:lnTo>
                  <a:lnTo>
                    <a:pt x="580809" y="158597"/>
                  </a:lnTo>
                  <a:lnTo>
                    <a:pt x="570890" y="165290"/>
                  </a:lnTo>
                  <a:lnTo>
                    <a:pt x="564197" y="175209"/>
                  </a:lnTo>
                  <a:lnTo>
                    <a:pt x="561733" y="187363"/>
                  </a:lnTo>
                  <a:lnTo>
                    <a:pt x="564197" y="199517"/>
                  </a:lnTo>
                  <a:lnTo>
                    <a:pt x="570890" y="209448"/>
                  </a:lnTo>
                  <a:lnTo>
                    <a:pt x="580809" y="216141"/>
                  </a:lnTo>
                  <a:lnTo>
                    <a:pt x="592963" y="218605"/>
                  </a:lnTo>
                  <a:lnTo>
                    <a:pt x="605116" y="216141"/>
                  </a:lnTo>
                  <a:lnTo>
                    <a:pt x="615048" y="209448"/>
                  </a:lnTo>
                  <a:lnTo>
                    <a:pt x="621741" y="199517"/>
                  </a:lnTo>
                  <a:lnTo>
                    <a:pt x="624192" y="187363"/>
                  </a:lnTo>
                  <a:close/>
                </a:path>
                <a:path w="1328420" h="1468120">
                  <a:moveTo>
                    <a:pt x="624192" y="31242"/>
                  </a:moveTo>
                  <a:lnTo>
                    <a:pt x="621741" y="19088"/>
                  </a:lnTo>
                  <a:lnTo>
                    <a:pt x="615048" y="9156"/>
                  </a:lnTo>
                  <a:lnTo>
                    <a:pt x="605116" y="2451"/>
                  </a:lnTo>
                  <a:lnTo>
                    <a:pt x="592963" y="0"/>
                  </a:lnTo>
                  <a:lnTo>
                    <a:pt x="580809" y="2451"/>
                  </a:lnTo>
                  <a:lnTo>
                    <a:pt x="570890" y="9156"/>
                  </a:lnTo>
                  <a:lnTo>
                    <a:pt x="564197" y="19088"/>
                  </a:lnTo>
                  <a:lnTo>
                    <a:pt x="561733" y="31242"/>
                  </a:lnTo>
                  <a:lnTo>
                    <a:pt x="564197" y="43383"/>
                  </a:lnTo>
                  <a:lnTo>
                    <a:pt x="570890" y="53314"/>
                  </a:lnTo>
                  <a:lnTo>
                    <a:pt x="580809" y="59994"/>
                  </a:lnTo>
                  <a:lnTo>
                    <a:pt x="592963" y="62445"/>
                  </a:lnTo>
                  <a:lnTo>
                    <a:pt x="605116" y="59994"/>
                  </a:lnTo>
                  <a:lnTo>
                    <a:pt x="615048" y="53314"/>
                  </a:lnTo>
                  <a:lnTo>
                    <a:pt x="621741" y="43383"/>
                  </a:lnTo>
                  <a:lnTo>
                    <a:pt x="624192" y="31242"/>
                  </a:lnTo>
                  <a:close/>
                </a:path>
                <a:path w="1328420" h="1468120">
                  <a:moveTo>
                    <a:pt x="811555" y="1436458"/>
                  </a:moveTo>
                  <a:lnTo>
                    <a:pt x="809104" y="1424292"/>
                  </a:lnTo>
                  <a:lnTo>
                    <a:pt x="802411" y="1414360"/>
                  </a:lnTo>
                  <a:lnTo>
                    <a:pt x="792480" y="1407668"/>
                  </a:lnTo>
                  <a:lnTo>
                    <a:pt x="780326" y="1405216"/>
                  </a:lnTo>
                  <a:lnTo>
                    <a:pt x="768172" y="1407668"/>
                  </a:lnTo>
                  <a:lnTo>
                    <a:pt x="758253" y="1414360"/>
                  </a:lnTo>
                  <a:lnTo>
                    <a:pt x="751560" y="1424292"/>
                  </a:lnTo>
                  <a:lnTo>
                    <a:pt x="749096" y="1436458"/>
                  </a:lnTo>
                  <a:lnTo>
                    <a:pt x="751560" y="1448612"/>
                  </a:lnTo>
                  <a:lnTo>
                    <a:pt x="758253" y="1458531"/>
                  </a:lnTo>
                  <a:lnTo>
                    <a:pt x="768172" y="1465224"/>
                  </a:lnTo>
                  <a:lnTo>
                    <a:pt x="780326" y="1467675"/>
                  </a:lnTo>
                  <a:lnTo>
                    <a:pt x="792480" y="1465224"/>
                  </a:lnTo>
                  <a:lnTo>
                    <a:pt x="802411" y="1458531"/>
                  </a:lnTo>
                  <a:lnTo>
                    <a:pt x="809104" y="1448612"/>
                  </a:lnTo>
                  <a:lnTo>
                    <a:pt x="811555" y="1436458"/>
                  </a:lnTo>
                  <a:close/>
                </a:path>
                <a:path w="1328420" h="1468120">
                  <a:moveTo>
                    <a:pt x="811555" y="1280312"/>
                  </a:moveTo>
                  <a:lnTo>
                    <a:pt x="809104" y="1268158"/>
                  </a:lnTo>
                  <a:lnTo>
                    <a:pt x="802411" y="1258239"/>
                  </a:lnTo>
                  <a:lnTo>
                    <a:pt x="792480" y="1251546"/>
                  </a:lnTo>
                  <a:lnTo>
                    <a:pt x="780326" y="1249095"/>
                  </a:lnTo>
                  <a:lnTo>
                    <a:pt x="768172" y="1251546"/>
                  </a:lnTo>
                  <a:lnTo>
                    <a:pt x="758253" y="1258239"/>
                  </a:lnTo>
                  <a:lnTo>
                    <a:pt x="751560" y="1268158"/>
                  </a:lnTo>
                  <a:lnTo>
                    <a:pt x="749096" y="1280312"/>
                  </a:lnTo>
                  <a:lnTo>
                    <a:pt x="751560" y="1292466"/>
                  </a:lnTo>
                  <a:lnTo>
                    <a:pt x="758253" y="1302397"/>
                  </a:lnTo>
                  <a:lnTo>
                    <a:pt x="768172" y="1309090"/>
                  </a:lnTo>
                  <a:lnTo>
                    <a:pt x="780326" y="1311541"/>
                  </a:lnTo>
                  <a:lnTo>
                    <a:pt x="792480" y="1309090"/>
                  </a:lnTo>
                  <a:lnTo>
                    <a:pt x="802411" y="1302397"/>
                  </a:lnTo>
                  <a:lnTo>
                    <a:pt x="809104" y="1292466"/>
                  </a:lnTo>
                  <a:lnTo>
                    <a:pt x="811555" y="1280312"/>
                  </a:lnTo>
                  <a:close/>
                </a:path>
                <a:path w="1328420" h="1468120">
                  <a:moveTo>
                    <a:pt x="811555" y="1124178"/>
                  </a:moveTo>
                  <a:lnTo>
                    <a:pt x="809104" y="1112024"/>
                  </a:lnTo>
                  <a:lnTo>
                    <a:pt x="802411" y="1102106"/>
                  </a:lnTo>
                  <a:lnTo>
                    <a:pt x="792480" y="1095413"/>
                  </a:lnTo>
                  <a:lnTo>
                    <a:pt x="780326" y="1092962"/>
                  </a:lnTo>
                  <a:lnTo>
                    <a:pt x="768172" y="1095413"/>
                  </a:lnTo>
                  <a:lnTo>
                    <a:pt x="758253" y="1102106"/>
                  </a:lnTo>
                  <a:lnTo>
                    <a:pt x="751560" y="1112024"/>
                  </a:lnTo>
                  <a:lnTo>
                    <a:pt x="749096" y="1124178"/>
                  </a:lnTo>
                  <a:lnTo>
                    <a:pt x="751560" y="1136332"/>
                  </a:lnTo>
                  <a:lnTo>
                    <a:pt x="758253" y="1146263"/>
                  </a:lnTo>
                  <a:lnTo>
                    <a:pt x="768172" y="1152969"/>
                  </a:lnTo>
                  <a:lnTo>
                    <a:pt x="780326" y="1155420"/>
                  </a:lnTo>
                  <a:lnTo>
                    <a:pt x="792480" y="1152969"/>
                  </a:lnTo>
                  <a:lnTo>
                    <a:pt x="802411" y="1146263"/>
                  </a:lnTo>
                  <a:lnTo>
                    <a:pt x="809104" y="1136332"/>
                  </a:lnTo>
                  <a:lnTo>
                    <a:pt x="811555" y="1124178"/>
                  </a:lnTo>
                  <a:close/>
                </a:path>
                <a:path w="1328420" h="1468120">
                  <a:moveTo>
                    <a:pt x="811555" y="968057"/>
                  </a:moveTo>
                  <a:lnTo>
                    <a:pt x="809104" y="955890"/>
                  </a:lnTo>
                  <a:lnTo>
                    <a:pt x="802411" y="945959"/>
                  </a:lnTo>
                  <a:lnTo>
                    <a:pt x="792480" y="939266"/>
                  </a:lnTo>
                  <a:lnTo>
                    <a:pt x="780326" y="936815"/>
                  </a:lnTo>
                  <a:lnTo>
                    <a:pt x="768172" y="939266"/>
                  </a:lnTo>
                  <a:lnTo>
                    <a:pt x="758253" y="945959"/>
                  </a:lnTo>
                  <a:lnTo>
                    <a:pt x="751560" y="955890"/>
                  </a:lnTo>
                  <a:lnTo>
                    <a:pt x="749096" y="968057"/>
                  </a:lnTo>
                  <a:lnTo>
                    <a:pt x="751560" y="980198"/>
                  </a:lnTo>
                  <a:lnTo>
                    <a:pt x="758253" y="990117"/>
                  </a:lnTo>
                  <a:lnTo>
                    <a:pt x="768172" y="996810"/>
                  </a:lnTo>
                  <a:lnTo>
                    <a:pt x="780326" y="999261"/>
                  </a:lnTo>
                  <a:lnTo>
                    <a:pt x="792480" y="996810"/>
                  </a:lnTo>
                  <a:lnTo>
                    <a:pt x="802411" y="990117"/>
                  </a:lnTo>
                  <a:lnTo>
                    <a:pt x="809104" y="980198"/>
                  </a:lnTo>
                  <a:lnTo>
                    <a:pt x="811555" y="968057"/>
                  </a:lnTo>
                  <a:close/>
                </a:path>
                <a:path w="1328420" h="1468120">
                  <a:moveTo>
                    <a:pt x="811555" y="811898"/>
                  </a:moveTo>
                  <a:lnTo>
                    <a:pt x="809104" y="799744"/>
                  </a:lnTo>
                  <a:lnTo>
                    <a:pt x="802411" y="789825"/>
                  </a:lnTo>
                  <a:lnTo>
                    <a:pt x="792480" y="783132"/>
                  </a:lnTo>
                  <a:lnTo>
                    <a:pt x="780326" y="780681"/>
                  </a:lnTo>
                  <a:lnTo>
                    <a:pt x="768172" y="783132"/>
                  </a:lnTo>
                  <a:lnTo>
                    <a:pt x="758253" y="789825"/>
                  </a:lnTo>
                  <a:lnTo>
                    <a:pt x="751560" y="799744"/>
                  </a:lnTo>
                  <a:lnTo>
                    <a:pt x="749096" y="811898"/>
                  </a:lnTo>
                  <a:lnTo>
                    <a:pt x="751560" y="824064"/>
                  </a:lnTo>
                  <a:lnTo>
                    <a:pt x="758253" y="833996"/>
                  </a:lnTo>
                  <a:lnTo>
                    <a:pt x="768172" y="840689"/>
                  </a:lnTo>
                  <a:lnTo>
                    <a:pt x="780326" y="843140"/>
                  </a:lnTo>
                  <a:lnTo>
                    <a:pt x="792480" y="840689"/>
                  </a:lnTo>
                  <a:lnTo>
                    <a:pt x="802411" y="833996"/>
                  </a:lnTo>
                  <a:lnTo>
                    <a:pt x="809104" y="824064"/>
                  </a:lnTo>
                  <a:lnTo>
                    <a:pt x="811555" y="811898"/>
                  </a:lnTo>
                  <a:close/>
                </a:path>
                <a:path w="1328420" h="1468120">
                  <a:moveTo>
                    <a:pt x="811555" y="655777"/>
                  </a:moveTo>
                  <a:lnTo>
                    <a:pt x="809104" y="643623"/>
                  </a:lnTo>
                  <a:lnTo>
                    <a:pt x="802411" y="633704"/>
                  </a:lnTo>
                  <a:lnTo>
                    <a:pt x="792480" y="627011"/>
                  </a:lnTo>
                  <a:lnTo>
                    <a:pt x="780326" y="624560"/>
                  </a:lnTo>
                  <a:lnTo>
                    <a:pt x="768172" y="627011"/>
                  </a:lnTo>
                  <a:lnTo>
                    <a:pt x="758253" y="633704"/>
                  </a:lnTo>
                  <a:lnTo>
                    <a:pt x="751560" y="643623"/>
                  </a:lnTo>
                  <a:lnTo>
                    <a:pt x="749096" y="655777"/>
                  </a:lnTo>
                  <a:lnTo>
                    <a:pt x="751560" y="667931"/>
                  </a:lnTo>
                  <a:lnTo>
                    <a:pt x="758253" y="677849"/>
                  </a:lnTo>
                  <a:lnTo>
                    <a:pt x="768172" y="684555"/>
                  </a:lnTo>
                  <a:lnTo>
                    <a:pt x="780326" y="687006"/>
                  </a:lnTo>
                  <a:lnTo>
                    <a:pt x="792480" y="684555"/>
                  </a:lnTo>
                  <a:lnTo>
                    <a:pt x="802411" y="677849"/>
                  </a:lnTo>
                  <a:lnTo>
                    <a:pt x="809104" y="667931"/>
                  </a:lnTo>
                  <a:lnTo>
                    <a:pt x="811555" y="655777"/>
                  </a:lnTo>
                  <a:close/>
                </a:path>
                <a:path w="1328420" h="1468120">
                  <a:moveTo>
                    <a:pt x="811555" y="499643"/>
                  </a:moveTo>
                  <a:lnTo>
                    <a:pt x="809104" y="487489"/>
                  </a:lnTo>
                  <a:lnTo>
                    <a:pt x="802411" y="477558"/>
                  </a:lnTo>
                  <a:lnTo>
                    <a:pt x="792480" y="470865"/>
                  </a:lnTo>
                  <a:lnTo>
                    <a:pt x="780326" y="468401"/>
                  </a:lnTo>
                  <a:lnTo>
                    <a:pt x="768172" y="470865"/>
                  </a:lnTo>
                  <a:lnTo>
                    <a:pt x="758253" y="477558"/>
                  </a:lnTo>
                  <a:lnTo>
                    <a:pt x="751560" y="487489"/>
                  </a:lnTo>
                  <a:lnTo>
                    <a:pt x="749096" y="499643"/>
                  </a:lnTo>
                  <a:lnTo>
                    <a:pt x="751560" y="511797"/>
                  </a:lnTo>
                  <a:lnTo>
                    <a:pt x="758253" y="521716"/>
                  </a:lnTo>
                  <a:lnTo>
                    <a:pt x="768172" y="528408"/>
                  </a:lnTo>
                  <a:lnTo>
                    <a:pt x="780326" y="530860"/>
                  </a:lnTo>
                  <a:lnTo>
                    <a:pt x="792480" y="528408"/>
                  </a:lnTo>
                  <a:lnTo>
                    <a:pt x="802411" y="521716"/>
                  </a:lnTo>
                  <a:lnTo>
                    <a:pt x="809104" y="511797"/>
                  </a:lnTo>
                  <a:lnTo>
                    <a:pt x="811555" y="499643"/>
                  </a:lnTo>
                  <a:close/>
                </a:path>
                <a:path w="1328420" h="1468120">
                  <a:moveTo>
                    <a:pt x="811555" y="343522"/>
                  </a:moveTo>
                  <a:lnTo>
                    <a:pt x="809104" y="331355"/>
                  </a:lnTo>
                  <a:lnTo>
                    <a:pt x="802411" y="321424"/>
                  </a:lnTo>
                  <a:lnTo>
                    <a:pt x="792480" y="314731"/>
                  </a:lnTo>
                  <a:lnTo>
                    <a:pt x="780326" y="312280"/>
                  </a:lnTo>
                  <a:lnTo>
                    <a:pt x="768172" y="314731"/>
                  </a:lnTo>
                  <a:lnTo>
                    <a:pt x="758253" y="321424"/>
                  </a:lnTo>
                  <a:lnTo>
                    <a:pt x="751560" y="331355"/>
                  </a:lnTo>
                  <a:lnTo>
                    <a:pt x="749096" y="343522"/>
                  </a:lnTo>
                  <a:lnTo>
                    <a:pt x="751560" y="355663"/>
                  </a:lnTo>
                  <a:lnTo>
                    <a:pt x="758253" y="365582"/>
                  </a:lnTo>
                  <a:lnTo>
                    <a:pt x="768172" y="372275"/>
                  </a:lnTo>
                  <a:lnTo>
                    <a:pt x="780326" y="374726"/>
                  </a:lnTo>
                  <a:lnTo>
                    <a:pt x="792480" y="372275"/>
                  </a:lnTo>
                  <a:lnTo>
                    <a:pt x="802411" y="365582"/>
                  </a:lnTo>
                  <a:lnTo>
                    <a:pt x="809104" y="355663"/>
                  </a:lnTo>
                  <a:lnTo>
                    <a:pt x="811555" y="343522"/>
                  </a:lnTo>
                  <a:close/>
                </a:path>
                <a:path w="1328420" h="1468120">
                  <a:moveTo>
                    <a:pt x="811555" y="187363"/>
                  </a:moveTo>
                  <a:lnTo>
                    <a:pt x="809104" y="175209"/>
                  </a:lnTo>
                  <a:lnTo>
                    <a:pt x="802411" y="165290"/>
                  </a:lnTo>
                  <a:lnTo>
                    <a:pt x="792480" y="158597"/>
                  </a:lnTo>
                  <a:lnTo>
                    <a:pt x="780326" y="156146"/>
                  </a:lnTo>
                  <a:lnTo>
                    <a:pt x="768172" y="158597"/>
                  </a:lnTo>
                  <a:lnTo>
                    <a:pt x="758253" y="165290"/>
                  </a:lnTo>
                  <a:lnTo>
                    <a:pt x="751560" y="175209"/>
                  </a:lnTo>
                  <a:lnTo>
                    <a:pt x="749096" y="187363"/>
                  </a:lnTo>
                  <a:lnTo>
                    <a:pt x="751560" y="199517"/>
                  </a:lnTo>
                  <a:lnTo>
                    <a:pt x="758253" y="209448"/>
                  </a:lnTo>
                  <a:lnTo>
                    <a:pt x="768172" y="216141"/>
                  </a:lnTo>
                  <a:lnTo>
                    <a:pt x="780326" y="218605"/>
                  </a:lnTo>
                  <a:lnTo>
                    <a:pt x="792480" y="216141"/>
                  </a:lnTo>
                  <a:lnTo>
                    <a:pt x="802411" y="209448"/>
                  </a:lnTo>
                  <a:lnTo>
                    <a:pt x="809104" y="199517"/>
                  </a:lnTo>
                  <a:lnTo>
                    <a:pt x="811555" y="187363"/>
                  </a:lnTo>
                  <a:close/>
                </a:path>
                <a:path w="1328420" h="1468120">
                  <a:moveTo>
                    <a:pt x="811555" y="31242"/>
                  </a:moveTo>
                  <a:lnTo>
                    <a:pt x="809104" y="19088"/>
                  </a:lnTo>
                  <a:lnTo>
                    <a:pt x="802411" y="9156"/>
                  </a:lnTo>
                  <a:lnTo>
                    <a:pt x="792480" y="2451"/>
                  </a:lnTo>
                  <a:lnTo>
                    <a:pt x="780326" y="0"/>
                  </a:lnTo>
                  <a:lnTo>
                    <a:pt x="768172" y="2451"/>
                  </a:lnTo>
                  <a:lnTo>
                    <a:pt x="758253" y="9156"/>
                  </a:lnTo>
                  <a:lnTo>
                    <a:pt x="751560" y="19088"/>
                  </a:lnTo>
                  <a:lnTo>
                    <a:pt x="749096" y="31242"/>
                  </a:lnTo>
                  <a:lnTo>
                    <a:pt x="751560" y="43383"/>
                  </a:lnTo>
                  <a:lnTo>
                    <a:pt x="758253" y="53314"/>
                  </a:lnTo>
                  <a:lnTo>
                    <a:pt x="768172" y="59994"/>
                  </a:lnTo>
                  <a:lnTo>
                    <a:pt x="780326" y="62445"/>
                  </a:lnTo>
                  <a:lnTo>
                    <a:pt x="792480" y="59994"/>
                  </a:lnTo>
                  <a:lnTo>
                    <a:pt x="802411" y="53314"/>
                  </a:lnTo>
                  <a:lnTo>
                    <a:pt x="809104" y="43383"/>
                  </a:lnTo>
                  <a:lnTo>
                    <a:pt x="811555" y="31242"/>
                  </a:lnTo>
                  <a:close/>
                </a:path>
                <a:path w="1328420" h="1468120">
                  <a:moveTo>
                    <a:pt x="998918" y="1436458"/>
                  </a:moveTo>
                  <a:lnTo>
                    <a:pt x="996467" y="1424292"/>
                  </a:lnTo>
                  <a:lnTo>
                    <a:pt x="989774" y="1414360"/>
                  </a:lnTo>
                  <a:lnTo>
                    <a:pt x="979843" y="1407668"/>
                  </a:lnTo>
                  <a:lnTo>
                    <a:pt x="967689" y="1405216"/>
                  </a:lnTo>
                  <a:lnTo>
                    <a:pt x="955535" y="1407668"/>
                  </a:lnTo>
                  <a:lnTo>
                    <a:pt x="945616" y="1414360"/>
                  </a:lnTo>
                  <a:lnTo>
                    <a:pt x="938923" y="1424292"/>
                  </a:lnTo>
                  <a:lnTo>
                    <a:pt x="936472" y="1436458"/>
                  </a:lnTo>
                  <a:lnTo>
                    <a:pt x="938923" y="1448612"/>
                  </a:lnTo>
                  <a:lnTo>
                    <a:pt x="945616" y="1458531"/>
                  </a:lnTo>
                  <a:lnTo>
                    <a:pt x="955535" y="1465224"/>
                  </a:lnTo>
                  <a:lnTo>
                    <a:pt x="967689" y="1467675"/>
                  </a:lnTo>
                  <a:lnTo>
                    <a:pt x="979843" y="1465224"/>
                  </a:lnTo>
                  <a:lnTo>
                    <a:pt x="989774" y="1458531"/>
                  </a:lnTo>
                  <a:lnTo>
                    <a:pt x="996467" y="1448612"/>
                  </a:lnTo>
                  <a:lnTo>
                    <a:pt x="998918" y="1436458"/>
                  </a:lnTo>
                  <a:close/>
                </a:path>
                <a:path w="1328420" h="1468120">
                  <a:moveTo>
                    <a:pt x="998918" y="1280312"/>
                  </a:moveTo>
                  <a:lnTo>
                    <a:pt x="996467" y="1268158"/>
                  </a:lnTo>
                  <a:lnTo>
                    <a:pt x="989774" y="1258239"/>
                  </a:lnTo>
                  <a:lnTo>
                    <a:pt x="979843" y="1251546"/>
                  </a:lnTo>
                  <a:lnTo>
                    <a:pt x="967689" y="1249095"/>
                  </a:lnTo>
                  <a:lnTo>
                    <a:pt x="955535" y="1251546"/>
                  </a:lnTo>
                  <a:lnTo>
                    <a:pt x="945616" y="1258239"/>
                  </a:lnTo>
                  <a:lnTo>
                    <a:pt x="938923" y="1268158"/>
                  </a:lnTo>
                  <a:lnTo>
                    <a:pt x="936472" y="1280312"/>
                  </a:lnTo>
                  <a:lnTo>
                    <a:pt x="938923" y="1292466"/>
                  </a:lnTo>
                  <a:lnTo>
                    <a:pt x="945616" y="1302397"/>
                  </a:lnTo>
                  <a:lnTo>
                    <a:pt x="955535" y="1309090"/>
                  </a:lnTo>
                  <a:lnTo>
                    <a:pt x="967689" y="1311541"/>
                  </a:lnTo>
                  <a:lnTo>
                    <a:pt x="979843" y="1309090"/>
                  </a:lnTo>
                  <a:lnTo>
                    <a:pt x="989774" y="1302397"/>
                  </a:lnTo>
                  <a:lnTo>
                    <a:pt x="996467" y="1292466"/>
                  </a:lnTo>
                  <a:lnTo>
                    <a:pt x="998918" y="1280312"/>
                  </a:lnTo>
                  <a:close/>
                </a:path>
                <a:path w="1328420" h="1468120">
                  <a:moveTo>
                    <a:pt x="998918" y="1124178"/>
                  </a:moveTo>
                  <a:lnTo>
                    <a:pt x="996467" y="1112024"/>
                  </a:lnTo>
                  <a:lnTo>
                    <a:pt x="989774" y="1102106"/>
                  </a:lnTo>
                  <a:lnTo>
                    <a:pt x="979843" y="1095413"/>
                  </a:lnTo>
                  <a:lnTo>
                    <a:pt x="967689" y="1092962"/>
                  </a:lnTo>
                  <a:lnTo>
                    <a:pt x="955535" y="1095413"/>
                  </a:lnTo>
                  <a:lnTo>
                    <a:pt x="945616" y="1102106"/>
                  </a:lnTo>
                  <a:lnTo>
                    <a:pt x="938923" y="1112024"/>
                  </a:lnTo>
                  <a:lnTo>
                    <a:pt x="936472" y="1124178"/>
                  </a:lnTo>
                  <a:lnTo>
                    <a:pt x="938923" y="1136332"/>
                  </a:lnTo>
                  <a:lnTo>
                    <a:pt x="945616" y="1146263"/>
                  </a:lnTo>
                  <a:lnTo>
                    <a:pt x="955535" y="1152969"/>
                  </a:lnTo>
                  <a:lnTo>
                    <a:pt x="967689" y="1155420"/>
                  </a:lnTo>
                  <a:lnTo>
                    <a:pt x="979843" y="1152969"/>
                  </a:lnTo>
                  <a:lnTo>
                    <a:pt x="989774" y="1146263"/>
                  </a:lnTo>
                  <a:lnTo>
                    <a:pt x="996467" y="1136332"/>
                  </a:lnTo>
                  <a:lnTo>
                    <a:pt x="998918" y="1124178"/>
                  </a:lnTo>
                  <a:close/>
                </a:path>
                <a:path w="1328420" h="1468120">
                  <a:moveTo>
                    <a:pt x="998918" y="968057"/>
                  </a:moveTo>
                  <a:lnTo>
                    <a:pt x="996467" y="955890"/>
                  </a:lnTo>
                  <a:lnTo>
                    <a:pt x="989774" y="945959"/>
                  </a:lnTo>
                  <a:lnTo>
                    <a:pt x="979843" y="939266"/>
                  </a:lnTo>
                  <a:lnTo>
                    <a:pt x="967689" y="936815"/>
                  </a:lnTo>
                  <a:lnTo>
                    <a:pt x="955535" y="939266"/>
                  </a:lnTo>
                  <a:lnTo>
                    <a:pt x="945616" y="945959"/>
                  </a:lnTo>
                  <a:lnTo>
                    <a:pt x="938923" y="955890"/>
                  </a:lnTo>
                  <a:lnTo>
                    <a:pt x="936472" y="968057"/>
                  </a:lnTo>
                  <a:lnTo>
                    <a:pt x="938923" y="980198"/>
                  </a:lnTo>
                  <a:lnTo>
                    <a:pt x="945616" y="990117"/>
                  </a:lnTo>
                  <a:lnTo>
                    <a:pt x="955535" y="996810"/>
                  </a:lnTo>
                  <a:lnTo>
                    <a:pt x="967689" y="999261"/>
                  </a:lnTo>
                  <a:lnTo>
                    <a:pt x="979843" y="996810"/>
                  </a:lnTo>
                  <a:lnTo>
                    <a:pt x="989774" y="990117"/>
                  </a:lnTo>
                  <a:lnTo>
                    <a:pt x="996467" y="980198"/>
                  </a:lnTo>
                  <a:lnTo>
                    <a:pt x="998918" y="968057"/>
                  </a:lnTo>
                  <a:close/>
                </a:path>
                <a:path w="1328420" h="1468120">
                  <a:moveTo>
                    <a:pt x="998918" y="811898"/>
                  </a:moveTo>
                  <a:lnTo>
                    <a:pt x="996467" y="799744"/>
                  </a:lnTo>
                  <a:lnTo>
                    <a:pt x="989774" y="789825"/>
                  </a:lnTo>
                  <a:lnTo>
                    <a:pt x="979843" y="783132"/>
                  </a:lnTo>
                  <a:lnTo>
                    <a:pt x="967689" y="780681"/>
                  </a:lnTo>
                  <a:lnTo>
                    <a:pt x="955535" y="783132"/>
                  </a:lnTo>
                  <a:lnTo>
                    <a:pt x="945616" y="789825"/>
                  </a:lnTo>
                  <a:lnTo>
                    <a:pt x="938923" y="799744"/>
                  </a:lnTo>
                  <a:lnTo>
                    <a:pt x="936472" y="811898"/>
                  </a:lnTo>
                  <a:lnTo>
                    <a:pt x="938923" y="824064"/>
                  </a:lnTo>
                  <a:lnTo>
                    <a:pt x="945616" y="833996"/>
                  </a:lnTo>
                  <a:lnTo>
                    <a:pt x="955535" y="840689"/>
                  </a:lnTo>
                  <a:lnTo>
                    <a:pt x="967689" y="843140"/>
                  </a:lnTo>
                  <a:lnTo>
                    <a:pt x="979843" y="840689"/>
                  </a:lnTo>
                  <a:lnTo>
                    <a:pt x="989774" y="833996"/>
                  </a:lnTo>
                  <a:lnTo>
                    <a:pt x="996467" y="824064"/>
                  </a:lnTo>
                  <a:lnTo>
                    <a:pt x="998918" y="811898"/>
                  </a:lnTo>
                  <a:close/>
                </a:path>
                <a:path w="1328420" h="1468120">
                  <a:moveTo>
                    <a:pt x="998918" y="655777"/>
                  </a:moveTo>
                  <a:lnTo>
                    <a:pt x="996467" y="643623"/>
                  </a:lnTo>
                  <a:lnTo>
                    <a:pt x="989774" y="633704"/>
                  </a:lnTo>
                  <a:lnTo>
                    <a:pt x="979843" y="627011"/>
                  </a:lnTo>
                  <a:lnTo>
                    <a:pt x="967689" y="624560"/>
                  </a:lnTo>
                  <a:lnTo>
                    <a:pt x="955535" y="627011"/>
                  </a:lnTo>
                  <a:lnTo>
                    <a:pt x="945616" y="633704"/>
                  </a:lnTo>
                  <a:lnTo>
                    <a:pt x="938923" y="643623"/>
                  </a:lnTo>
                  <a:lnTo>
                    <a:pt x="936472" y="655777"/>
                  </a:lnTo>
                  <a:lnTo>
                    <a:pt x="938923" y="667931"/>
                  </a:lnTo>
                  <a:lnTo>
                    <a:pt x="945616" y="677849"/>
                  </a:lnTo>
                  <a:lnTo>
                    <a:pt x="955535" y="684555"/>
                  </a:lnTo>
                  <a:lnTo>
                    <a:pt x="967689" y="687006"/>
                  </a:lnTo>
                  <a:lnTo>
                    <a:pt x="979843" y="684555"/>
                  </a:lnTo>
                  <a:lnTo>
                    <a:pt x="989774" y="677849"/>
                  </a:lnTo>
                  <a:lnTo>
                    <a:pt x="996467" y="667931"/>
                  </a:lnTo>
                  <a:lnTo>
                    <a:pt x="998918" y="655777"/>
                  </a:lnTo>
                  <a:close/>
                </a:path>
                <a:path w="1328420" h="1468120">
                  <a:moveTo>
                    <a:pt x="998918" y="499643"/>
                  </a:moveTo>
                  <a:lnTo>
                    <a:pt x="996467" y="487489"/>
                  </a:lnTo>
                  <a:lnTo>
                    <a:pt x="989774" y="477558"/>
                  </a:lnTo>
                  <a:lnTo>
                    <a:pt x="979843" y="470865"/>
                  </a:lnTo>
                  <a:lnTo>
                    <a:pt x="967689" y="468401"/>
                  </a:lnTo>
                  <a:lnTo>
                    <a:pt x="955535" y="470865"/>
                  </a:lnTo>
                  <a:lnTo>
                    <a:pt x="945616" y="477558"/>
                  </a:lnTo>
                  <a:lnTo>
                    <a:pt x="938923" y="487489"/>
                  </a:lnTo>
                  <a:lnTo>
                    <a:pt x="936472" y="499643"/>
                  </a:lnTo>
                  <a:lnTo>
                    <a:pt x="938923" y="511797"/>
                  </a:lnTo>
                  <a:lnTo>
                    <a:pt x="945616" y="521716"/>
                  </a:lnTo>
                  <a:lnTo>
                    <a:pt x="955535" y="528408"/>
                  </a:lnTo>
                  <a:lnTo>
                    <a:pt x="967689" y="530860"/>
                  </a:lnTo>
                  <a:lnTo>
                    <a:pt x="979843" y="528408"/>
                  </a:lnTo>
                  <a:lnTo>
                    <a:pt x="989774" y="521716"/>
                  </a:lnTo>
                  <a:lnTo>
                    <a:pt x="996467" y="511797"/>
                  </a:lnTo>
                  <a:lnTo>
                    <a:pt x="998918" y="499643"/>
                  </a:lnTo>
                  <a:close/>
                </a:path>
                <a:path w="1328420" h="1468120">
                  <a:moveTo>
                    <a:pt x="998918" y="343522"/>
                  </a:moveTo>
                  <a:lnTo>
                    <a:pt x="996467" y="331355"/>
                  </a:lnTo>
                  <a:lnTo>
                    <a:pt x="989774" y="321424"/>
                  </a:lnTo>
                  <a:lnTo>
                    <a:pt x="979843" y="314731"/>
                  </a:lnTo>
                  <a:lnTo>
                    <a:pt x="967689" y="312280"/>
                  </a:lnTo>
                  <a:lnTo>
                    <a:pt x="955535" y="314731"/>
                  </a:lnTo>
                  <a:lnTo>
                    <a:pt x="945616" y="321424"/>
                  </a:lnTo>
                  <a:lnTo>
                    <a:pt x="938923" y="331355"/>
                  </a:lnTo>
                  <a:lnTo>
                    <a:pt x="936472" y="343522"/>
                  </a:lnTo>
                  <a:lnTo>
                    <a:pt x="938923" y="355663"/>
                  </a:lnTo>
                  <a:lnTo>
                    <a:pt x="945616" y="365582"/>
                  </a:lnTo>
                  <a:lnTo>
                    <a:pt x="955535" y="372275"/>
                  </a:lnTo>
                  <a:lnTo>
                    <a:pt x="967689" y="374726"/>
                  </a:lnTo>
                  <a:lnTo>
                    <a:pt x="979843" y="372275"/>
                  </a:lnTo>
                  <a:lnTo>
                    <a:pt x="989774" y="365582"/>
                  </a:lnTo>
                  <a:lnTo>
                    <a:pt x="996467" y="355663"/>
                  </a:lnTo>
                  <a:lnTo>
                    <a:pt x="998918" y="343522"/>
                  </a:lnTo>
                  <a:close/>
                </a:path>
                <a:path w="1328420" h="1468120">
                  <a:moveTo>
                    <a:pt x="998918" y="187363"/>
                  </a:moveTo>
                  <a:lnTo>
                    <a:pt x="996467" y="175209"/>
                  </a:lnTo>
                  <a:lnTo>
                    <a:pt x="989774" y="165290"/>
                  </a:lnTo>
                  <a:lnTo>
                    <a:pt x="979843" y="158597"/>
                  </a:lnTo>
                  <a:lnTo>
                    <a:pt x="967689" y="156146"/>
                  </a:lnTo>
                  <a:lnTo>
                    <a:pt x="955535" y="158597"/>
                  </a:lnTo>
                  <a:lnTo>
                    <a:pt x="945616" y="165290"/>
                  </a:lnTo>
                  <a:lnTo>
                    <a:pt x="938923" y="175209"/>
                  </a:lnTo>
                  <a:lnTo>
                    <a:pt x="936472" y="187363"/>
                  </a:lnTo>
                  <a:lnTo>
                    <a:pt x="938923" y="199517"/>
                  </a:lnTo>
                  <a:lnTo>
                    <a:pt x="945616" y="209448"/>
                  </a:lnTo>
                  <a:lnTo>
                    <a:pt x="955535" y="216141"/>
                  </a:lnTo>
                  <a:lnTo>
                    <a:pt x="967689" y="218605"/>
                  </a:lnTo>
                  <a:lnTo>
                    <a:pt x="979843" y="216141"/>
                  </a:lnTo>
                  <a:lnTo>
                    <a:pt x="989774" y="209448"/>
                  </a:lnTo>
                  <a:lnTo>
                    <a:pt x="996467" y="199517"/>
                  </a:lnTo>
                  <a:lnTo>
                    <a:pt x="998918" y="187363"/>
                  </a:lnTo>
                  <a:close/>
                </a:path>
                <a:path w="1328420" h="1468120">
                  <a:moveTo>
                    <a:pt x="998918" y="31242"/>
                  </a:moveTo>
                  <a:lnTo>
                    <a:pt x="996467" y="19088"/>
                  </a:lnTo>
                  <a:lnTo>
                    <a:pt x="989774" y="9156"/>
                  </a:lnTo>
                  <a:lnTo>
                    <a:pt x="979843" y="2451"/>
                  </a:lnTo>
                  <a:lnTo>
                    <a:pt x="967689" y="0"/>
                  </a:lnTo>
                  <a:lnTo>
                    <a:pt x="955535" y="2451"/>
                  </a:lnTo>
                  <a:lnTo>
                    <a:pt x="945616" y="9156"/>
                  </a:lnTo>
                  <a:lnTo>
                    <a:pt x="938923" y="19088"/>
                  </a:lnTo>
                  <a:lnTo>
                    <a:pt x="936472" y="31242"/>
                  </a:lnTo>
                  <a:lnTo>
                    <a:pt x="938923" y="43383"/>
                  </a:lnTo>
                  <a:lnTo>
                    <a:pt x="945616" y="53314"/>
                  </a:lnTo>
                  <a:lnTo>
                    <a:pt x="955535" y="59994"/>
                  </a:lnTo>
                  <a:lnTo>
                    <a:pt x="967689" y="62445"/>
                  </a:lnTo>
                  <a:lnTo>
                    <a:pt x="979843" y="59994"/>
                  </a:lnTo>
                  <a:lnTo>
                    <a:pt x="989774" y="53314"/>
                  </a:lnTo>
                  <a:lnTo>
                    <a:pt x="996467" y="43383"/>
                  </a:lnTo>
                  <a:lnTo>
                    <a:pt x="998918" y="31242"/>
                  </a:lnTo>
                  <a:close/>
                </a:path>
                <a:path w="1328420" h="1468120">
                  <a:moveTo>
                    <a:pt x="1186281" y="1436458"/>
                  </a:moveTo>
                  <a:lnTo>
                    <a:pt x="1183830" y="1424292"/>
                  </a:lnTo>
                  <a:lnTo>
                    <a:pt x="1177137" y="1414360"/>
                  </a:lnTo>
                  <a:lnTo>
                    <a:pt x="1167206" y="1407668"/>
                  </a:lnTo>
                  <a:lnTo>
                    <a:pt x="1155052" y="1405216"/>
                  </a:lnTo>
                  <a:lnTo>
                    <a:pt x="1142898" y="1407668"/>
                  </a:lnTo>
                  <a:lnTo>
                    <a:pt x="1132979" y="1414360"/>
                  </a:lnTo>
                  <a:lnTo>
                    <a:pt x="1126286" y="1424292"/>
                  </a:lnTo>
                  <a:lnTo>
                    <a:pt x="1123835" y="1436458"/>
                  </a:lnTo>
                  <a:lnTo>
                    <a:pt x="1126286" y="1448612"/>
                  </a:lnTo>
                  <a:lnTo>
                    <a:pt x="1132979" y="1458531"/>
                  </a:lnTo>
                  <a:lnTo>
                    <a:pt x="1142898" y="1465224"/>
                  </a:lnTo>
                  <a:lnTo>
                    <a:pt x="1155052" y="1467675"/>
                  </a:lnTo>
                  <a:lnTo>
                    <a:pt x="1167206" y="1465224"/>
                  </a:lnTo>
                  <a:lnTo>
                    <a:pt x="1177137" y="1458531"/>
                  </a:lnTo>
                  <a:lnTo>
                    <a:pt x="1183830" y="1448612"/>
                  </a:lnTo>
                  <a:lnTo>
                    <a:pt x="1186281" y="1436458"/>
                  </a:lnTo>
                  <a:close/>
                </a:path>
                <a:path w="1328420" h="1468120">
                  <a:moveTo>
                    <a:pt x="1186281" y="1280312"/>
                  </a:moveTo>
                  <a:lnTo>
                    <a:pt x="1183830" y="1268158"/>
                  </a:lnTo>
                  <a:lnTo>
                    <a:pt x="1177137" y="1258239"/>
                  </a:lnTo>
                  <a:lnTo>
                    <a:pt x="1167206" y="1251546"/>
                  </a:lnTo>
                  <a:lnTo>
                    <a:pt x="1155052" y="1249095"/>
                  </a:lnTo>
                  <a:lnTo>
                    <a:pt x="1142898" y="1251546"/>
                  </a:lnTo>
                  <a:lnTo>
                    <a:pt x="1132979" y="1258239"/>
                  </a:lnTo>
                  <a:lnTo>
                    <a:pt x="1126286" y="1268158"/>
                  </a:lnTo>
                  <a:lnTo>
                    <a:pt x="1123835" y="1280312"/>
                  </a:lnTo>
                  <a:lnTo>
                    <a:pt x="1126286" y="1292466"/>
                  </a:lnTo>
                  <a:lnTo>
                    <a:pt x="1132979" y="1302397"/>
                  </a:lnTo>
                  <a:lnTo>
                    <a:pt x="1142898" y="1309090"/>
                  </a:lnTo>
                  <a:lnTo>
                    <a:pt x="1155052" y="1311541"/>
                  </a:lnTo>
                  <a:lnTo>
                    <a:pt x="1167206" y="1309090"/>
                  </a:lnTo>
                  <a:lnTo>
                    <a:pt x="1177137" y="1302397"/>
                  </a:lnTo>
                  <a:lnTo>
                    <a:pt x="1183830" y="1292466"/>
                  </a:lnTo>
                  <a:lnTo>
                    <a:pt x="1186281" y="1280312"/>
                  </a:lnTo>
                  <a:close/>
                </a:path>
                <a:path w="1328420" h="1468120">
                  <a:moveTo>
                    <a:pt x="1186281" y="1124178"/>
                  </a:moveTo>
                  <a:lnTo>
                    <a:pt x="1183830" y="1112024"/>
                  </a:lnTo>
                  <a:lnTo>
                    <a:pt x="1177137" y="1102106"/>
                  </a:lnTo>
                  <a:lnTo>
                    <a:pt x="1167206" y="1095413"/>
                  </a:lnTo>
                  <a:lnTo>
                    <a:pt x="1155052" y="1092962"/>
                  </a:lnTo>
                  <a:lnTo>
                    <a:pt x="1142898" y="1095413"/>
                  </a:lnTo>
                  <a:lnTo>
                    <a:pt x="1132979" y="1102106"/>
                  </a:lnTo>
                  <a:lnTo>
                    <a:pt x="1126286" y="1112024"/>
                  </a:lnTo>
                  <a:lnTo>
                    <a:pt x="1123835" y="1124178"/>
                  </a:lnTo>
                  <a:lnTo>
                    <a:pt x="1126286" y="1136332"/>
                  </a:lnTo>
                  <a:lnTo>
                    <a:pt x="1132979" y="1146263"/>
                  </a:lnTo>
                  <a:lnTo>
                    <a:pt x="1142898" y="1152969"/>
                  </a:lnTo>
                  <a:lnTo>
                    <a:pt x="1155052" y="1155420"/>
                  </a:lnTo>
                  <a:lnTo>
                    <a:pt x="1167206" y="1152969"/>
                  </a:lnTo>
                  <a:lnTo>
                    <a:pt x="1177137" y="1146263"/>
                  </a:lnTo>
                  <a:lnTo>
                    <a:pt x="1183830" y="1136332"/>
                  </a:lnTo>
                  <a:lnTo>
                    <a:pt x="1186281" y="1124178"/>
                  </a:lnTo>
                  <a:close/>
                </a:path>
                <a:path w="1328420" h="1468120">
                  <a:moveTo>
                    <a:pt x="1186281" y="968057"/>
                  </a:moveTo>
                  <a:lnTo>
                    <a:pt x="1183830" y="955890"/>
                  </a:lnTo>
                  <a:lnTo>
                    <a:pt x="1177137" y="945959"/>
                  </a:lnTo>
                  <a:lnTo>
                    <a:pt x="1167206" y="939266"/>
                  </a:lnTo>
                  <a:lnTo>
                    <a:pt x="1155052" y="936815"/>
                  </a:lnTo>
                  <a:lnTo>
                    <a:pt x="1142898" y="939266"/>
                  </a:lnTo>
                  <a:lnTo>
                    <a:pt x="1132979" y="945959"/>
                  </a:lnTo>
                  <a:lnTo>
                    <a:pt x="1126286" y="955890"/>
                  </a:lnTo>
                  <a:lnTo>
                    <a:pt x="1123835" y="968057"/>
                  </a:lnTo>
                  <a:lnTo>
                    <a:pt x="1126286" y="980198"/>
                  </a:lnTo>
                  <a:lnTo>
                    <a:pt x="1132979" y="990117"/>
                  </a:lnTo>
                  <a:lnTo>
                    <a:pt x="1142898" y="996810"/>
                  </a:lnTo>
                  <a:lnTo>
                    <a:pt x="1155052" y="999261"/>
                  </a:lnTo>
                  <a:lnTo>
                    <a:pt x="1167206" y="996810"/>
                  </a:lnTo>
                  <a:lnTo>
                    <a:pt x="1177137" y="990117"/>
                  </a:lnTo>
                  <a:lnTo>
                    <a:pt x="1183830" y="980198"/>
                  </a:lnTo>
                  <a:lnTo>
                    <a:pt x="1186281" y="968057"/>
                  </a:lnTo>
                  <a:close/>
                </a:path>
                <a:path w="1328420" h="1468120">
                  <a:moveTo>
                    <a:pt x="1186281" y="811898"/>
                  </a:moveTo>
                  <a:lnTo>
                    <a:pt x="1183830" y="799744"/>
                  </a:lnTo>
                  <a:lnTo>
                    <a:pt x="1177137" y="789825"/>
                  </a:lnTo>
                  <a:lnTo>
                    <a:pt x="1167206" y="783132"/>
                  </a:lnTo>
                  <a:lnTo>
                    <a:pt x="1155052" y="780681"/>
                  </a:lnTo>
                  <a:lnTo>
                    <a:pt x="1142898" y="783132"/>
                  </a:lnTo>
                  <a:lnTo>
                    <a:pt x="1132979" y="789825"/>
                  </a:lnTo>
                  <a:lnTo>
                    <a:pt x="1126286" y="799744"/>
                  </a:lnTo>
                  <a:lnTo>
                    <a:pt x="1123835" y="811898"/>
                  </a:lnTo>
                  <a:lnTo>
                    <a:pt x="1126286" y="824064"/>
                  </a:lnTo>
                  <a:lnTo>
                    <a:pt x="1132979" y="833996"/>
                  </a:lnTo>
                  <a:lnTo>
                    <a:pt x="1142898" y="840689"/>
                  </a:lnTo>
                  <a:lnTo>
                    <a:pt x="1155052" y="843140"/>
                  </a:lnTo>
                  <a:lnTo>
                    <a:pt x="1167206" y="840689"/>
                  </a:lnTo>
                  <a:lnTo>
                    <a:pt x="1177137" y="833996"/>
                  </a:lnTo>
                  <a:lnTo>
                    <a:pt x="1183830" y="824064"/>
                  </a:lnTo>
                  <a:lnTo>
                    <a:pt x="1186281" y="811898"/>
                  </a:lnTo>
                  <a:close/>
                </a:path>
                <a:path w="1328420" h="1468120">
                  <a:moveTo>
                    <a:pt x="1186281" y="655777"/>
                  </a:moveTo>
                  <a:lnTo>
                    <a:pt x="1183830" y="643623"/>
                  </a:lnTo>
                  <a:lnTo>
                    <a:pt x="1177137" y="633704"/>
                  </a:lnTo>
                  <a:lnTo>
                    <a:pt x="1167206" y="627011"/>
                  </a:lnTo>
                  <a:lnTo>
                    <a:pt x="1155052" y="624560"/>
                  </a:lnTo>
                  <a:lnTo>
                    <a:pt x="1142898" y="627011"/>
                  </a:lnTo>
                  <a:lnTo>
                    <a:pt x="1132979" y="633704"/>
                  </a:lnTo>
                  <a:lnTo>
                    <a:pt x="1126286" y="643623"/>
                  </a:lnTo>
                  <a:lnTo>
                    <a:pt x="1123835" y="655777"/>
                  </a:lnTo>
                  <a:lnTo>
                    <a:pt x="1126286" y="667931"/>
                  </a:lnTo>
                  <a:lnTo>
                    <a:pt x="1132979" y="677849"/>
                  </a:lnTo>
                  <a:lnTo>
                    <a:pt x="1142898" y="684555"/>
                  </a:lnTo>
                  <a:lnTo>
                    <a:pt x="1155052" y="687006"/>
                  </a:lnTo>
                  <a:lnTo>
                    <a:pt x="1167206" y="684555"/>
                  </a:lnTo>
                  <a:lnTo>
                    <a:pt x="1177137" y="677849"/>
                  </a:lnTo>
                  <a:lnTo>
                    <a:pt x="1183830" y="667931"/>
                  </a:lnTo>
                  <a:lnTo>
                    <a:pt x="1186281" y="655777"/>
                  </a:lnTo>
                  <a:close/>
                </a:path>
                <a:path w="1328420" h="1468120">
                  <a:moveTo>
                    <a:pt x="1186281" y="499643"/>
                  </a:moveTo>
                  <a:lnTo>
                    <a:pt x="1183830" y="487489"/>
                  </a:lnTo>
                  <a:lnTo>
                    <a:pt x="1177137" y="477558"/>
                  </a:lnTo>
                  <a:lnTo>
                    <a:pt x="1167206" y="470865"/>
                  </a:lnTo>
                  <a:lnTo>
                    <a:pt x="1155052" y="468401"/>
                  </a:lnTo>
                  <a:lnTo>
                    <a:pt x="1142898" y="470865"/>
                  </a:lnTo>
                  <a:lnTo>
                    <a:pt x="1132979" y="477558"/>
                  </a:lnTo>
                  <a:lnTo>
                    <a:pt x="1126286" y="487489"/>
                  </a:lnTo>
                  <a:lnTo>
                    <a:pt x="1123835" y="499643"/>
                  </a:lnTo>
                  <a:lnTo>
                    <a:pt x="1126286" y="511797"/>
                  </a:lnTo>
                  <a:lnTo>
                    <a:pt x="1132979" y="521716"/>
                  </a:lnTo>
                  <a:lnTo>
                    <a:pt x="1142898" y="528408"/>
                  </a:lnTo>
                  <a:lnTo>
                    <a:pt x="1155052" y="530860"/>
                  </a:lnTo>
                  <a:lnTo>
                    <a:pt x="1167206" y="528408"/>
                  </a:lnTo>
                  <a:lnTo>
                    <a:pt x="1177137" y="521716"/>
                  </a:lnTo>
                  <a:lnTo>
                    <a:pt x="1183830" y="511797"/>
                  </a:lnTo>
                  <a:lnTo>
                    <a:pt x="1186281" y="499643"/>
                  </a:lnTo>
                  <a:close/>
                </a:path>
                <a:path w="1328420" h="1468120">
                  <a:moveTo>
                    <a:pt x="1186281" y="343522"/>
                  </a:moveTo>
                  <a:lnTo>
                    <a:pt x="1183830" y="331355"/>
                  </a:lnTo>
                  <a:lnTo>
                    <a:pt x="1177137" y="321424"/>
                  </a:lnTo>
                  <a:lnTo>
                    <a:pt x="1167206" y="314731"/>
                  </a:lnTo>
                  <a:lnTo>
                    <a:pt x="1155052" y="312280"/>
                  </a:lnTo>
                  <a:lnTo>
                    <a:pt x="1142898" y="314731"/>
                  </a:lnTo>
                  <a:lnTo>
                    <a:pt x="1132979" y="321424"/>
                  </a:lnTo>
                  <a:lnTo>
                    <a:pt x="1126286" y="331355"/>
                  </a:lnTo>
                  <a:lnTo>
                    <a:pt x="1123835" y="343522"/>
                  </a:lnTo>
                  <a:lnTo>
                    <a:pt x="1126286" y="355663"/>
                  </a:lnTo>
                  <a:lnTo>
                    <a:pt x="1132979" y="365582"/>
                  </a:lnTo>
                  <a:lnTo>
                    <a:pt x="1142898" y="372275"/>
                  </a:lnTo>
                  <a:lnTo>
                    <a:pt x="1155052" y="374726"/>
                  </a:lnTo>
                  <a:lnTo>
                    <a:pt x="1167206" y="372275"/>
                  </a:lnTo>
                  <a:lnTo>
                    <a:pt x="1177137" y="365582"/>
                  </a:lnTo>
                  <a:lnTo>
                    <a:pt x="1183830" y="355663"/>
                  </a:lnTo>
                  <a:lnTo>
                    <a:pt x="1186281" y="343522"/>
                  </a:lnTo>
                  <a:close/>
                </a:path>
                <a:path w="1328420" h="1468120">
                  <a:moveTo>
                    <a:pt x="1186281" y="187363"/>
                  </a:moveTo>
                  <a:lnTo>
                    <a:pt x="1183830" y="175209"/>
                  </a:lnTo>
                  <a:lnTo>
                    <a:pt x="1177137" y="165290"/>
                  </a:lnTo>
                  <a:lnTo>
                    <a:pt x="1167206" y="158597"/>
                  </a:lnTo>
                  <a:lnTo>
                    <a:pt x="1155052" y="156146"/>
                  </a:lnTo>
                  <a:lnTo>
                    <a:pt x="1142898" y="158597"/>
                  </a:lnTo>
                  <a:lnTo>
                    <a:pt x="1132979" y="165290"/>
                  </a:lnTo>
                  <a:lnTo>
                    <a:pt x="1126286" y="175209"/>
                  </a:lnTo>
                  <a:lnTo>
                    <a:pt x="1123835" y="187363"/>
                  </a:lnTo>
                  <a:lnTo>
                    <a:pt x="1126286" y="199517"/>
                  </a:lnTo>
                  <a:lnTo>
                    <a:pt x="1132979" y="209448"/>
                  </a:lnTo>
                  <a:lnTo>
                    <a:pt x="1142898" y="216141"/>
                  </a:lnTo>
                  <a:lnTo>
                    <a:pt x="1155052" y="218605"/>
                  </a:lnTo>
                  <a:lnTo>
                    <a:pt x="1167206" y="216141"/>
                  </a:lnTo>
                  <a:lnTo>
                    <a:pt x="1177137" y="209448"/>
                  </a:lnTo>
                  <a:lnTo>
                    <a:pt x="1183830" y="199517"/>
                  </a:lnTo>
                  <a:lnTo>
                    <a:pt x="1186281" y="187363"/>
                  </a:lnTo>
                  <a:close/>
                </a:path>
                <a:path w="1328420" h="1468120">
                  <a:moveTo>
                    <a:pt x="1186281" y="31242"/>
                  </a:moveTo>
                  <a:lnTo>
                    <a:pt x="1183830" y="19088"/>
                  </a:lnTo>
                  <a:lnTo>
                    <a:pt x="1177137" y="9156"/>
                  </a:lnTo>
                  <a:lnTo>
                    <a:pt x="1167206" y="2451"/>
                  </a:lnTo>
                  <a:lnTo>
                    <a:pt x="1155052" y="0"/>
                  </a:lnTo>
                  <a:lnTo>
                    <a:pt x="1142898" y="2451"/>
                  </a:lnTo>
                  <a:lnTo>
                    <a:pt x="1132979" y="9156"/>
                  </a:lnTo>
                  <a:lnTo>
                    <a:pt x="1126286" y="19088"/>
                  </a:lnTo>
                  <a:lnTo>
                    <a:pt x="1123835" y="31242"/>
                  </a:lnTo>
                  <a:lnTo>
                    <a:pt x="1126286" y="43383"/>
                  </a:lnTo>
                  <a:lnTo>
                    <a:pt x="1132979" y="53314"/>
                  </a:lnTo>
                  <a:lnTo>
                    <a:pt x="1142898" y="59994"/>
                  </a:lnTo>
                  <a:lnTo>
                    <a:pt x="1155052" y="62445"/>
                  </a:lnTo>
                  <a:lnTo>
                    <a:pt x="1167206" y="59994"/>
                  </a:lnTo>
                  <a:lnTo>
                    <a:pt x="1177137" y="53314"/>
                  </a:lnTo>
                  <a:lnTo>
                    <a:pt x="1183830" y="43383"/>
                  </a:lnTo>
                  <a:lnTo>
                    <a:pt x="1186281" y="31242"/>
                  </a:lnTo>
                  <a:close/>
                </a:path>
                <a:path w="1328420" h="1468120">
                  <a:moveTo>
                    <a:pt x="1328077" y="1409153"/>
                  </a:moveTo>
                  <a:lnTo>
                    <a:pt x="1320342" y="1414360"/>
                  </a:lnTo>
                  <a:lnTo>
                    <a:pt x="1313649" y="1424292"/>
                  </a:lnTo>
                  <a:lnTo>
                    <a:pt x="1311198" y="1436458"/>
                  </a:lnTo>
                  <a:lnTo>
                    <a:pt x="1313649" y="1448612"/>
                  </a:lnTo>
                  <a:lnTo>
                    <a:pt x="1320342" y="1458531"/>
                  </a:lnTo>
                  <a:lnTo>
                    <a:pt x="1328077" y="1463738"/>
                  </a:lnTo>
                  <a:lnTo>
                    <a:pt x="1328077" y="1409153"/>
                  </a:lnTo>
                  <a:close/>
                </a:path>
                <a:path w="1328420" h="1468120">
                  <a:moveTo>
                    <a:pt x="1328077" y="1253020"/>
                  </a:moveTo>
                  <a:lnTo>
                    <a:pt x="1320342" y="1258239"/>
                  </a:lnTo>
                  <a:lnTo>
                    <a:pt x="1313649" y="1268158"/>
                  </a:lnTo>
                  <a:lnTo>
                    <a:pt x="1311198" y="1280312"/>
                  </a:lnTo>
                  <a:lnTo>
                    <a:pt x="1313649" y="1292466"/>
                  </a:lnTo>
                  <a:lnTo>
                    <a:pt x="1320342" y="1302397"/>
                  </a:lnTo>
                  <a:lnTo>
                    <a:pt x="1328077" y="1307617"/>
                  </a:lnTo>
                  <a:lnTo>
                    <a:pt x="1328077" y="1253020"/>
                  </a:lnTo>
                  <a:close/>
                </a:path>
                <a:path w="1328420" h="1468120">
                  <a:moveTo>
                    <a:pt x="1328077" y="1096886"/>
                  </a:moveTo>
                  <a:lnTo>
                    <a:pt x="1320342" y="1102106"/>
                  </a:lnTo>
                  <a:lnTo>
                    <a:pt x="1313649" y="1112024"/>
                  </a:lnTo>
                  <a:lnTo>
                    <a:pt x="1311198" y="1124178"/>
                  </a:lnTo>
                  <a:lnTo>
                    <a:pt x="1313649" y="1136332"/>
                  </a:lnTo>
                  <a:lnTo>
                    <a:pt x="1320342" y="1146263"/>
                  </a:lnTo>
                  <a:lnTo>
                    <a:pt x="1328077" y="1151483"/>
                  </a:lnTo>
                  <a:lnTo>
                    <a:pt x="1328077" y="1096886"/>
                  </a:lnTo>
                  <a:close/>
                </a:path>
                <a:path w="1328420" h="1468120">
                  <a:moveTo>
                    <a:pt x="1328077" y="940739"/>
                  </a:moveTo>
                  <a:lnTo>
                    <a:pt x="1320342" y="945959"/>
                  </a:lnTo>
                  <a:lnTo>
                    <a:pt x="1313649" y="955890"/>
                  </a:lnTo>
                  <a:lnTo>
                    <a:pt x="1311198" y="968057"/>
                  </a:lnTo>
                  <a:lnTo>
                    <a:pt x="1313649" y="980198"/>
                  </a:lnTo>
                  <a:lnTo>
                    <a:pt x="1320342" y="990117"/>
                  </a:lnTo>
                  <a:lnTo>
                    <a:pt x="1328077" y="995337"/>
                  </a:lnTo>
                  <a:lnTo>
                    <a:pt x="1328077" y="940739"/>
                  </a:lnTo>
                  <a:close/>
                </a:path>
                <a:path w="1328420" h="1468120">
                  <a:moveTo>
                    <a:pt x="1328077" y="784606"/>
                  </a:moveTo>
                  <a:lnTo>
                    <a:pt x="1320342" y="789825"/>
                  </a:lnTo>
                  <a:lnTo>
                    <a:pt x="1313649" y="799744"/>
                  </a:lnTo>
                  <a:lnTo>
                    <a:pt x="1311198" y="811898"/>
                  </a:lnTo>
                  <a:lnTo>
                    <a:pt x="1313649" y="824064"/>
                  </a:lnTo>
                  <a:lnTo>
                    <a:pt x="1320342" y="833996"/>
                  </a:lnTo>
                  <a:lnTo>
                    <a:pt x="1328077" y="839203"/>
                  </a:lnTo>
                  <a:lnTo>
                    <a:pt x="1328077" y="784606"/>
                  </a:lnTo>
                  <a:close/>
                </a:path>
                <a:path w="1328420" h="1468120">
                  <a:moveTo>
                    <a:pt x="1328077" y="628484"/>
                  </a:moveTo>
                  <a:lnTo>
                    <a:pt x="1320342" y="633704"/>
                  </a:lnTo>
                  <a:lnTo>
                    <a:pt x="1313649" y="643623"/>
                  </a:lnTo>
                  <a:lnTo>
                    <a:pt x="1311198" y="655777"/>
                  </a:lnTo>
                  <a:lnTo>
                    <a:pt x="1313649" y="667931"/>
                  </a:lnTo>
                  <a:lnTo>
                    <a:pt x="1320342" y="677849"/>
                  </a:lnTo>
                  <a:lnTo>
                    <a:pt x="1328077" y="683069"/>
                  </a:lnTo>
                  <a:lnTo>
                    <a:pt x="1328077" y="628484"/>
                  </a:lnTo>
                  <a:close/>
                </a:path>
                <a:path w="1328420" h="1468120">
                  <a:moveTo>
                    <a:pt x="1328077" y="472338"/>
                  </a:moveTo>
                  <a:lnTo>
                    <a:pt x="1320342" y="477558"/>
                  </a:lnTo>
                  <a:lnTo>
                    <a:pt x="1313649" y="487489"/>
                  </a:lnTo>
                  <a:lnTo>
                    <a:pt x="1311198" y="499643"/>
                  </a:lnTo>
                  <a:lnTo>
                    <a:pt x="1313649" y="511797"/>
                  </a:lnTo>
                  <a:lnTo>
                    <a:pt x="1320342" y="521716"/>
                  </a:lnTo>
                  <a:lnTo>
                    <a:pt x="1328077" y="526923"/>
                  </a:lnTo>
                  <a:lnTo>
                    <a:pt x="1328077" y="472338"/>
                  </a:lnTo>
                  <a:close/>
                </a:path>
                <a:path w="1328420" h="1468120">
                  <a:moveTo>
                    <a:pt x="1328077" y="316204"/>
                  </a:moveTo>
                  <a:lnTo>
                    <a:pt x="1320342" y="321424"/>
                  </a:lnTo>
                  <a:lnTo>
                    <a:pt x="1313649" y="331355"/>
                  </a:lnTo>
                  <a:lnTo>
                    <a:pt x="1311198" y="343522"/>
                  </a:lnTo>
                  <a:lnTo>
                    <a:pt x="1313649" y="355663"/>
                  </a:lnTo>
                  <a:lnTo>
                    <a:pt x="1320342" y="365582"/>
                  </a:lnTo>
                  <a:lnTo>
                    <a:pt x="1328077" y="370801"/>
                  </a:lnTo>
                  <a:lnTo>
                    <a:pt x="1328077" y="316204"/>
                  </a:lnTo>
                  <a:close/>
                </a:path>
                <a:path w="1328420" h="1468120">
                  <a:moveTo>
                    <a:pt x="1328077" y="160070"/>
                  </a:moveTo>
                  <a:lnTo>
                    <a:pt x="1320342" y="165290"/>
                  </a:lnTo>
                  <a:lnTo>
                    <a:pt x="1313649" y="175209"/>
                  </a:lnTo>
                  <a:lnTo>
                    <a:pt x="1311198" y="187363"/>
                  </a:lnTo>
                  <a:lnTo>
                    <a:pt x="1313649" y="199517"/>
                  </a:lnTo>
                  <a:lnTo>
                    <a:pt x="1320342" y="209448"/>
                  </a:lnTo>
                  <a:lnTo>
                    <a:pt x="1328077" y="214668"/>
                  </a:lnTo>
                  <a:lnTo>
                    <a:pt x="1328077" y="160070"/>
                  </a:lnTo>
                  <a:close/>
                </a:path>
                <a:path w="1328420" h="1468120">
                  <a:moveTo>
                    <a:pt x="1328077" y="3937"/>
                  </a:moveTo>
                  <a:lnTo>
                    <a:pt x="1320342" y="9156"/>
                  </a:lnTo>
                  <a:lnTo>
                    <a:pt x="1313649" y="19088"/>
                  </a:lnTo>
                  <a:lnTo>
                    <a:pt x="1311198" y="31242"/>
                  </a:lnTo>
                  <a:lnTo>
                    <a:pt x="1313649" y="43383"/>
                  </a:lnTo>
                  <a:lnTo>
                    <a:pt x="1320342" y="53314"/>
                  </a:lnTo>
                  <a:lnTo>
                    <a:pt x="1328077" y="58521"/>
                  </a:lnTo>
                  <a:lnTo>
                    <a:pt x="1328077" y="3937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0378935" y="1710603"/>
              <a:ext cx="1141095" cy="219075"/>
            </a:xfrm>
            <a:custGeom>
              <a:avLst/>
              <a:gdLst/>
              <a:ahLst/>
              <a:cxnLst/>
              <a:rect l="l" t="t" r="r" b="b"/>
              <a:pathLst>
                <a:path w="1141095" h="219075">
                  <a:moveTo>
                    <a:pt x="62458" y="187375"/>
                  </a:moveTo>
                  <a:lnTo>
                    <a:pt x="60007" y="175221"/>
                  </a:lnTo>
                  <a:lnTo>
                    <a:pt x="53314" y="165290"/>
                  </a:lnTo>
                  <a:lnTo>
                    <a:pt x="43383" y="158584"/>
                  </a:lnTo>
                  <a:lnTo>
                    <a:pt x="31216" y="156133"/>
                  </a:lnTo>
                  <a:lnTo>
                    <a:pt x="19062" y="158584"/>
                  </a:lnTo>
                  <a:lnTo>
                    <a:pt x="9144" y="165290"/>
                  </a:lnTo>
                  <a:lnTo>
                    <a:pt x="2451" y="175221"/>
                  </a:lnTo>
                  <a:lnTo>
                    <a:pt x="0" y="187375"/>
                  </a:lnTo>
                  <a:lnTo>
                    <a:pt x="2451" y="199517"/>
                  </a:lnTo>
                  <a:lnTo>
                    <a:pt x="9144" y="209448"/>
                  </a:lnTo>
                  <a:lnTo>
                    <a:pt x="19062" y="216128"/>
                  </a:lnTo>
                  <a:lnTo>
                    <a:pt x="31216" y="218579"/>
                  </a:lnTo>
                  <a:lnTo>
                    <a:pt x="43383" y="216128"/>
                  </a:lnTo>
                  <a:lnTo>
                    <a:pt x="53314" y="209448"/>
                  </a:lnTo>
                  <a:lnTo>
                    <a:pt x="60007" y="199517"/>
                  </a:lnTo>
                  <a:lnTo>
                    <a:pt x="62458" y="187375"/>
                  </a:lnTo>
                  <a:close/>
                </a:path>
                <a:path w="1141095" h="219075">
                  <a:moveTo>
                    <a:pt x="62458" y="26466"/>
                  </a:moveTo>
                  <a:lnTo>
                    <a:pt x="61391" y="21945"/>
                  </a:lnTo>
                  <a:lnTo>
                    <a:pt x="59474" y="17894"/>
                  </a:lnTo>
                  <a:lnTo>
                    <a:pt x="50419" y="28638"/>
                  </a:lnTo>
                  <a:lnTo>
                    <a:pt x="41503" y="39522"/>
                  </a:lnTo>
                  <a:lnTo>
                    <a:pt x="32727" y="50520"/>
                  </a:lnTo>
                  <a:lnTo>
                    <a:pt x="24104" y="61645"/>
                  </a:lnTo>
                  <a:lnTo>
                    <a:pt x="26403" y="62179"/>
                  </a:lnTo>
                  <a:lnTo>
                    <a:pt x="28765" y="62458"/>
                  </a:lnTo>
                  <a:lnTo>
                    <a:pt x="31216" y="62458"/>
                  </a:lnTo>
                  <a:lnTo>
                    <a:pt x="43383" y="60007"/>
                  </a:lnTo>
                  <a:lnTo>
                    <a:pt x="53314" y="53314"/>
                  </a:lnTo>
                  <a:lnTo>
                    <a:pt x="60007" y="43395"/>
                  </a:lnTo>
                  <a:lnTo>
                    <a:pt x="62458" y="31242"/>
                  </a:lnTo>
                  <a:lnTo>
                    <a:pt x="62458" y="26466"/>
                  </a:lnTo>
                  <a:close/>
                </a:path>
                <a:path w="1141095" h="219075">
                  <a:moveTo>
                    <a:pt x="249821" y="187375"/>
                  </a:moveTo>
                  <a:lnTo>
                    <a:pt x="247357" y="175221"/>
                  </a:lnTo>
                  <a:lnTo>
                    <a:pt x="240665" y="165290"/>
                  </a:lnTo>
                  <a:lnTo>
                    <a:pt x="230746" y="158584"/>
                  </a:lnTo>
                  <a:lnTo>
                    <a:pt x="218592" y="156133"/>
                  </a:lnTo>
                  <a:lnTo>
                    <a:pt x="206438" y="158584"/>
                  </a:lnTo>
                  <a:lnTo>
                    <a:pt x="196507" y="165290"/>
                  </a:lnTo>
                  <a:lnTo>
                    <a:pt x="189814" y="175221"/>
                  </a:lnTo>
                  <a:lnTo>
                    <a:pt x="187363" y="187375"/>
                  </a:lnTo>
                  <a:lnTo>
                    <a:pt x="189814" y="199517"/>
                  </a:lnTo>
                  <a:lnTo>
                    <a:pt x="196507" y="209448"/>
                  </a:lnTo>
                  <a:lnTo>
                    <a:pt x="206438" y="216128"/>
                  </a:lnTo>
                  <a:lnTo>
                    <a:pt x="218592" y="218579"/>
                  </a:lnTo>
                  <a:lnTo>
                    <a:pt x="230746" y="216128"/>
                  </a:lnTo>
                  <a:lnTo>
                    <a:pt x="240665" y="209448"/>
                  </a:lnTo>
                  <a:lnTo>
                    <a:pt x="247357" y="199517"/>
                  </a:lnTo>
                  <a:lnTo>
                    <a:pt x="249821" y="187375"/>
                  </a:lnTo>
                  <a:close/>
                </a:path>
                <a:path w="1141095" h="219075">
                  <a:moveTo>
                    <a:pt x="249821" y="31242"/>
                  </a:moveTo>
                  <a:lnTo>
                    <a:pt x="247357" y="19075"/>
                  </a:lnTo>
                  <a:lnTo>
                    <a:pt x="240665" y="9144"/>
                  </a:lnTo>
                  <a:lnTo>
                    <a:pt x="230746" y="2451"/>
                  </a:lnTo>
                  <a:lnTo>
                    <a:pt x="218592" y="0"/>
                  </a:lnTo>
                  <a:lnTo>
                    <a:pt x="206438" y="2451"/>
                  </a:lnTo>
                  <a:lnTo>
                    <a:pt x="196507" y="9144"/>
                  </a:lnTo>
                  <a:lnTo>
                    <a:pt x="189814" y="19075"/>
                  </a:lnTo>
                  <a:lnTo>
                    <a:pt x="187363" y="31242"/>
                  </a:lnTo>
                  <a:lnTo>
                    <a:pt x="189814" y="43395"/>
                  </a:lnTo>
                  <a:lnTo>
                    <a:pt x="196507" y="53314"/>
                  </a:lnTo>
                  <a:lnTo>
                    <a:pt x="206438" y="60007"/>
                  </a:lnTo>
                  <a:lnTo>
                    <a:pt x="218592" y="62458"/>
                  </a:lnTo>
                  <a:lnTo>
                    <a:pt x="230746" y="60007"/>
                  </a:lnTo>
                  <a:lnTo>
                    <a:pt x="240665" y="53314"/>
                  </a:lnTo>
                  <a:lnTo>
                    <a:pt x="247357" y="43395"/>
                  </a:lnTo>
                  <a:lnTo>
                    <a:pt x="249821" y="31242"/>
                  </a:lnTo>
                  <a:close/>
                </a:path>
                <a:path w="1141095" h="219075">
                  <a:moveTo>
                    <a:pt x="437172" y="31242"/>
                  </a:moveTo>
                  <a:lnTo>
                    <a:pt x="434721" y="19075"/>
                  </a:lnTo>
                  <a:lnTo>
                    <a:pt x="428028" y="9144"/>
                  </a:lnTo>
                  <a:lnTo>
                    <a:pt x="418096" y="2451"/>
                  </a:lnTo>
                  <a:lnTo>
                    <a:pt x="405942" y="0"/>
                  </a:lnTo>
                  <a:lnTo>
                    <a:pt x="393788" y="2451"/>
                  </a:lnTo>
                  <a:lnTo>
                    <a:pt x="383870" y="9144"/>
                  </a:lnTo>
                  <a:lnTo>
                    <a:pt x="377177" y="19075"/>
                  </a:lnTo>
                  <a:lnTo>
                    <a:pt x="374713" y="31242"/>
                  </a:lnTo>
                  <a:lnTo>
                    <a:pt x="377177" y="43395"/>
                  </a:lnTo>
                  <a:lnTo>
                    <a:pt x="383870" y="53314"/>
                  </a:lnTo>
                  <a:lnTo>
                    <a:pt x="393788" y="60007"/>
                  </a:lnTo>
                  <a:lnTo>
                    <a:pt x="405942" y="62458"/>
                  </a:lnTo>
                  <a:lnTo>
                    <a:pt x="418096" y="60007"/>
                  </a:lnTo>
                  <a:lnTo>
                    <a:pt x="428028" y="53314"/>
                  </a:lnTo>
                  <a:lnTo>
                    <a:pt x="434721" y="43395"/>
                  </a:lnTo>
                  <a:lnTo>
                    <a:pt x="437172" y="31242"/>
                  </a:lnTo>
                  <a:close/>
                </a:path>
                <a:path w="1141095" h="219075">
                  <a:moveTo>
                    <a:pt x="624535" y="31242"/>
                  </a:moveTo>
                  <a:lnTo>
                    <a:pt x="622084" y="19075"/>
                  </a:lnTo>
                  <a:lnTo>
                    <a:pt x="615391" y="9144"/>
                  </a:lnTo>
                  <a:lnTo>
                    <a:pt x="605459" y="2451"/>
                  </a:lnTo>
                  <a:lnTo>
                    <a:pt x="593305" y="0"/>
                  </a:lnTo>
                  <a:lnTo>
                    <a:pt x="581152" y="2451"/>
                  </a:lnTo>
                  <a:lnTo>
                    <a:pt x="571233" y="9144"/>
                  </a:lnTo>
                  <a:lnTo>
                    <a:pt x="564540" y="19075"/>
                  </a:lnTo>
                  <a:lnTo>
                    <a:pt x="562076" y="31242"/>
                  </a:lnTo>
                  <a:lnTo>
                    <a:pt x="564540" y="43395"/>
                  </a:lnTo>
                  <a:lnTo>
                    <a:pt x="571233" y="53314"/>
                  </a:lnTo>
                  <a:lnTo>
                    <a:pt x="581152" y="60007"/>
                  </a:lnTo>
                  <a:lnTo>
                    <a:pt x="593305" y="62458"/>
                  </a:lnTo>
                  <a:lnTo>
                    <a:pt x="605459" y="60007"/>
                  </a:lnTo>
                  <a:lnTo>
                    <a:pt x="615391" y="53314"/>
                  </a:lnTo>
                  <a:lnTo>
                    <a:pt x="622084" y="43395"/>
                  </a:lnTo>
                  <a:lnTo>
                    <a:pt x="624535" y="31242"/>
                  </a:lnTo>
                  <a:close/>
                </a:path>
                <a:path w="1141095" h="219075">
                  <a:moveTo>
                    <a:pt x="811898" y="31242"/>
                  </a:moveTo>
                  <a:lnTo>
                    <a:pt x="809447" y="19075"/>
                  </a:lnTo>
                  <a:lnTo>
                    <a:pt x="802754" y="9144"/>
                  </a:lnTo>
                  <a:lnTo>
                    <a:pt x="792822" y="2451"/>
                  </a:lnTo>
                  <a:lnTo>
                    <a:pt x="780669" y="0"/>
                  </a:lnTo>
                  <a:lnTo>
                    <a:pt x="768515" y="2451"/>
                  </a:lnTo>
                  <a:lnTo>
                    <a:pt x="758596" y="9144"/>
                  </a:lnTo>
                  <a:lnTo>
                    <a:pt x="751903" y="19075"/>
                  </a:lnTo>
                  <a:lnTo>
                    <a:pt x="749452" y="31242"/>
                  </a:lnTo>
                  <a:lnTo>
                    <a:pt x="751903" y="43395"/>
                  </a:lnTo>
                  <a:lnTo>
                    <a:pt x="758596" y="53314"/>
                  </a:lnTo>
                  <a:lnTo>
                    <a:pt x="768515" y="60007"/>
                  </a:lnTo>
                  <a:lnTo>
                    <a:pt x="780669" y="62458"/>
                  </a:lnTo>
                  <a:lnTo>
                    <a:pt x="792822" y="60007"/>
                  </a:lnTo>
                  <a:lnTo>
                    <a:pt x="802754" y="53314"/>
                  </a:lnTo>
                  <a:lnTo>
                    <a:pt x="809447" y="43395"/>
                  </a:lnTo>
                  <a:lnTo>
                    <a:pt x="811898" y="31242"/>
                  </a:lnTo>
                  <a:close/>
                </a:path>
                <a:path w="1141095" h="219075">
                  <a:moveTo>
                    <a:pt x="999261" y="31242"/>
                  </a:moveTo>
                  <a:lnTo>
                    <a:pt x="996810" y="19075"/>
                  </a:lnTo>
                  <a:lnTo>
                    <a:pt x="990117" y="9144"/>
                  </a:lnTo>
                  <a:lnTo>
                    <a:pt x="980186" y="2451"/>
                  </a:lnTo>
                  <a:lnTo>
                    <a:pt x="968032" y="0"/>
                  </a:lnTo>
                  <a:lnTo>
                    <a:pt x="955878" y="2451"/>
                  </a:lnTo>
                  <a:lnTo>
                    <a:pt x="945959" y="9144"/>
                  </a:lnTo>
                  <a:lnTo>
                    <a:pt x="939266" y="19075"/>
                  </a:lnTo>
                  <a:lnTo>
                    <a:pt x="936815" y="31242"/>
                  </a:lnTo>
                  <a:lnTo>
                    <a:pt x="939266" y="43395"/>
                  </a:lnTo>
                  <a:lnTo>
                    <a:pt x="945959" y="53314"/>
                  </a:lnTo>
                  <a:lnTo>
                    <a:pt x="955878" y="60007"/>
                  </a:lnTo>
                  <a:lnTo>
                    <a:pt x="968032" y="62458"/>
                  </a:lnTo>
                  <a:lnTo>
                    <a:pt x="980186" y="60007"/>
                  </a:lnTo>
                  <a:lnTo>
                    <a:pt x="990117" y="53314"/>
                  </a:lnTo>
                  <a:lnTo>
                    <a:pt x="996810" y="43395"/>
                  </a:lnTo>
                  <a:lnTo>
                    <a:pt x="999261" y="31242"/>
                  </a:lnTo>
                  <a:close/>
                </a:path>
                <a:path w="1141095" h="219075">
                  <a:moveTo>
                    <a:pt x="1141056" y="3937"/>
                  </a:moveTo>
                  <a:lnTo>
                    <a:pt x="1133322" y="9144"/>
                  </a:lnTo>
                  <a:lnTo>
                    <a:pt x="1126629" y="19075"/>
                  </a:lnTo>
                  <a:lnTo>
                    <a:pt x="1124178" y="31242"/>
                  </a:lnTo>
                  <a:lnTo>
                    <a:pt x="1126629" y="43395"/>
                  </a:lnTo>
                  <a:lnTo>
                    <a:pt x="1133322" y="53314"/>
                  </a:lnTo>
                  <a:lnTo>
                    <a:pt x="1141056" y="58521"/>
                  </a:lnTo>
                  <a:lnTo>
                    <a:pt x="1141056" y="3937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pPr defTabSz="967252"/>
              <a:endParaRPr sz="1904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2178E4AB-2C44-9905-2307-A352F286D59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16</a:t>
            </a:fld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5775" y="262249"/>
            <a:ext cx="7503496" cy="990115"/>
          </a:xfrm>
          <a:prstGeom prst="rect">
            <a:avLst/>
          </a:prstGeom>
        </p:spPr>
        <p:txBody>
          <a:bodyPr vert="horz" wrap="square" lIns="0" tIns="13434" rIns="0" bIns="0" rtlCol="0" anchor="ctr">
            <a:spAutoFit/>
          </a:bodyPr>
          <a:lstStyle/>
          <a:p>
            <a:pPr marL="13434">
              <a:lnSpc>
                <a:spcPct val="100000"/>
              </a:lnSpc>
              <a:spcBef>
                <a:spcPts val="106"/>
              </a:spcBef>
            </a:pPr>
            <a:r>
              <a:rPr lang="cs-CZ" sz="3173" b="1" dirty="0">
                <a:solidFill>
                  <a:srgbClr val="194AA0"/>
                </a:solidFill>
                <a:latin typeface="Montserrat"/>
              </a:rPr>
              <a:t>Národní strategie veřejného zadávání ČR</a:t>
            </a:r>
            <a:endParaRPr sz="3173" b="1" dirty="0">
              <a:solidFill>
                <a:srgbClr val="194AA0"/>
              </a:solidFill>
              <a:latin typeface="Montserra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" y="6545379"/>
            <a:ext cx="12184938" cy="33650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658052" y="1974219"/>
            <a:ext cx="6376589" cy="6289642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dirty="0">
                <a:latin typeface="Arial Nova" panose="020B0504020202020204" pitchFamily="34" charset="0"/>
              </a:rPr>
              <a:t>schválena Vládou ČR 21. 2. 2024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>
                <a:latin typeface="Arial Nova" panose="020B0504020202020204" pitchFamily="34" charset="0"/>
              </a:rPr>
              <a:t>všestranná podpora zadávání veřejných zakázek vč. přípravy a </a:t>
            </a:r>
            <a:r>
              <a:rPr lang="cs-CZ" sz="2000" dirty="0" err="1">
                <a:latin typeface="Arial Nova" panose="020B0504020202020204" pitchFamily="34" charset="0"/>
              </a:rPr>
              <a:t>contract</a:t>
            </a:r>
            <a:r>
              <a:rPr lang="cs-CZ" sz="2000" dirty="0">
                <a:latin typeface="Arial Nova" panose="020B0504020202020204" pitchFamily="34" charset="0"/>
              </a:rPr>
              <a:t> managementu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>
                <a:latin typeface="Arial Nova" panose="020B0504020202020204" pitchFamily="34" charset="0"/>
              </a:rPr>
              <a:t>reformu ÚOHS </a:t>
            </a:r>
            <a:r>
              <a:rPr lang="cs-CZ" sz="2000" b="1" dirty="0">
                <a:latin typeface="Arial Nova" panose="020B0504020202020204" pitchFamily="34" charset="0"/>
              </a:rPr>
              <a:t>přímo neřeší</a:t>
            </a:r>
            <a:r>
              <a:rPr lang="cs-CZ" sz="2000" dirty="0">
                <a:latin typeface="Arial Nova" panose="020B0504020202020204" pitchFamily="34" charset="0"/>
              </a:rPr>
              <a:t>, soustředí se na dohled obecně, vč. dotačních kontrol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>
                <a:latin typeface="Arial Nova" panose="020B0504020202020204" pitchFamily="34" charset="0"/>
              </a:rPr>
              <a:t>opatření (do 06/2024) analýza zrychlení správního a soudního přezkumu, ve spolupráci s ÚOHS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sz="1600" dirty="0">
                <a:hlinkClick r:id="rId3"/>
              </a:rPr>
              <a:t>https://www.sovz.cz/wp-content/uploads/2024/01/nsvz_strategie_online-verze.pdf</a:t>
            </a:r>
            <a:endParaRPr lang="cs-CZ" sz="2000" dirty="0">
              <a:latin typeface="Arial Nova" panose="020B0504020202020204" pitchFamily="34" charset="0"/>
            </a:endParaRPr>
          </a:p>
          <a:p>
            <a:pPr lvl="1" algn="just">
              <a:lnSpc>
                <a:spcPct val="115000"/>
              </a:lnSpc>
            </a:pPr>
            <a:endParaRPr lang="cs-CZ" sz="2000" dirty="0">
              <a:latin typeface="Arial Nova" panose="020B050402020202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cs-CZ" sz="2400" dirty="0">
              <a:effectLst/>
              <a:latin typeface="Arial Nova" panose="020B05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06"/>
              </a:spcBef>
              <a:buNone/>
            </a:pPr>
            <a:endParaRPr lang="cs-CZ" sz="1481" spc="-11" dirty="0"/>
          </a:p>
          <a:p>
            <a:pPr marL="13434">
              <a:lnSpc>
                <a:spcPct val="100000"/>
              </a:lnSpc>
              <a:spcBef>
                <a:spcPts val="106"/>
              </a:spcBef>
            </a:pPr>
            <a:endParaRPr lang="cs-CZ" sz="1481" dirty="0"/>
          </a:p>
          <a:p>
            <a:pPr marL="13434">
              <a:lnSpc>
                <a:spcPct val="100000"/>
              </a:lnSpc>
              <a:spcBef>
                <a:spcPts val="106"/>
              </a:spcBef>
            </a:pPr>
            <a:endParaRPr lang="cs-CZ" sz="1481" dirty="0"/>
          </a:p>
          <a:p>
            <a:pPr marL="561544">
              <a:lnSpc>
                <a:spcPct val="100000"/>
              </a:lnSpc>
            </a:pPr>
            <a:endParaRPr lang="cs-CZ" sz="1481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17643" y="356274"/>
            <a:ext cx="8732" cy="302262"/>
          </a:xfrm>
          <a:custGeom>
            <a:avLst/>
            <a:gdLst/>
            <a:ahLst/>
            <a:cxnLst/>
            <a:rect l="l" t="t" r="r" b="b"/>
            <a:pathLst>
              <a:path w="8254" h="285750">
                <a:moveTo>
                  <a:pt x="7851" y="0"/>
                </a:moveTo>
                <a:lnTo>
                  <a:pt x="0" y="0"/>
                </a:lnTo>
                <a:lnTo>
                  <a:pt x="0" y="285429"/>
                </a:lnTo>
                <a:lnTo>
                  <a:pt x="7851" y="285429"/>
                </a:lnTo>
                <a:lnTo>
                  <a:pt x="78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9194" y="354821"/>
            <a:ext cx="746530" cy="30441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142519" y="370863"/>
            <a:ext cx="494366" cy="275395"/>
            <a:chOff x="9584909" y="350603"/>
            <a:chExt cx="467359" cy="260350"/>
          </a:xfrm>
        </p:grpSpPr>
        <p:sp>
          <p:nvSpPr>
            <p:cNvPr id="15" name="object 15"/>
            <p:cNvSpPr/>
            <p:nvPr/>
          </p:nvSpPr>
          <p:spPr>
            <a:xfrm>
              <a:off x="9600281" y="443317"/>
              <a:ext cx="424180" cy="167640"/>
            </a:xfrm>
            <a:custGeom>
              <a:avLst/>
              <a:gdLst/>
              <a:ahLst/>
              <a:cxnLst/>
              <a:rect l="l" t="t" r="r" b="b"/>
              <a:pathLst>
                <a:path w="424179" h="167640">
                  <a:moveTo>
                    <a:pt x="190954" y="0"/>
                  </a:moveTo>
                  <a:lnTo>
                    <a:pt x="143797" y="4420"/>
                  </a:lnTo>
                  <a:lnTo>
                    <a:pt x="84836" y="16429"/>
                  </a:lnTo>
                  <a:lnTo>
                    <a:pt x="34449" y="37240"/>
                  </a:lnTo>
                  <a:lnTo>
                    <a:pt x="4637" y="71043"/>
                  </a:lnTo>
                  <a:lnTo>
                    <a:pt x="0" y="96102"/>
                  </a:lnTo>
                  <a:lnTo>
                    <a:pt x="11738" y="128639"/>
                  </a:lnTo>
                  <a:lnTo>
                    <a:pt x="41312" y="150031"/>
                  </a:lnTo>
                  <a:lnTo>
                    <a:pt x="82717" y="162306"/>
                  </a:lnTo>
                  <a:lnTo>
                    <a:pt x="129947" y="167493"/>
                  </a:lnTo>
                  <a:lnTo>
                    <a:pt x="176996" y="167623"/>
                  </a:lnTo>
                  <a:lnTo>
                    <a:pt x="217859" y="164726"/>
                  </a:lnTo>
                  <a:lnTo>
                    <a:pt x="272953" y="155554"/>
                  </a:lnTo>
                  <a:lnTo>
                    <a:pt x="330291" y="139969"/>
                  </a:lnTo>
                  <a:lnTo>
                    <a:pt x="377902" y="120080"/>
                  </a:lnTo>
                  <a:lnTo>
                    <a:pt x="411781" y="101067"/>
                  </a:lnTo>
                  <a:lnTo>
                    <a:pt x="423781" y="91779"/>
                  </a:lnTo>
                  <a:lnTo>
                    <a:pt x="407996" y="96057"/>
                  </a:lnTo>
                  <a:lnTo>
                    <a:pt x="387468" y="102617"/>
                  </a:lnTo>
                  <a:lnTo>
                    <a:pt x="363539" y="109817"/>
                  </a:lnTo>
                  <a:lnTo>
                    <a:pt x="319767" y="119112"/>
                  </a:lnTo>
                  <a:lnTo>
                    <a:pt x="268913" y="123066"/>
                  </a:lnTo>
                  <a:lnTo>
                    <a:pt x="227956" y="120481"/>
                  </a:lnTo>
                  <a:lnTo>
                    <a:pt x="182906" y="111672"/>
                  </a:lnTo>
                  <a:lnTo>
                    <a:pt x="147969" y="92673"/>
                  </a:lnTo>
                  <a:lnTo>
                    <a:pt x="137350" y="59519"/>
                  </a:lnTo>
                  <a:lnTo>
                    <a:pt x="145666" y="38178"/>
                  </a:lnTo>
                  <a:lnTo>
                    <a:pt x="160294" y="22140"/>
                  </a:lnTo>
                  <a:lnTo>
                    <a:pt x="176851" y="9911"/>
                  </a:lnTo>
                  <a:lnTo>
                    <a:pt x="1909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756622" y="350603"/>
              <a:ext cx="295910" cy="205104"/>
            </a:xfrm>
            <a:custGeom>
              <a:avLst/>
              <a:gdLst/>
              <a:ahLst/>
              <a:cxnLst/>
              <a:rect l="l" t="t" r="r" b="b"/>
              <a:pathLst>
                <a:path w="295909" h="205104">
                  <a:moveTo>
                    <a:pt x="232790" y="0"/>
                  </a:moveTo>
                  <a:lnTo>
                    <a:pt x="246414" y="18542"/>
                  </a:lnTo>
                  <a:lnTo>
                    <a:pt x="255738" y="40232"/>
                  </a:lnTo>
                  <a:lnTo>
                    <a:pt x="254898" y="63899"/>
                  </a:lnTo>
                  <a:lnTo>
                    <a:pt x="221874" y="101689"/>
                  </a:lnTo>
                  <a:lnTo>
                    <a:pt x="183852" y="125759"/>
                  </a:lnTo>
                  <a:lnTo>
                    <a:pt x="121705" y="153258"/>
                  </a:lnTo>
                  <a:lnTo>
                    <a:pt x="79358" y="166591"/>
                  </a:lnTo>
                  <a:lnTo>
                    <a:pt x="38002" y="175810"/>
                  </a:lnTo>
                  <a:lnTo>
                    <a:pt x="0" y="180338"/>
                  </a:lnTo>
                  <a:lnTo>
                    <a:pt x="21550" y="189505"/>
                  </a:lnTo>
                  <a:lnTo>
                    <a:pt x="41157" y="196103"/>
                  </a:lnTo>
                  <a:lnTo>
                    <a:pt x="62486" y="200696"/>
                  </a:lnTo>
                  <a:lnTo>
                    <a:pt x="89204" y="203850"/>
                  </a:lnTo>
                  <a:lnTo>
                    <a:pt x="116735" y="205069"/>
                  </a:lnTo>
                  <a:lnTo>
                    <a:pt x="146787" y="204084"/>
                  </a:lnTo>
                  <a:lnTo>
                    <a:pt x="203295" y="193593"/>
                  </a:lnTo>
                  <a:lnTo>
                    <a:pt x="239101" y="177264"/>
                  </a:lnTo>
                  <a:lnTo>
                    <a:pt x="241851" y="174332"/>
                  </a:lnTo>
                  <a:lnTo>
                    <a:pt x="249195" y="168720"/>
                  </a:lnTo>
                  <a:lnTo>
                    <a:pt x="282470" y="132331"/>
                  </a:lnTo>
                  <a:lnTo>
                    <a:pt x="295352" y="80052"/>
                  </a:lnTo>
                  <a:lnTo>
                    <a:pt x="292072" y="60803"/>
                  </a:lnTo>
                  <a:lnTo>
                    <a:pt x="285447" y="42764"/>
                  </a:lnTo>
                  <a:lnTo>
                    <a:pt x="276241" y="28990"/>
                  </a:lnTo>
                  <a:lnTo>
                    <a:pt x="262845" y="15833"/>
                  </a:lnTo>
                  <a:lnTo>
                    <a:pt x="247585" y="5450"/>
                  </a:lnTo>
                  <a:lnTo>
                    <a:pt x="23279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584909" y="360393"/>
              <a:ext cx="415290" cy="122555"/>
            </a:xfrm>
            <a:custGeom>
              <a:avLst/>
              <a:gdLst/>
              <a:ahLst/>
              <a:cxnLst/>
              <a:rect l="l" t="t" r="r" b="b"/>
              <a:pathLst>
                <a:path w="415290" h="122554">
                  <a:moveTo>
                    <a:pt x="299232" y="0"/>
                  </a:moveTo>
                  <a:lnTo>
                    <a:pt x="250562" y="3879"/>
                  </a:lnTo>
                  <a:lnTo>
                    <a:pt x="206352" y="11328"/>
                  </a:lnTo>
                  <a:lnTo>
                    <a:pt x="146734" y="29021"/>
                  </a:lnTo>
                  <a:lnTo>
                    <a:pt x="95804" y="52049"/>
                  </a:lnTo>
                  <a:lnTo>
                    <a:pt x="54049" y="77330"/>
                  </a:lnTo>
                  <a:lnTo>
                    <a:pt x="21952" y="101782"/>
                  </a:lnTo>
                  <a:lnTo>
                    <a:pt x="0" y="122323"/>
                  </a:lnTo>
                  <a:lnTo>
                    <a:pt x="11730" y="118737"/>
                  </a:lnTo>
                  <a:lnTo>
                    <a:pt x="25789" y="113718"/>
                  </a:lnTo>
                  <a:lnTo>
                    <a:pt x="40990" y="107791"/>
                  </a:lnTo>
                  <a:lnTo>
                    <a:pt x="56149" y="101483"/>
                  </a:lnTo>
                  <a:lnTo>
                    <a:pt x="68384" y="96727"/>
                  </a:lnTo>
                  <a:lnTo>
                    <a:pt x="106923" y="85898"/>
                  </a:lnTo>
                  <a:lnTo>
                    <a:pt x="159319" y="76142"/>
                  </a:lnTo>
                  <a:lnTo>
                    <a:pt x="211259" y="72153"/>
                  </a:lnTo>
                  <a:lnTo>
                    <a:pt x="249438" y="73593"/>
                  </a:lnTo>
                  <a:lnTo>
                    <a:pt x="283627" y="80141"/>
                  </a:lnTo>
                  <a:lnTo>
                    <a:pt x="312120" y="93180"/>
                  </a:lnTo>
                  <a:lnTo>
                    <a:pt x="333212" y="114090"/>
                  </a:lnTo>
                  <a:lnTo>
                    <a:pt x="359830" y="100016"/>
                  </a:lnTo>
                  <a:lnTo>
                    <a:pt x="385018" y="83665"/>
                  </a:lnTo>
                  <a:lnTo>
                    <a:pt x="404767" y="66176"/>
                  </a:lnTo>
                  <a:lnTo>
                    <a:pt x="415066" y="48689"/>
                  </a:lnTo>
                  <a:lnTo>
                    <a:pt x="410277" y="24033"/>
                  </a:lnTo>
                  <a:lnTo>
                    <a:pt x="385260" y="8650"/>
                  </a:lnTo>
                  <a:lnTo>
                    <a:pt x="346188" y="1114"/>
                  </a:lnTo>
                  <a:lnTo>
                    <a:pt x="29923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653648" y="467833"/>
              <a:ext cx="71755" cy="38735"/>
            </a:xfrm>
            <a:custGeom>
              <a:avLst/>
              <a:gdLst/>
              <a:ahLst/>
              <a:cxnLst/>
              <a:rect l="l" t="t" r="r" b="b"/>
              <a:pathLst>
                <a:path w="71754" h="38734">
                  <a:moveTo>
                    <a:pt x="32533" y="0"/>
                  </a:moveTo>
                  <a:lnTo>
                    <a:pt x="27363" y="14759"/>
                  </a:lnTo>
                  <a:lnTo>
                    <a:pt x="0" y="18809"/>
                  </a:lnTo>
                  <a:lnTo>
                    <a:pt x="24116" y="23688"/>
                  </a:lnTo>
                  <a:lnTo>
                    <a:pt x="18580" y="38445"/>
                  </a:lnTo>
                  <a:lnTo>
                    <a:pt x="38660" y="26701"/>
                  </a:lnTo>
                  <a:lnTo>
                    <a:pt x="62593" y="31766"/>
                  </a:lnTo>
                  <a:lnTo>
                    <a:pt x="50878" y="19634"/>
                  </a:lnTo>
                  <a:lnTo>
                    <a:pt x="71222" y="8017"/>
                  </a:lnTo>
                  <a:lnTo>
                    <a:pt x="43895" y="12254"/>
                  </a:lnTo>
                  <a:lnTo>
                    <a:pt x="3253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38960" y="527820"/>
              <a:ext cx="124278" cy="643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700577" y="392330"/>
              <a:ext cx="285115" cy="52069"/>
            </a:xfrm>
            <a:custGeom>
              <a:avLst/>
              <a:gdLst/>
              <a:ahLst/>
              <a:cxnLst/>
              <a:rect l="l" t="t" r="r" b="b"/>
              <a:pathLst>
                <a:path w="285115" h="52070">
                  <a:moveTo>
                    <a:pt x="81330" y="9169"/>
                  </a:moveTo>
                  <a:lnTo>
                    <a:pt x="60439" y="14097"/>
                  </a:lnTo>
                  <a:lnTo>
                    <a:pt x="36957" y="21094"/>
                  </a:lnTo>
                  <a:lnTo>
                    <a:pt x="15328" y="28562"/>
                  </a:lnTo>
                  <a:lnTo>
                    <a:pt x="0" y="34899"/>
                  </a:lnTo>
                  <a:lnTo>
                    <a:pt x="9982" y="32359"/>
                  </a:lnTo>
                  <a:lnTo>
                    <a:pt x="50914" y="23914"/>
                  </a:lnTo>
                  <a:lnTo>
                    <a:pt x="75349" y="19151"/>
                  </a:lnTo>
                  <a:lnTo>
                    <a:pt x="81330" y="9169"/>
                  </a:lnTo>
                  <a:close/>
                </a:path>
                <a:path w="285115" h="52070">
                  <a:moveTo>
                    <a:pt x="197916" y="3111"/>
                  </a:moveTo>
                  <a:lnTo>
                    <a:pt x="179946" y="939"/>
                  </a:lnTo>
                  <a:lnTo>
                    <a:pt x="161759" y="0"/>
                  </a:lnTo>
                  <a:lnTo>
                    <a:pt x="142328" y="469"/>
                  </a:lnTo>
                  <a:lnTo>
                    <a:pt x="120611" y="2540"/>
                  </a:lnTo>
                  <a:lnTo>
                    <a:pt x="112941" y="14922"/>
                  </a:lnTo>
                  <a:lnTo>
                    <a:pt x="131635" y="13754"/>
                  </a:lnTo>
                  <a:lnTo>
                    <a:pt x="151142" y="13601"/>
                  </a:lnTo>
                  <a:lnTo>
                    <a:pt x="170332" y="14528"/>
                  </a:lnTo>
                  <a:lnTo>
                    <a:pt x="188099" y="16611"/>
                  </a:lnTo>
                  <a:lnTo>
                    <a:pt x="197916" y="3111"/>
                  </a:lnTo>
                  <a:close/>
                </a:path>
                <a:path w="285115" h="52070">
                  <a:moveTo>
                    <a:pt x="284822" y="38862"/>
                  </a:moveTo>
                  <a:lnTo>
                    <a:pt x="272859" y="30264"/>
                  </a:lnTo>
                  <a:lnTo>
                    <a:pt x="260400" y="23114"/>
                  </a:lnTo>
                  <a:lnTo>
                    <a:pt x="247129" y="16967"/>
                  </a:lnTo>
                  <a:lnTo>
                    <a:pt x="233616" y="12090"/>
                  </a:lnTo>
                  <a:lnTo>
                    <a:pt x="223342" y="25679"/>
                  </a:lnTo>
                  <a:lnTo>
                    <a:pt x="233045" y="29565"/>
                  </a:lnTo>
                  <a:lnTo>
                    <a:pt x="243141" y="34366"/>
                  </a:lnTo>
                  <a:lnTo>
                    <a:pt x="253212" y="39979"/>
                  </a:lnTo>
                  <a:lnTo>
                    <a:pt x="262813" y="46266"/>
                  </a:lnTo>
                  <a:lnTo>
                    <a:pt x="264718" y="47637"/>
                  </a:lnTo>
                  <a:lnTo>
                    <a:pt x="269138" y="51625"/>
                  </a:lnTo>
                  <a:lnTo>
                    <a:pt x="269354" y="51866"/>
                  </a:lnTo>
                  <a:lnTo>
                    <a:pt x="274497" y="48133"/>
                  </a:lnTo>
                  <a:lnTo>
                    <a:pt x="282067" y="41871"/>
                  </a:lnTo>
                  <a:lnTo>
                    <a:pt x="28482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846310" y="451246"/>
              <a:ext cx="182880" cy="93980"/>
            </a:xfrm>
            <a:custGeom>
              <a:avLst/>
              <a:gdLst/>
              <a:ahLst/>
              <a:cxnLst/>
              <a:rect l="l" t="t" r="r" b="b"/>
              <a:pathLst>
                <a:path w="182879" h="93979">
                  <a:moveTo>
                    <a:pt x="75996" y="86474"/>
                  </a:moveTo>
                  <a:lnTo>
                    <a:pt x="70662" y="73609"/>
                  </a:lnTo>
                  <a:lnTo>
                    <a:pt x="72517" y="70205"/>
                  </a:lnTo>
                  <a:lnTo>
                    <a:pt x="67043" y="70231"/>
                  </a:lnTo>
                  <a:lnTo>
                    <a:pt x="59537" y="69354"/>
                  </a:lnTo>
                  <a:lnTo>
                    <a:pt x="50774" y="64820"/>
                  </a:lnTo>
                  <a:lnTo>
                    <a:pt x="39446" y="62242"/>
                  </a:lnTo>
                  <a:lnTo>
                    <a:pt x="26695" y="63322"/>
                  </a:lnTo>
                  <a:lnTo>
                    <a:pt x="17589" y="67525"/>
                  </a:lnTo>
                  <a:lnTo>
                    <a:pt x="17208" y="74307"/>
                  </a:lnTo>
                  <a:lnTo>
                    <a:pt x="19367" y="77571"/>
                  </a:lnTo>
                  <a:lnTo>
                    <a:pt x="23609" y="79298"/>
                  </a:lnTo>
                  <a:lnTo>
                    <a:pt x="27178" y="80175"/>
                  </a:lnTo>
                  <a:lnTo>
                    <a:pt x="57467" y="75285"/>
                  </a:lnTo>
                  <a:lnTo>
                    <a:pt x="46647" y="79070"/>
                  </a:lnTo>
                  <a:lnTo>
                    <a:pt x="30213" y="82804"/>
                  </a:lnTo>
                  <a:lnTo>
                    <a:pt x="13030" y="85750"/>
                  </a:lnTo>
                  <a:lnTo>
                    <a:pt x="0" y="87198"/>
                  </a:lnTo>
                  <a:lnTo>
                    <a:pt x="21437" y="90589"/>
                  </a:lnTo>
                  <a:lnTo>
                    <a:pt x="36588" y="84328"/>
                  </a:lnTo>
                  <a:lnTo>
                    <a:pt x="42926" y="89941"/>
                  </a:lnTo>
                  <a:lnTo>
                    <a:pt x="50800" y="92938"/>
                  </a:lnTo>
                  <a:lnTo>
                    <a:pt x="58978" y="93738"/>
                  </a:lnTo>
                  <a:lnTo>
                    <a:pt x="66268" y="92735"/>
                  </a:lnTo>
                  <a:lnTo>
                    <a:pt x="71247" y="91376"/>
                  </a:lnTo>
                  <a:lnTo>
                    <a:pt x="75996" y="86474"/>
                  </a:lnTo>
                  <a:close/>
                </a:path>
                <a:path w="182879" h="93979">
                  <a:moveTo>
                    <a:pt x="141566" y="47548"/>
                  </a:moveTo>
                  <a:lnTo>
                    <a:pt x="136093" y="38950"/>
                  </a:lnTo>
                  <a:lnTo>
                    <a:pt x="137096" y="35941"/>
                  </a:lnTo>
                  <a:lnTo>
                    <a:pt x="133007" y="37185"/>
                  </a:lnTo>
                  <a:lnTo>
                    <a:pt x="125196" y="37604"/>
                  </a:lnTo>
                  <a:lnTo>
                    <a:pt x="118160" y="36131"/>
                  </a:lnTo>
                  <a:lnTo>
                    <a:pt x="109423" y="36690"/>
                  </a:lnTo>
                  <a:lnTo>
                    <a:pt x="100050" y="40347"/>
                  </a:lnTo>
                  <a:lnTo>
                    <a:pt x="93751" y="45580"/>
                  </a:lnTo>
                  <a:lnTo>
                    <a:pt x="94246" y="50825"/>
                  </a:lnTo>
                  <a:lnTo>
                    <a:pt x="96253" y="52844"/>
                  </a:lnTo>
                  <a:lnTo>
                    <a:pt x="101701" y="53784"/>
                  </a:lnTo>
                  <a:lnTo>
                    <a:pt x="104470" y="53644"/>
                  </a:lnTo>
                  <a:lnTo>
                    <a:pt x="126466" y="43167"/>
                  </a:lnTo>
                  <a:lnTo>
                    <a:pt x="118833" y="48463"/>
                  </a:lnTo>
                  <a:lnTo>
                    <a:pt x="107022" y="54978"/>
                  </a:lnTo>
                  <a:lnTo>
                    <a:pt x="94576" y="61061"/>
                  </a:lnTo>
                  <a:lnTo>
                    <a:pt x="85039" y="65074"/>
                  </a:lnTo>
                  <a:lnTo>
                    <a:pt x="97891" y="64973"/>
                  </a:lnTo>
                  <a:lnTo>
                    <a:pt x="111950" y="54711"/>
                  </a:lnTo>
                  <a:lnTo>
                    <a:pt x="117424" y="58318"/>
                  </a:lnTo>
                  <a:lnTo>
                    <a:pt x="124028" y="60312"/>
                  </a:lnTo>
                  <a:lnTo>
                    <a:pt x="131013" y="60083"/>
                  </a:lnTo>
                  <a:lnTo>
                    <a:pt x="137668" y="57023"/>
                  </a:lnTo>
                  <a:lnTo>
                    <a:pt x="141147" y="54457"/>
                  </a:lnTo>
                  <a:lnTo>
                    <a:pt x="141566" y="47548"/>
                  </a:lnTo>
                  <a:close/>
                </a:path>
                <a:path w="182879" h="93979">
                  <a:moveTo>
                    <a:pt x="182270" y="11874"/>
                  </a:moveTo>
                  <a:lnTo>
                    <a:pt x="179400" y="7162"/>
                  </a:lnTo>
                  <a:lnTo>
                    <a:pt x="172415" y="3429"/>
                  </a:lnTo>
                  <a:lnTo>
                    <a:pt x="171183" y="2425"/>
                  </a:lnTo>
                  <a:lnTo>
                    <a:pt x="170586" y="0"/>
                  </a:lnTo>
                  <a:lnTo>
                    <a:pt x="167894" y="1765"/>
                  </a:lnTo>
                  <a:lnTo>
                    <a:pt x="161823" y="3721"/>
                  </a:lnTo>
                  <a:lnTo>
                    <a:pt x="155486" y="4102"/>
                  </a:lnTo>
                  <a:lnTo>
                    <a:pt x="148742" y="6350"/>
                  </a:lnTo>
                  <a:lnTo>
                    <a:pt x="142913" y="11023"/>
                  </a:lnTo>
                  <a:lnTo>
                    <a:pt x="140284" y="16217"/>
                  </a:lnTo>
                  <a:lnTo>
                    <a:pt x="143103" y="19989"/>
                  </a:lnTo>
                  <a:lnTo>
                    <a:pt x="145630" y="21056"/>
                  </a:lnTo>
                  <a:lnTo>
                    <a:pt x="150444" y="20612"/>
                  </a:lnTo>
                  <a:lnTo>
                    <a:pt x="152603" y="19939"/>
                  </a:lnTo>
                  <a:lnTo>
                    <a:pt x="165404" y="7569"/>
                  </a:lnTo>
                  <a:lnTo>
                    <a:pt x="161734" y="13081"/>
                  </a:lnTo>
                  <a:lnTo>
                    <a:pt x="155270" y="20383"/>
                  </a:lnTo>
                  <a:lnTo>
                    <a:pt x="148094" y="27495"/>
                  </a:lnTo>
                  <a:lnTo>
                    <a:pt x="142290" y="32461"/>
                  </a:lnTo>
                  <a:lnTo>
                    <a:pt x="152552" y="29692"/>
                  </a:lnTo>
                  <a:lnTo>
                    <a:pt x="159105" y="19151"/>
                  </a:lnTo>
                  <a:lnTo>
                    <a:pt x="166687" y="21996"/>
                  </a:lnTo>
                  <a:lnTo>
                    <a:pt x="177025" y="23622"/>
                  </a:lnTo>
                  <a:lnTo>
                    <a:pt x="182270" y="1187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object 22"/>
          <p:cNvSpPr/>
          <p:nvPr/>
        </p:nvSpPr>
        <p:spPr>
          <a:xfrm>
            <a:off x="2970" y="615091"/>
            <a:ext cx="630049" cy="337191"/>
          </a:xfrm>
          <a:custGeom>
            <a:avLst/>
            <a:gdLst/>
            <a:ahLst/>
            <a:cxnLst/>
            <a:rect l="l" t="t" r="r" b="b"/>
            <a:pathLst>
              <a:path w="595630" h="318769">
                <a:moveTo>
                  <a:pt x="595285" y="0"/>
                </a:moveTo>
                <a:lnTo>
                  <a:pt x="0" y="0"/>
                </a:lnTo>
                <a:lnTo>
                  <a:pt x="0" y="318150"/>
                </a:lnTo>
                <a:lnTo>
                  <a:pt x="595285" y="318150"/>
                </a:lnTo>
                <a:lnTo>
                  <a:pt x="5952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0434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2"/>
                </a:lnTo>
                <a:lnTo>
                  <a:pt x="9075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5" y="52850"/>
                </a:lnTo>
                <a:lnTo>
                  <a:pt x="18920" y="59486"/>
                </a:lnTo>
                <a:lnTo>
                  <a:pt x="30970" y="61920"/>
                </a:lnTo>
                <a:lnTo>
                  <a:pt x="43021" y="59486"/>
                </a:lnTo>
                <a:lnTo>
                  <a:pt x="52861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1" y="9065"/>
                </a:lnTo>
                <a:lnTo>
                  <a:pt x="43021" y="2432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0434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5" y="52854"/>
                </a:lnTo>
                <a:lnTo>
                  <a:pt x="18920" y="59490"/>
                </a:lnTo>
                <a:lnTo>
                  <a:pt x="30970" y="61923"/>
                </a:lnTo>
                <a:lnTo>
                  <a:pt x="43021" y="59490"/>
                </a:lnTo>
                <a:lnTo>
                  <a:pt x="52861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30434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5" y="52858"/>
                </a:lnTo>
                <a:lnTo>
                  <a:pt x="18920" y="59494"/>
                </a:lnTo>
                <a:lnTo>
                  <a:pt x="30970" y="61927"/>
                </a:lnTo>
                <a:lnTo>
                  <a:pt x="43021" y="59494"/>
                </a:lnTo>
                <a:lnTo>
                  <a:pt x="52861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30434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4"/>
                </a:lnTo>
                <a:lnTo>
                  <a:pt x="9075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5" y="52859"/>
                </a:lnTo>
                <a:lnTo>
                  <a:pt x="18920" y="59497"/>
                </a:lnTo>
                <a:lnTo>
                  <a:pt x="30970" y="61931"/>
                </a:lnTo>
                <a:lnTo>
                  <a:pt x="43021" y="59497"/>
                </a:lnTo>
                <a:lnTo>
                  <a:pt x="52861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1" y="9072"/>
                </a:lnTo>
                <a:lnTo>
                  <a:pt x="43021" y="2434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30434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5" y="52865"/>
                </a:lnTo>
                <a:lnTo>
                  <a:pt x="18920" y="59502"/>
                </a:lnTo>
                <a:lnTo>
                  <a:pt x="30970" y="61935"/>
                </a:lnTo>
                <a:lnTo>
                  <a:pt x="43021" y="59502"/>
                </a:lnTo>
                <a:lnTo>
                  <a:pt x="52861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1" y="9068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304342" y="5419163"/>
            <a:ext cx="65826" cy="59781"/>
          </a:xfrm>
          <a:custGeom>
            <a:avLst/>
            <a:gdLst/>
            <a:ahLst/>
            <a:cxnLst/>
            <a:rect l="l" t="t" r="r" b="b"/>
            <a:pathLst>
              <a:path w="62229" h="56514">
                <a:moveTo>
                  <a:pt x="48559" y="0"/>
                </a:moveTo>
                <a:lnTo>
                  <a:pt x="28044" y="2358"/>
                </a:lnTo>
                <a:lnTo>
                  <a:pt x="7653" y="5119"/>
                </a:lnTo>
                <a:lnTo>
                  <a:pt x="2890" y="10562"/>
                </a:lnTo>
                <a:lnTo>
                  <a:pt x="0" y="17689"/>
                </a:lnTo>
                <a:lnTo>
                  <a:pt x="0" y="25499"/>
                </a:lnTo>
                <a:lnTo>
                  <a:pt x="2435" y="37545"/>
                </a:lnTo>
                <a:lnTo>
                  <a:pt x="9075" y="47383"/>
                </a:lnTo>
                <a:lnTo>
                  <a:pt x="18920" y="54015"/>
                </a:lnTo>
                <a:lnTo>
                  <a:pt x="30970" y="56447"/>
                </a:lnTo>
                <a:lnTo>
                  <a:pt x="43021" y="54015"/>
                </a:lnTo>
                <a:lnTo>
                  <a:pt x="52861" y="47383"/>
                </a:lnTo>
                <a:lnTo>
                  <a:pt x="59495" y="37545"/>
                </a:lnTo>
                <a:lnTo>
                  <a:pt x="61927" y="25499"/>
                </a:lnTo>
                <a:lnTo>
                  <a:pt x="60975" y="17839"/>
                </a:lnTo>
                <a:lnTo>
                  <a:pt x="58273" y="10879"/>
                </a:lnTo>
                <a:lnTo>
                  <a:pt x="54056" y="4854"/>
                </a:lnTo>
                <a:lnTo>
                  <a:pt x="4855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46812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2" y="59486"/>
                </a:lnTo>
                <a:lnTo>
                  <a:pt x="30949" y="61920"/>
                </a:lnTo>
                <a:lnTo>
                  <a:pt x="43001" y="59486"/>
                </a:lnTo>
                <a:lnTo>
                  <a:pt x="52847" y="52850"/>
                </a:lnTo>
                <a:lnTo>
                  <a:pt x="59488" y="43008"/>
                </a:lnTo>
                <a:lnTo>
                  <a:pt x="61923" y="30956"/>
                </a:lnTo>
                <a:lnTo>
                  <a:pt x="59488" y="18905"/>
                </a:lnTo>
                <a:lnTo>
                  <a:pt x="52847" y="9065"/>
                </a:lnTo>
                <a:lnTo>
                  <a:pt x="43001" y="2432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46812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2" y="59490"/>
                </a:lnTo>
                <a:lnTo>
                  <a:pt x="30949" y="61923"/>
                </a:lnTo>
                <a:lnTo>
                  <a:pt x="43001" y="59490"/>
                </a:lnTo>
                <a:lnTo>
                  <a:pt x="52847" y="52854"/>
                </a:lnTo>
                <a:lnTo>
                  <a:pt x="59488" y="43013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6812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2" y="59494"/>
                </a:lnTo>
                <a:lnTo>
                  <a:pt x="30949" y="61927"/>
                </a:lnTo>
                <a:lnTo>
                  <a:pt x="43001" y="59494"/>
                </a:lnTo>
                <a:lnTo>
                  <a:pt x="52847" y="52858"/>
                </a:lnTo>
                <a:lnTo>
                  <a:pt x="59488" y="43015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6812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2" y="59497"/>
                </a:lnTo>
                <a:lnTo>
                  <a:pt x="30949" y="61931"/>
                </a:lnTo>
                <a:lnTo>
                  <a:pt x="43001" y="59497"/>
                </a:lnTo>
                <a:lnTo>
                  <a:pt x="52847" y="52859"/>
                </a:lnTo>
                <a:lnTo>
                  <a:pt x="59488" y="43016"/>
                </a:lnTo>
                <a:lnTo>
                  <a:pt x="61923" y="30967"/>
                </a:lnTo>
                <a:lnTo>
                  <a:pt x="59488" y="18916"/>
                </a:lnTo>
                <a:lnTo>
                  <a:pt x="52847" y="9072"/>
                </a:lnTo>
                <a:lnTo>
                  <a:pt x="43001" y="2434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46812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2" y="59502"/>
                </a:lnTo>
                <a:lnTo>
                  <a:pt x="30949" y="61935"/>
                </a:lnTo>
                <a:lnTo>
                  <a:pt x="43001" y="59502"/>
                </a:lnTo>
                <a:lnTo>
                  <a:pt x="52847" y="52865"/>
                </a:lnTo>
                <a:lnTo>
                  <a:pt x="59488" y="43019"/>
                </a:lnTo>
                <a:lnTo>
                  <a:pt x="61923" y="30957"/>
                </a:lnTo>
                <a:lnTo>
                  <a:pt x="59488" y="18909"/>
                </a:lnTo>
                <a:lnTo>
                  <a:pt x="52847" y="9068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468122" y="5413729"/>
            <a:ext cx="65826" cy="65153"/>
          </a:xfrm>
          <a:custGeom>
            <a:avLst/>
            <a:gdLst/>
            <a:ahLst/>
            <a:cxnLst/>
            <a:rect l="l" t="t" r="r" b="b"/>
            <a:pathLst>
              <a:path w="62229" h="61595">
                <a:moveTo>
                  <a:pt x="26348" y="0"/>
                </a:moveTo>
                <a:lnTo>
                  <a:pt x="15941" y="3536"/>
                </a:lnTo>
                <a:lnTo>
                  <a:pt x="7582" y="10317"/>
                </a:lnTo>
                <a:lnTo>
                  <a:pt x="2020" y="19598"/>
                </a:lnTo>
                <a:lnTo>
                  <a:pt x="0" y="30636"/>
                </a:lnTo>
                <a:lnTo>
                  <a:pt x="2432" y="42683"/>
                </a:lnTo>
                <a:lnTo>
                  <a:pt x="9065" y="52520"/>
                </a:lnTo>
                <a:lnTo>
                  <a:pt x="18902" y="59152"/>
                </a:lnTo>
                <a:lnTo>
                  <a:pt x="30949" y="61584"/>
                </a:lnTo>
                <a:lnTo>
                  <a:pt x="43001" y="59152"/>
                </a:lnTo>
                <a:lnTo>
                  <a:pt x="52847" y="52520"/>
                </a:lnTo>
                <a:lnTo>
                  <a:pt x="59488" y="42683"/>
                </a:lnTo>
                <a:lnTo>
                  <a:pt x="61923" y="30636"/>
                </a:lnTo>
                <a:lnTo>
                  <a:pt x="60057" y="20026"/>
                </a:lnTo>
                <a:lnTo>
                  <a:pt x="54902" y="11001"/>
                </a:lnTo>
                <a:lnTo>
                  <a:pt x="47119" y="4218"/>
                </a:lnTo>
                <a:lnTo>
                  <a:pt x="37372" y="331"/>
                </a:lnTo>
                <a:lnTo>
                  <a:pt x="263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63187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3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63187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3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631875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3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63187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3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631875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3" y="59502"/>
                </a:lnTo>
                <a:lnTo>
                  <a:pt x="30948" y="61935"/>
                </a:lnTo>
                <a:lnTo>
                  <a:pt x="43012" y="59502"/>
                </a:lnTo>
                <a:lnTo>
                  <a:pt x="52858" y="52865"/>
                </a:lnTo>
                <a:lnTo>
                  <a:pt x="59493" y="43019"/>
                </a:lnTo>
                <a:lnTo>
                  <a:pt x="61926" y="30957"/>
                </a:lnTo>
                <a:lnTo>
                  <a:pt x="59493" y="18909"/>
                </a:lnTo>
                <a:lnTo>
                  <a:pt x="52858" y="9068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631875" y="5426700"/>
            <a:ext cx="65826" cy="52392"/>
          </a:xfrm>
          <a:custGeom>
            <a:avLst/>
            <a:gdLst/>
            <a:ahLst/>
            <a:cxnLst/>
            <a:rect l="l" t="t" r="r" b="b"/>
            <a:pathLst>
              <a:path w="62229" h="49529">
                <a:moveTo>
                  <a:pt x="6036" y="0"/>
                </a:moveTo>
                <a:lnTo>
                  <a:pt x="2249" y="5137"/>
                </a:lnTo>
                <a:lnTo>
                  <a:pt x="0" y="11490"/>
                </a:lnTo>
                <a:lnTo>
                  <a:pt x="0" y="18374"/>
                </a:lnTo>
                <a:lnTo>
                  <a:pt x="2432" y="30421"/>
                </a:lnTo>
                <a:lnTo>
                  <a:pt x="9065" y="40258"/>
                </a:lnTo>
                <a:lnTo>
                  <a:pt x="18903" y="46890"/>
                </a:lnTo>
                <a:lnTo>
                  <a:pt x="30948" y="49322"/>
                </a:lnTo>
                <a:lnTo>
                  <a:pt x="43012" y="46890"/>
                </a:lnTo>
                <a:lnTo>
                  <a:pt x="52858" y="40258"/>
                </a:lnTo>
                <a:lnTo>
                  <a:pt x="59493" y="30421"/>
                </a:lnTo>
                <a:lnTo>
                  <a:pt x="61926" y="18374"/>
                </a:lnTo>
                <a:lnTo>
                  <a:pt x="61926" y="15554"/>
                </a:lnTo>
                <a:lnTo>
                  <a:pt x="19833" y="2280"/>
                </a:lnTo>
                <a:lnTo>
                  <a:pt x="603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79563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2"/>
                </a:lnTo>
                <a:lnTo>
                  <a:pt x="9076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6" y="52850"/>
                </a:lnTo>
                <a:lnTo>
                  <a:pt x="18923" y="59486"/>
                </a:lnTo>
                <a:lnTo>
                  <a:pt x="30977" y="61920"/>
                </a:lnTo>
                <a:lnTo>
                  <a:pt x="43024" y="59486"/>
                </a:lnTo>
                <a:lnTo>
                  <a:pt x="52862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2" y="9065"/>
                </a:lnTo>
                <a:lnTo>
                  <a:pt x="43024" y="2432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79563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6" y="52854"/>
                </a:lnTo>
                <a:lnTo>
                  <a:pt x="18923" y="59490"/>
                </a:lnTo>
                <a:lnTo>
                  <a:pt x="30977" y="61923"/>
                </a:lnTo>
                <a:lnTo>
                  <a:pt x="43024" y="59490"/>
                </a:lnTo>
                <a:lnTo>
                  <a:pt x="52862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79563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6" y="52858"/>
                </a:lnTo>
                <a:lnTo>
                  <a:pt x="18923" y="59494"/>
                </a:lnTo>
                <a:lnTo>
                  <a:pt x="30977" y="61927"/>
                </a:lnTo>
                <a:lnTo>
                  <a:pt x="43024" y="59494"/>
                </a:lnTo>
                <a:lnTo>
                  <a:pt x="52862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79563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4"/>
                </a:lnTo>
                <a:lnTo>
                  <a:pt x="9076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6" y="52859"/>
                </a:lnTo>
                <a:lnTo>
                  <a:pt x="18923" y="59497"/>
                </a:lnTo>
                <a:lnTo>
                  <a:pt x="30977" y="61931"/>
                </a:lnTo>
                <a:lnTo>
                  <a:pt x="43024" y="59497"/>
                </a:lnTo>
                <a:lnTo>
                  <a:pt x="52862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2" y="9072"/>
                </a:lnTo>
                <a:lnTo>
                  <a:pt x="43024" y="2434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79563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6" y="52865"/>
                </a:lnTo>
                <a:lnTo>
                  <a:pt x="18923" y="59502"/>
                </a:lnTo>
                <a:lnTo>
                  <a:pt x="30977" y="61935"/>
                </a:lnTo>
                <a:lnTo>
                  <a:pt x="43024" y="59502"/>
                </a:lnTo>
                <a:lnTo>
                  <a:pt x="52862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2" y="9068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802434" y="5466101"/>
            <a:ext cx="34255" cy="13434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0"/>
                </a:moveTo>
                <a:lnTo>
                  <a:pt x="4818" y="4984"/>
                </a:lnTo>
                <a:lnTo>
                  <a:pt x="10649" y="8791"/>
                </a:lnTo>
                <a:lnTo>
                  <a:pt x="17293" y="11220"/>
                </a:lnTo>
                <a:lnTo>
                  <a:pt x="24547" y="12073"/>
                </a:lnTo>
                <a:lnTo>
                  <a:pt x="27226" y="12073"/>
                </a:lnTo>
                <a:lnTo>
                  <a:pt x="29822" y="11736"/>
                </a:lnTo>
                <a:lnTo>
                  <a:pt x="32302" y="11094"/>
                </a:lnTo>
                <a:lnTo>
                  <a:pt x="24272" y="8222"/>
                </a:lnTo>
                <a:lnTo>
                  <a:pt x="16211" y="5416"/>
                </a:lnTo>
                <a:lnTo>
                  <a:pt x="8120" y="2675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959407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2"/>
                </a:lnTo>
                <a:lnTo>
                  <a:pt x="9067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7" y="52850"/>
                </a:lnTo>
                <a:lnTo>
                  <a:pt x="18906" y="59486"/>
                </a:lnTo>
                <a:lnTo>
                  <a:pt x="30953" y="61920"/>
                </a:lnTo>
                <a:lnTo>
                  <a:pt x="43005" y="59486"/>
                </a:lnTo>
                <a:lnTo>
                  <a:pt x="52851" y="52850"/>
                </a:lnTo>
                <a:lnTo>
                  <a:pt x="59492" y="43008"/>
                </a:lnTo>
                <a:lnTo>
                  <a:pt x="61927" y="30956"/>
                </a:lnTo>
                <a:lnTo>
                  <a:pt x="59492" y="18905"/>
                </a:lnTo>
                <a:lnTo>
                  <a:pt x="52851" y="9065"/>
                </a:lnTo>
                <a:lnTo>
                  <a:pt x="43005" y="2432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959407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7" y="52854"/>
                </a:lnTo>
                <a:lnTo>
                  <a:pt x="18906" y="59490"/>
                </a:lnTo>
                <a:lnTo>
                  <a:pt x="30953" y="61923"/>
                </a:lnTo>
                <a:lnTo>
                  <a:pt x="43005" y="59490"/>
                </a:lnTo>
                <a:lnTo>
                  <a:pt x="52851" y="52854"/>
                </a:lnTo>
                <a:lnTo>
                  <a:pt x="59492" y="43013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959407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7" y="52858"/>
                </a:lnTo>
                <a:lnTo>
                  <a:pt x="18906" y="59494"/>
                </a:lnTo>
                <a:lnTo>
                  <a:pt x="30953" y="61927"/>
                </a:lnTo>
                <a:lnTo>
                  <a:pt x="43005" y="59494"/>
                </a:lnTo>
                <a:lnTo>
                  <a:pt x="52851" y="52858"/>
                </a:lnTo>
                <a:lnTo>
                  <a:pt x="59492" y="43015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959407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4"/>
                </a:lnTo>
                <a:lnTo>
                  <a:pt x="9067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7" y="52859"/>
                </a:lnTo>
                <a:lnTo>
                  <a:pt x="18906" y="59497"/>
                </a:lnTo>
                <a:lnTo>
                  <a:pt x="30953" y="61931"/>
                </a:lnTo>
                <a:lnTo>
                  <a:pt x="43005" y="59497"/>
                </a:lnTo>
                <a:lnTo>
                  <a:pt x="52851" y="52859"/>
                </a:lnTo>
                <a:lnTo>
                  <a:pt x="59492" y="43016"/>
                </a:lnTo>
                <a:lnTo>
                  <a:pt x="61927" y="30967"/>
                </a:lnTo>
                <a:lnTo>
                  <a:pt x="59492" y="18916"/>
                </a:lnTo>
                <a:lnTo>
                  <a:pt x="52851" y="9072"/>
                </a:lnTo>
                <a:lnTo>
                  <a:pt x="43005" y="2434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959407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7" y="52865"/>
                </a:lnTo>
                <a:lnTo>
                  <a:pt x="18906" y="59502"/>
                </a:lnTo>
                <a:lnTo>
                  <a:pt x="30953" y="61935"/>
                </a:lnTo>
                <a:lnTo>
                  <a:pt x="43005" y="59502"/>
                </a:lnTo>
                <a:lnTo>
                  <a:pt x="52851" y="52865"/>
                </a:lnTo>
                <a:lnTo>
                  <a:pt x="59492" y="43019"/>
                </a:lnTo>
                <a:lnTo>
                  <a:pt x="61927" y="30957"/>
                </a:lnTo>
                <a:lnTo>
                  <a:pt x="59492" y="18909"/>
                </a:lnTo>
                <a:lnTo>
                  <a:pt x="52851" y="9068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12316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2"/>
                </a:lnTo>
                <a:lnTo>
                  <a:pt x="9064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4" y="52850"/>
                </a:lnTo>
                <a:lnTo>
                  <a:pt x="18901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12316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4" y="52854"/>
                </a:lnTo>
                <a:lnTo>
                  <a:pt x="18901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123165" y="5996240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4" y="52858"/>
                </a:lnTo>
                <a:lnTo>
                  <a:pt x="18901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12316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4"/>
                </a:lnTo>
                <a:lnTo>
                  <a:pt x="9064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4" y="52859"/>
                </a:lnTo>
                <a:lnTo>
                  <a:pt x="18901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123165" y="5635173"/>
            <a:ext cx="47019" cy="40302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808" y="0"/>
                </a:moveTo>
                <a:lnTo>
                  <a:pt x="280" y="2272"/>
                </a:lnTo>
                <a:lnTo>
                  <a:pt x="0" y="4622"/>
                </a:lnTo>
                <a:lnTo>
                  <a:pt x="0" y="7049"/>
                </a:lnTo>
                <a:lnTo>
                  <a:pt x="2432" y="19111"/>
                </a:lnTo>
                <a:lnTo>
                  <a:pt x="9064" y="28957"/>
                </a:lnTo>
                <a:lnTo>
                  <a:pt x="18901" y="35594"/>
                </a:lnTo>
                <a:lnTo>
                  <a:pt x="30948" y="38027"/>
                </a:lnTo>
                <a:lnTo>
                  <a:pt x="35685" y="38027"/>
                </a:lnTo>
                <a:lnTo>
                  <a:pt x="40171" y="36964"/>
                </a:lnTo>
                <a:lnTo>
                  <a:pt x="44189" y="35071"/>
                </a:lnTo>
                <a:lnTo>
                  <a:pt x="33528" y="26085"/>
                </a:lnTo>
                <a:lnTo>
                  <a:pt x="22743" y="17245"/>
                </a:lnTo>
                <a:lnTo>
                  <a:pt x="11836" y="8550"/>
                </a:lnTo>
                <a:lnTo>
                  <a:pt x="80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8DA7295-68CA-F810-B1E3-89FABBAD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3188" y="6219434"/>
            <a:ext cx="2743200" cy="365125"/>
          </a:xfrm>
        </p:spPr>
        <p:txBody>
          <a:bodyPr/>
          <a:lstStyle/>
          <a:p>
            <a:fld id="{9290D85C-CD69-470D-96D4-73400C2C699A}" type="slidenum">
              <a:rPr lang="cs-CZ" sz="1600" b="1" smtClean="0"/>
              <a:t>2</a:t>
            </a:fld>
            <a:endParaRPr lang="cs-CZ" sz="1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3BE538-64EB-C915-BA7A-CC06D3CB5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214" r="512"/>
          <a:stretch/>
        </p:blipFill>
        <p:spPr bwMode="auto">
          <a:xfrm>
            <a:off x="8026399" y="1536366"/>
            <a:ext cx="2691243" cy="382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4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2CA6-88A8-A0AD-A3E7-66D0EAEDA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BF5C2FB4-9A65-45DF-E666-7E6F07A010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75" y="506386"/>
            <a:ext cx="8595868" cy="501840"/>
          </a:xfrm>
          <a:prstGeom prst="rect">
            <a:avLst/>
          </a:prstGeom>
        </p:spPr>
        <p:txBody>
          <a:bodyPr vert="horz" wrap="square" lIns="0" tIns="13434" rIns="0" bIns="0" rtlCol="0" anchor="ctr">
            <a:spAutoFit/>
          </a:bodyPr>
          <a:lstStyle/>
          <a:p>
            <a:pPr marL="13434">
              <a:lnSpc>
                <a:spcPct val="100000"/>
              </a:lnSpc>
              <a:spcBef>
                <a:spcPts val="106"/>
              </a:spcBef>
            </a:pPr>
            <a:r>
              <a:rPr lang="cs-CZ" sz="3173" b="1" dirty="0">
                <a:solidFill>
                  <a:srgbClr val="194AA0"/>
                </a:solidFill>
                <a:latin typeface="Montserrat"/>
              </a:rPr>
              <a:t>Právo EU a srovnání se zahraničím</a:t>
            </a:r>
            <a:endParaRPr sz="3173" b="1" dirty="0">
              <a:solidFill>
                <a:srgbClr val="194AA0"/>
              </a:solidFill>
              <a:latin typeface="Montserrat"/>
            </a:endParaRPr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27D9A493-D899-3C4E-52E0-1FBCC4D7F3F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" y="6545379"/>
            <a:ext cx="12184938" cy="336507"/>
          </a:xfrm>
          <a:prstGeom prst="rect">
            <a:avLst/>
          </a:prstGeom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A1079833-87DD-8F0C-97A0-46A5BBD3CE18}"/>
              </a:ext>
            </a:extLst>
          </p:cNvPr>
          <p:cNvSpPr/>
          <p:nvPr/>
        </p:nvSpPr>
        <p:spPr>
          <a:xfrm>
            <a:off x="10717643" y="356274"/>
            <a:ext cx="8732" cy="302262"/>
          </a:xfrm>
          <a:custGeom>
            <a:avLst/>
            <a:gdLst/>
            <a:ahLst/>
            <a:cxnLst/>
            <a:rect l="l" t="t" r="r" b="b"/>
            <a:pathLst>
              <a:path w="8254" h="285750">
                <a:moveTo>
                  <a:pt x="7851" y="0"/>
                </a:moveTo>
                <a:lnTo>
                  <a:pt x="0" y="0"/>
                </a:lnTo>
                <a:lnTo>
                  <a:pt x="0" y="285429"/>
                </a:lnTo>
                <a:lnTo>
                  <a:pt x="7851" y="285429"/>
                </a:lnTo>
                <a:lnTo>
                  <a:pt x="78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pic>
        <p:nvPicPr>
          <p:cNvPr id="13" name="object 13">
            <a:extLst>
              <a:ext uri="{FF2B5EF4-FFF2-40B4-BE49-F238E27FC236}">
                <a16:creationId xmlns:a16="http://schemas.microsoft.com/office/drawing/2014/main" id="{69C25649-1F08-633C-422D-F148A48B11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9194" y="354821"/>
            <a:ext cx="746530" cy="304413"/>
          </a:xfrm>
          <a:prstGeom prst="rect">
            <a:avLst/>
          </a:prstGeom>
        </p:spPr>
      </p:pic>
      <p:grpSp>
        <p:nvGrpSpPr>
          <p:cNvPr id="14" name="object 14">
            <a:extLst>
              <a:ext uri="{FF2B5EF4-FFF2-40B4-BE49-F238E27FC236}">
                <a16:creationId xmlns:a16="http://schemas.microsoft.com/office/drawing/2014/main" id="{85ECFCF3-A613-F592-B587-AE4FF1F3B0CA}"/>
              </a:ext>
            </a:extLst>
          </p:cNvPr>
          <p:cNvGrpSpPr/>
          <p:nvPr/>
        </p:nvGrpSpPr>
        <p:grpSpPr>
          <a:xfrm>
            <a:off x="10142519" y="370863"/>
            <a:ext cx="494366" cy="275395"/>
            <a:chOff x="9584909" y="350603"/>
            <a:chExt cx="467359" cy="26035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72BF145-C30D-3A8A-776F-E301441DDB2C}"/>
                </a:ext>
              </a:extLst>
            </p:cNvPr>
            <p:cNvSpPr/>
            <p:nvPr/>
          </p:nvSpPr>
          <p:spPr>
            <a:xfrm>
              <a:off x="9600281" y="443317"/>
              <a:ext cx="424180" cy="167640"/>
            </a:xfrm>
            <a:custGeom>
              <a:avLst/>
              <a:gdLst/>
              <a:ahLst/>
              <a:cxnLst/>
              <a:rect l="l" t="t" r="r" b="b"/>
              <a:pathLst>
                <a:path w="424179" h="167640">
                  <a:moveTo>
                    <a:pt x="190954" y="0"/>
                  </a:moveTo>
                  <a:lnTo>
                    <a:pt x="143797" y="4420"/>
                  </a:lnTo>
                  <a:lnTo>
                    <a:pt x="84836" y="16429"/>
                  </a:lnTo>
                  <a:lnTo>
                    <a:pt x="34449" y="37240"/>
                  </a:lnTo>
                  <a:lnTo>
                    <a:pt x="4637" y="71043"/>
                  </a:lnTo>
                  <a:lnTo>
                    <a:pt x="0" y="96102"/>
                  </a:lnTo>
                  <a:lnTo>
                    <a:pt x="11738" y="128639"/>
                  </a:lnTo>
                  <a:lnTo>
                    <a:pt x="41312" y="150031"/>
                  </a:lnTo>
                  <a:lnTo>
                    <a:pt x="82717" y="162306"/>
                  </a:lnTo>
                  <a:lnTo>
                    <a:pt x="129947" y="167493"/>
                  </a:lnTo>
                  <a:lnTo>
                    <a:pt x="176996" y="167623"/>
                  </a:lnTo>
                  <a:lnTo>
                    <a:pt x="217859" y="164726"/>
                  </a:lnTo>
                  <a:lnTo>
                    <a:pt x="272953" y="155554"/>
                  </a:lnTo>
                  <a:lnTo>
                    <a:pt x="330291" y="139969"/>
                  </a:lnTo>
                  <a:lnTo>
                    <a:pt x="377902" y="120080"/>
                  </a:lnTo>
                  <a:lnTo>
                    <a:pt x="411781" y="101067"/>
                  </a:lnTo>
                  <a:lnTo>
                    <a:pt x="423781" y="91779"/>
                  </a:lnTo>
                  <a:lnTo>
                    <a:pt x="407996" y="96057"/>
                  </a:lnTo>
                  <a:lnTo>
                    <a:pt x="387468" y="102617"/>
                  </a:lnTo>
                  <a:lnTo>
                    <a:pt x="363539" y="109817"/>
                  </a:lnTo>
                  <a:lnTo>
                    <a:pt x="319767" y="119112"/>
                  </a:lnTo>
                  <a:lnTo>
                    <a:pt x="268913" y="123066"/>
                  </a:lnTo>
                  <a:lnTo>
                    <a:pt x="227956" y="120481"/>
                  </a:lnTo>
                  <a:lnTo>
                    <a:pt x="182906" y="111672"/>
                  </a:lnTo>
                  <a:lnTo>
                    <a:pt x="147969" y="92673"/>
                  </a:lnTo>
                  <a:lnTo>
                    <a:pt x="137350" y="59519"/>
                  </a:lnTo>
                  <a:lnTo>
                    <a:pt x="145666" y="38178"/>
                  </a:lnTo>
                  <a:lnTo>
                    <a:pt x="160294" y="22140"/>
                  </a:lnTo>
                  <a:lnTo>
                    <a:pt x="176851" y="9911"/>
                  </a:lnTo>
                  <a:lnTo>
                    <a:pt x="1909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D7E48B0-46D1-4A53-4EF8-9DBBD6486BB2}"/>
                </a:ext>
              </a:extLst>
            </p:cNvPr>
            <p:cNvSpPr/>
            <p:nvPr/>
          </p:nvSpPr>
          <p:spPr>
            <a:xfrm>
              <a:off x="9756622" y="350603"/>
              <a:ext cx="295910" cy="205104"/>
            </a:xfrm>
            <a:custGeom>
              <a:avLst/>
              <a:gdLst/>
              <a:ahLst/>
              <a:cxnLst/>
              <a:rect l="l" t="t" r="r" b="b"/>
              <a:pathLst>
                <a:path w="295909" h="205104">
                  <a:moveTo>
                    <a:pt x="232790" y="0"/>
                  </a:moveTo>
                  <a:lnTo>
                    <a:pt x="246414" y="18542"/>
                  </a:lnTo>
                  <a:lnTo>
                    <a:pt x="255738" y="40232"/>
                  </a:lnTo>
                  <a:lnTo>
                    <a:pt x="254898" y="63899"/>
                  </a:lnTo>
                  <a:lnTo>
                    <a:pt x="221874" y="101689"/>
                  </a:lnTo>
                  <a:lnTo>
                    <a:pt x="183852" y="125759"/>
                  </a:lnTo>
                  <a:lnTo>
                    <a:pt x="121705" y="153258"/>
                  </a:lnTo>
                  <a:lnTo>
                    <a:pt x="79358" y="166591"/>
                  </a:lnTo>
                  <a:lnTo>
                    <a:pt x="38002" y="175810"/>
                  </a:lnTo>
                  <a:lnTo>
                    <a:pt x="0" y="180338"/>
                  </a:lnTo>
                  <a:lnTo>
                    <a:pt x="21550" y="189505"/>
                  </a:lnTo>
                  <a:lnTo>
                    <a:pt x="41157" y="196103"/>
                  </a:lnTo>
                  <a:lnTo>
                    <a:pt x="62486" y="200696"/>
                  </a:lnTo>
                  <a:lnTo>
                    <a:pt x="89204" y="203850"/>
                  </a:lnTo>
                  <a:lnTo>
                    <a:pt x="116735" y="205069"/>
                  </a:lnTo>
                  <a:lnTo>
                    <a:pt x="146787" y="204084"/>
                  </a:lnTo>
                  <a:lnTo>
                    <a:pt x="203295" y="193593"/>
                  </a:lnTo>
                  <a:lnTo>
                    <a:pt x="239101" y="177264"/>
                  </a:lnTo>
                  <a:lnTo>
                    <a:pt x="241851" y="174332"/>
                  </a:lnTo>
                  <a:lnTo>
                    <a:pt x="249195" y="168720"/>
                  </a:lnTo>
                  <a:lnTo>
                    <a:pt x="282470" y="132331"/>
                  </a:lnTo>
                  <a:lnTo>
                    <a:pt x="295352" y="80052"/>
                  </a:lnTo>
                  <a:lnTo>
                    <a:pt x="292072" y="60803"/>
                  </a:lnTo>
                  <a:lnTo>
                    <a:pt x="285447" y="42764"/>
                  </a:lnTo>
                  <a:lnTo>
                    <a:pt x="276241" y="28990"/>
                  </a:lnTo>
                  <a:lnTo>
                    <a:pt x="262845" y="15833"/>
                  </a:lnTo>
                  <a:lnTo>
                    <a:pt x="247585" y="5450"/>
                  </a:lnTo>
                  <a:lnTo>
                    <a:pt x="23279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4C01724-2262-E303-0126-7AA54CDD7334}"/>
                </a:ext>
              </a:extLst>
            </p:cNvPr>
            <p:cNvSpPr/>
            <p:nvPr/>
          </p:nvSpPr>
          <p:spPr>
            <a:xfrm>
              <a:off x="9584909" y="360393"/>
              <a:ext cx="415290" cy="122555"/>
            </a:xfrm>
            <a:custGeom>
              <a:avLst/>
              <a:gdLst/>
              <a:ahLst/>
              <a:cxnLst/>
              <a:rect l="l" t="t" r="r" b="b"/>
              <a:pathLst>
                <a:path w="415290" h="122554">
                  <a:moveTo>
                    <a:pt x="299232" y="0"/>
                  </a:moveTo>
                  <a:lnTo>
                    <a:pt x="250562" y="3879"/>
                  </a:lnTo>
                  <a:lnTo>
                    <a:pt x="206352" y="11328"/>
                  </a:lnTo>
                  <a:lnTo>
                    <a:pt x="146734" y="29021"/>
                  </a:lnTo>
                  <a:lnTo>
                    <a:pt x="95804" y="52049"/>
                  </a:lnTo>
                  <a:lnTo>
                    <a:pt x="54049" y="77330"/>
                  </a:lnTo>
                  <a:lnTo>
                    <a:pt x="21952" y="101782"/>
                  </a:lnTo>
                  <a:lnTo>
                    <a:pt x="0" y="122323"/>
                  </a:lnTo>
                  <a:lnTo>
                    <a:pt x="11730" y="118737"/>
                  </a:lnTo>
                  <a:lnTo>
                    <a:pt x="25789" y="113718"/>
                  </a:lnTo>
                  <a:lnTo>
                    <a:pt x="40990" y="107791"/>
                  </a:lnTo>
                  <a:lnTo>
                    <a:pt x="56149" y="101483"/>
                  </a:lnTo>
                  <a:lnTo>
                    <a:pt x="68384" y="96727"/>
                  </a:lnTo>
                  <a:lnTo>
                    <a:pt x="106923" y="85898"/>
                  </a:lnTo>
                  <a:lnTo>
                    <a:pt x="159319" y="76142"/>
                  </a:lnTo>
                  <a:lnTo>
                    <a:pt x="211259" y="72153"/>
                  </a:lnTo>
                  <a:lnTo>
                    <a:pt x="249438" y="73593"/>
                  </a:lnTo>
                  <a:lnTo>
                    <a:pt x="283627" y="80141"/>
                  </a:lnTo>
                  <a:lnTo>
                    <a:pt x="312120" y="93180"/>
                  </a:lnTo>
                  <a:lnTo>
                    <a:pt x="333212" y="114090"/>
                  </a:lnTo>
                  <a:lnTo>
                    <a:pt x="359830" y="100016"/>
                  </a:lnTo>
                  <a:lnTo>
                    <a:pt x="385018" y="83665"/>
                  </a:lnTo>
                  <a:lnTo>
                    <a:pt x="404767" y="66176"/>
                  </a:lnTo>
                  <a:lnTo>
                    <a:pt x="415066" y="48689"/>
                  </a:lnTo>
                  <a:lnTo>
                    <a:pt x="410277" y="24033"/>
                  </a:lnTo>
                  <a:lnTo>
                    <a:pt x="385260" y="8650"/>
                  </a:lnTo>
                  <a:lnTo>
                    <a:pt x="346188" y="1114"/>
                  </a:lnTo>
                  <a:lnTo>
                    <a:pt x="29923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72295767-5609-1442-61DA-2DF99D2A1083}"/>
                </a:ext>
              </a:extLst>
            </p:cNvPr>
            <p:cNvSpPr/>
            <p:nvPr/>
          </p:nvSpPr>
          <p:spPr>
            <a:xfrm>
              <a:off x="9653648" y="467833"/>
              <a:ext cx="71755" cy="38735"/>
            </a:xfrm>
            <a:custGeom>
              <a:avLst/>
              <a:gdLst/>
              <a:ahLst/>
              <a:cxnLst/>
              <a:rect l="l" t="t" r="r" b="b"/>
              <a:pathLst>
                <a:path w="71754" h="38734">
                  <a:moveTo>
                    <a:pt x="32533" y="0"/>
                  </a:moveTo>
                  <a:lnTo>
                    <a:pt x="27363" y="14759"/>
                  </a:lnTo>
                  <a:lnTo>
                    <a:pt x="0" y="18809"/>
                  </a:lnTo>
                  <a:lnTo>
                    <a:pt x="24116" y="23688"/>
                  </a:lnTo>
                  <a:lnTo>
                    <a:pt x="18580" y="38445"/>
                  </a:lnTo>
                  <a:lnTo>
                    <a:pt x="38660" y="26701"/>
                  </a:lnTo>
                  <a:lnTo>
                    <a:pt x="62593" y="31766"/>
                  </a:lnTo>
                  <a:lnTo>
                    <a:pt x="50878" y="19634"/>
                  </a:lnTo>
                  <a:lnTo>
                    <a:pt x="71222" y="8017"/>
                  </a:lnTo>
                  <a:lnTo>
                    <a:pt x="43895" y="12254"/>
                  </a:lnTo>
                  <a:lnTo>
                    <a:pt x="3253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F5CE36C6-2D17-9488-6EB1-E29EA88C20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8960" y="527820"/>
              <a:ext cx="124278" cy="64300"/>
            </a:xfrm>
            <a:prstGeom prst="rect">
              <a:avLst/>
            </a:prstGeom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F1679650-EA00-E0B1-361C-0D7848169277}"/>
                </a:ext>
              </a:extLst>
            </p:cNvPr>
            <p:cNvSpPr/>
            <p:nvPr/>
          </p:nvSpPr>
          <p:spPr>
            <a:xfrm>
              <a:off x="9700577" y="392330"/>
              <a:ext cx="285115" cy="52069"/>
            </a:xfrm>
            <a:custGeom>
              <a:avLst/>
              <a:gdLst/>
              <a:ahLst/>
              <a:cxnLst/>
              <a:rect l="l" t="t" r="r" b="b"/>
              <a:pathLst>
                <a:path w="285115" h="52070">
                  <a:moveTo>
                    <a:pt x="81330" y="9169"/>
                  </a:moveTo>
                  <a:lnTo>
                    <a:pt x="60439" y="14097"/>
                  </a:lnTo>
                  <a:lnTo>
                    <a:pt x="36957" y="21094"/>
                  </a:lnTo>
                  <a:lnTo>
                    <a:pt x="15328" y="28562"/>
                  </a:lnTo>
                  <a:lnTo>
                    <a:pt x="0" y="34899"/>
                  </a:lnTo>
                  <a:lnTo>
                    <a:pt x="9982" y="32359"/>
                  </a:lnTo>
                  <a:lnTo>
                    <a:pt x="50914" y="23914"/>
                  </a:lnTo>
                  <a:lnTo>
                    <a:pt x="75349" y="19151"/>
                  </a:lnTo>
                  <a:lnTo>
                    <a:pt x="81330" y="9169"/>
                  </a:lnTo>
                  <a:close/>
                </a:path>
                <a:path w="285115" h="52070">
                  <a:moveTo>
                    <a:pt x="197916" y="3111"/>
                  </a:moveTo>
                  <a:lnTo>
                    <a:pt x="179946" y="939"/>
                  </a:lnTo>
                  <a:lnTo>
                    <a:pt x="161759" y="0"/>
                  </a:lnTo>
                  <a:lnTo>
                    <a:pt x="142328" y="469"/>
                  </a:lnTo>
                  <a:lnTo>
                    <a:pt x="120611" y="2540"/>
                  </a:lnTo>
                  <a:lnTo>
                    <a:pt x="112941" y="14922"/>
                  </a:lnTo>
                  <a:lnTo>
                    <a:pt x="131635" y="13754"/>
                  </a:lnTo>
                  <a:lnTo>
                    <a:pt x="151142" y="13601"/>
                  </a:lnTo>
                  <a:lnTo>
                    <a:pt x="170332" y="14528"/>
                  </a:lnTo>
                  <a:lnTo>
                    <a:pt x="188099" y="16611"/>
                  </a:lnTo>
                  <a:lnTo>
                    <a:pt x="197916" y="3111"/>
                  </a:lnTo>
                  <a:close/>
                </a:path>
                <a:path w="285115" h="52070">
                  <a:moveTo>
                    <a:pt x="284822" y="38862"/>
                  </a:moveTo>
                  <a:lnTo>
                    <a:pt x="272859" y="30264"/>
                  </a:lnTo>
                  <a:lnTo>
                    <a:pt x="260400" y="23114"/>
                  </a:lnTo>
                  <a:lnTo>
                    <a:pt x="247129" y="16967"/>
                  </a:lnTo>
                  <a:lnTo>
                    <a:pt x="233616" y="12090"/>
                  </a:lnTo>
                  <a:lnTo>
                    <a:pt x="223342" y="25679"/>
                  </a:lnTo>
                  <a:lnTo>
                    <a:pt x="233045" y="29565"/>
                  </a:lnTo>
                  <a:lnTo>
                    <a:pt x="243141" y="34366"/>
                  </a:lnTo>
                  <a:lnTo>
                    <a:pt x="253212" y="39979"/>
                  </a:lnTo>
                  <a:lnTo>
                    <a:pt x="262813" y="46266"/>
                  </a:lnTo>
                  <a:lnTo>
                    <a:pt x="264718" y="47637"/>
                  </a:lnTo>
                  <a:lnTo>
                    <a:pt x="269138" y="51625"/>
                  </a:lnTo>
                  <a:lnTo>
                    <a:pt x="269354" y="51866"/>
                  </a:lnTo>
                  <a:lnTo>
                    <a:pt x="274497" y="48133"/>
                  </a:lnTo>
                  <a:lnTo>
                    <a:pt x="282067" y="41871"/>
                  </a:lnTo>
                  <a:lnTo>
                    <a:pt x="28482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4551C68F-B5E5-D40E-50D8-67805EF76AD4}"/>
                </a:ext>
              </a:extLst>
            </p:cNvPr>
            <p:cNvSpPr/>
            <p:nvPr/>
          </p:nvSpPr>
          <p:spPr>
            <a:xfrm>
              <a:off x="9846310" y="451246"/>
              <a:ext cx="182880" cy="93980"/>
            </a:xfrm>
            <a:custGeom>
              <a:avLst/>
              <a:gdLst/>
              <a:ahLst/>
              <a:cxnLst/>
              <a:rect l="l" t="t" r="r" b="b"/>
              <a:pathLst>
                <a:path w="182879" h="93979">
                  <a:moveTo>
                    <a:pt x="75996" y="86474"/>
                  </a:moveTo>
                  <a:lnTo>
                    <a:pt x="70662" y="73609"/>
                  </a:lnTo>
                  <a:lnTo>
                    <a:pt x="72517" y="70205"/>
                  </a:lnTo>
                  <a:lnTo>
                    <a:pt x="67043" y="70231"/>
                  </a:lnTo>
                  <a:lnTo>
                    <a:pt x="59537" y="69354"/>
                  </a:lnTo>
                  <a:lnTo>
                    <a:pt x="50774" y="64820"/>
                  </a:lnTo>
                  <a:lnTo>
                    <a:pt x="39446" y="62242"/>
                  </a:lnTo>
                  <a:lnTo>
                    <a:pt x="26695" y="63322"/>
                  </a:lnTo>
                  <a:lnTo>
                    <a:pt x="17589" y="67525"/>
                  </a:lnTo>
                  <a:lnTo>
                    <a:pt x="17208" y="74307"/>
                  </a:lnTo>
                  <a:lnTo>
                    <a:pt x="19367" y="77571"/>
                  </a:lnTo>
                  <a:lnTo>
                    <a:pt x="23609" y="79298"/>
                  </a:lnTo>
                  <a:lnTo>
                    <a:pt x="27178" y="80175"/>
                  </a:lnTo>
                  <a:lnTo>
                    <a:pt x="57467" y="75285"/>
                  </a:lnTo>
                  <a:lnTo>
                    <a:pt x="46647" y="79070"/>
                  </a:lnTo>
                  <a:lnTo>
                    <a:pt x="30213" y="82804"/>
                  </a:lnTo>
                  <a:lnTo>
                    <a:pt x="13030" y="85750"/>
                  </a:lnTo>
                  <a:lnTo>
                    <a:pt x="0" y="87198"/>
                  </a:lnTo>
                  <a:lnTo>
                    <a:pt x="21437" y="90589"/>
                  </a:lnTo>
                  <a:lnTo>
                    <a:pt x="36588" y="84328"/>
                  </a:lnTo>
                  <a:lnTo>
                    <a:pt x="42926" y="89941"/>
                  </a:lnTo>
                  <a:lnTo>
                    <a:pt x="50800" y="92938"/>
                  </a:lnTo>
                  <a:lnTo>
                    <a:pt x="58978" y="93738"/>
                  </a:lnTo>
                  <a:lnTo>
                    <a:pt x="66268" y="92735"/>
                  </a:lnTo>
                  <a:lnTo>
                    <a:pt x="71247" y="91376"/>
                  </a:lnTo>
                  <a:lnTo>
                    <a:pt x="75996" y="86474"/>
                  </a:lnTo>
                  <a:close/>
                </a:path>
                <a:path w="182879" h="93979">
                  <a:moveTo>
                    <a:pt x="141566" y="47548"/>
                  </a:moveTo>
                  <a:lnTo>
                    <a:pt x="136093" y="38950"/>
                  </a:lnTo>
                  <a:lnTo>
                    <a:pt x="137096" y="35941"/>
                  </a:lnTo>
                  <a:lnTo>
                    <a:pt x="133007" y="37185"/>
                  </a:lnTo>
                  <a:lnTo>
                    <a:pt x="125196" y="37604"/>
                  </a:lnTo>
                  <a:lnTo>
                    <a:pt x="118160" y="36131"/>
                  </a:lnTo>
                  <a:lnTo>
                    <a:pt x="109423" y="36690"/>
                  </a:lnTo>
                  <a:lnTo>
                    <a:pt x="100050" y="40347"/>
                  </a:lnTo>
                  <a:lnTo>
                    <a:pt x="93751" y="45580"/>
                  </a:lnTo>
                  <a:lnTo>
                    <a:pt x="94246" y="50825"/>
                  </a:lnTo>
                  <a:lnTo>
                    <a:pt x="96253" y="52844"/>
                  </a:lnTo>
                  <a:lnTo>
                    <a:pt x="101701" y="53784"/>
                  </a:lnTo>
                  <a:lnTo>
                    <a:pt x="104470" y="53644"/>
                  </a:lnTo>
                  <a:lnTo>
                    <a:pt x="126466" y="43167"/>
                  </a:lnTo>
                  <a:lnTo>
                    <a:pt x="118833" y="48463"/>
                  </a:lnTo>
                  <a:lnTo>
                    <a:pt x="107022" y="54978"/>
                  </a:lnTo>
                  <a:lnTo>
                    <a:pt x="94576" y="61061"/>
                  </a:lnTo>
                  <a:lnTo>
                    <a:pt x="85039" y="65074"/>
                  </a:lnTo>
                  <a:lnTo>
                    <a:pt x="97891" y="64973"/>
                  </a:lnTo>
                  <a:lnTo>
                    <a:pt x="111950" y="54711"/>
                  </a:lnTo>
                  <a:lnTo>
                    <a:pt x="117424" y="58318"/>
                  </a:lnTo>
                  <a:lnTo>
                    <a:pt x="124028" y="60312"/>
                  </a:lnTo>
                  <a:lnTo>
                    <a:pt x="131013" y="60083"/>
                  </a:lnTo>
                  <a:lnTo>
                    <a:pt x="137668" y="57023"/>
                  </a:lnTo>
                  <a:lnTo>
                    <a:pt x="141147" y="54457"/>
                  </a:lnTo>
                  <a:lnTo>
                    <a:pt x="141566" y="47548"/>
                  </a:lnTo>
                  <a:close/>
                </a:path>
                <a:path w="182879" h="93979">
                  <a:moveTo>
                    <a:pt x="182270" y="11874"/>
                  </a:moveTo>
                  <a:lnTo>
                    <a:pt x="179400" y="7162"/>
                  </a:lnTo>
                  <a:lnTo>
                    <a:pt x="172415" y="3429"/>
                  </a:lnTo>
                  <a:lnTo>
                    <a:pt x="171183" y="2425"/>
                  </a:lnTo>
                  <a:lnTo>
                    <a:pt x="170586" y="0"/>
                  </a:lnTo>
                  <a:lnTo>
                    <a:pt x="167894" y="1765"/>
                  </a:lnTo>
                  <a:lnTo>
                    <a:pt x="161823" y="3721"/>
                  </a:lnTo>
                  <a:lnTo>
                    <a:pt x="155486" y="4102"/>
                  </a:lnTo>
                  <a:lnTo>
                    <a:pt x="148742" y="6350"/>
                  </a:lnTo>
                  <a:lnTo>
                    <a:pt x="142913" y="11023"/>
                  </a:lnTo>
                  <a:lnTo>
                    <a:pt x="140284" y="16217"/>
                  </a:lnTo>
                  <a:lnTo>
                    <a:pt x="143103" y="19989"/>
                  </a:lnTo>
                  <a:lnTo>
                    <a:pt x="145630" y="21056"/>
                  </a:lnTo>
                  <a:lnTo>
                    <a:pt x="150444" y="20612"/>
                  </a:lnTo>
                  <a:lnTo>
                    <a:pt x="152603" y="19939"/>
                  </a:lnTo>
                  <a:lnTo>
                    <a:pt x="165404" y="7569"/>
                  </a:lnTo>
                  <a:lnTo>
                    <a:pt x="161734" y="13081"/>
                  </a:lnTo>
                  <a:lnTo>
                    <a:pt x="155270" y="20383"/>
                  </a:lnTo>
                  <a:lnTo>
                    <a:pt x="148094" y="27495"/>
                  </a:lnTo>
                  <a:lnTo>
                    <a:pt x="142290" y="32461"/>
                  </a:lnTo>
                  <a:lnTo>
                    <a:pt x="152552" y="29692"/>
                  </a:lnTo>
                  <a:lnTo>
                    <a:pt x="159105" y="19151"/>
                  </a:lnTo>
                  <a:lnTo>
                    <a:pt x="166687" y="21996"/>
                  </a:lnTo>
                  <a:lnTo>
                    <a:pt x="177025" y="23622"/>
                  </a:lnTo>
                  <a:lnTo>
                    <a:pt x="182270" y="1187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486AD398-84C8-392C-946A-D198DC1DE42A}"/>
              </a:ext>
            </a:extLst>
          </p:cNvPr>
          <p:cNvSpPr/>
          <p:nvPr/>
        </p:nvSpPr>
        <p:spPr>
          <a:xfrm>
            <a:off x="2970" y="615091"/>
            <a:ext cx="630049" cy="337191"/>
          </a:xfrm>
          <a:custGeom>
            <a:avLst/>
            <a:gdLst/>
            <a:ahLst/>
            <a:cxnLst/>
            <a:rect l="l" t="t" r="r" b="b"/>
            <a:pathLst>
              <a:path w="595630" h="318769">
                <a:moveTo>
                  <a:pt x="595285" y="0"/>
                </a:moveTo>
                <a:lnTo>
                  <a:pt x="0" y="0"/>
                </a:lnTo>
                <a:lnTo>
                  <a:pt x="0" y="318150"/>
                </a:lnTo>
                <a:lnTo>
                  <a:pt x="595285" y="318150"/>
                </a:lnTo>
                <a:lnTo>
                  <a:pt x="5952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1FB811E2-E7CD-B385-59CC-569331DEB5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3576" y="1055691"/>
            <a:ext cx="10444848" cy="6612423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algn="l"/>
            <a:r>
              <a:rPr lang="cs-CZ" sz="2400" b="0" dirty="0">
                <a:latin typeface="Arial Nova" panose="020B0504020202020204" pitchFamily="34" charset="0"/>
                <a:cs typeface="Arial" panose="020B0604020202020204" pitchFamily="34" charset="0"/>
              </a:rPr>
              <a:t>Směrnice 89/665/EHS a přezkumné řízení </a:t>
            </a:r>
            <a:r>
              <a:rPr lang="cs-CZ" sz="2400" dirty="0">
                <a:latin typeface="Arial Nova" panose="020B0504020202020204" pitchFamily="34" charset="0"/>
                <a:cs typeface="Arial" panose="020B0604020202020204" pitchFamily="34" charset="0"/>
              </a:rPr>
              <a:t>na návrh </a:t>
            </a:r>
            <a:r>
              <a:rPr lang="cs-CZ" sz="2400" b="0" dirty="0">
                <a:latin typeface="Arial Nova" panose="020B0504020202020204" pitchFamily="34" charset="0"/>
                <a:cs typeface="Arial" panose="020B0604020202020204" pitchFamily="34" charset="0"/>
              </a:rPr>
              <a:t>a čl. 1 a 2</a:t>
            </a:r>
          </a:p>
          <a:p>
            <a:pPr algn="l"/>
            <a:r>
              <a:rPr lang="cs-CZ" sz="1600" b="0" dirty="0">
                <a:latin typeface="Arial Nova" panose="020B05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b="0" i="1" dirty="0">
                <a:latin typeface="Arial Nova" panose="020B0504020202020204" pitchFamily="34" charset="0"/>
                <a:cs typeface="Arial" panose="020B0604020202020204" pitchFamily="34" charset="0"/>
              </a:rPr>
              <a:t>cíl přijmout opatření nezbytná k zajištění možnosti účinného, a zejména co </a:t>
            </a:r>
            <a:r>
              <a:rPr lang="cs-CZ" sz="1600" i="1" dirty="0">
                <a:solidFill>
                  <a:srgbClr val="FF000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nejrychlejšího</a:t>
            </a:r>
            <a:r>
              <a:rPr lang="cs-CZ" sz="1600" b="0" i="1" dirty="0">
                <a:latin typeface="Arial Nova" panose="020B0504020202020204" pitchFamily="34" charset="0"/>
                <a:cs typeface="Arial" panose="020B0604020202020204" pitchFamily="34" charset="0"/>
              </a:rPr>
              <a:t> přezkumu </a:t>
            </a:r>
            <a:br>
              <a:rPr lang="cs-CZ" sz="1600" b="0" i="1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cs-CZ" sz="1600" b="0" i="1" dirty="0">
                <a:latin typeface="Arial Nova" panose="020B0504020202020204" pitchFamily="34" charset="0"/>
                <a:cs typeface="Arial" panose="020B0604020202020204" pitchFamily="34" charset="0"/>
              </a:rPr>
              <a:t>viz též </a:t>
            </a:r>
            <a:r>
              <a:rPr lang="pt-BR" sz="1600" b="0" i="1" dirty="0">
                <a:latin typeface="Arial Nova" panose="020B0504020202020204" pitchFamily="34" charset="0"/>
                <a:cs typeface="Arial" panose="020B0604020202020204" pitchFamily="34" charset="0"/>
              </a:rPr>
              <a:t>Klaipėdos C‑927/19</a:t>
            </a:r>
            <a:r>
              <a:rPr lang="cs-CZ" sz="1600" b="0" i="1" dirty="0">
                <a:latin typeface="Arial Nova" panose="020B0504020202020204" pitchFamily="34" charset="0"/>
                <a:cs typeface="Arial" panose="020B0604020202020204" pitchFamily="34" charset="0"/>
              </a:rPr>
              <a:t>, bod </a:t>
            </a:r>
            <a:r>
              <a:rPr lang="pt-BR" sz="1600" b="0" i="1" dirty="0">
                <a:latin typeface="Arial Nova" panose="020B0504020202020204" pitchFamily="34" charset="0"/>
                <a:cs typeface="Arial" panose="020B0604020202020204" pitchFamily="34" charset="0"/>
              </a:rPr>
              <a:t>12</a:t>
            </a:r>
            <a:r>
              <a:rPr lang="cs-CZ" sz="1600" b="0" i="1" dirty="0">
                <a:latin typeface="Arial Nova" panose="020B0504020202020204" pitchFamily="34" charset="0"/>
                <a:cs typeface="Arial" panose="020B0604020202020204" pitchFamily="34" charset="0"/>
              </a:rPr>
              <a:t>7;</a:t>
            </a:r>
            <a:br>
              <a:rPr lang="cs-CZ" sz="2400" b="0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cs-CZ" sz="1600" b="0" dirty="0">
                <a:latin typeface="Arial Nova" panose="020B05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b="0" i="1" dirty="0">
                <a:latin typeface="Arial Nova" panose="020B0504020202020204" pitchFamily="34" charset="0"/>
                <a:cs typeface="Arial" panose="020B0604020202020204" pitchFamily="34" charset="0"/>
              </a:rPr>
              <a:t>povinnost čl. státu zajistit přezkum skrz (a) soud, nebo (b) správní orgán a </a:t>
            </a:r>
            <a:r>
              <a:rPr lang="cs-CZ" sz="1600" b="0" i="1" u="sng" dirty="0">
                <a:latin typeface="Arial Nova" panose="020B0504020202020204" pitchFamily="34" charset="0"/>
                <a:cs typeface="Arial" panose="020B0604020202020204" pitchFamily="34" charset="0"/>
              </a:rPr>
              <a:t>zároveň</a:t>
            </a:r>
            <a:r>
              <a:rPr lang="cs-CZ" sz="1600" b="0" i="1" dirty="0">
                <a:latin typeface="Arial Nova" panose="020B0504020202020204" pitchFamily="34" charset="0"/>
                <a:cs typeface="Arial" panose="020B0604020202020204" pitchFamily="34" charset="0"/>
              </a:rPr>
              <a:t> zajistit „soudní“ přezkum</a:t>
            </a:r>
          </a:p>
          <a:p>
            <a:pPr algn="l"/>
            <a:r>
              <a:rPr lang="cs-CZ" sz="1600" b="0" i="1" dirty="0">
                <a:latin typeface="Arial Nova" panose="020B0504020202020204" pitchFamily="34" charset="0"/>
                <a:cs typeface="Arial" panose="020B0604020202020204" pitchFamily="34" charset="0"/>
              </a:rPr>
              <a:t>→ Zájem na tom, aby veřejné zakázky mohly být zadávány </a:t>
            </a:r>
            <a:r>
              <a:rPr lang="cs-CZ" sz="1600" b="0" i="1" u="sng" dirty="0">
                <a:latin typeface="Arial Nova" panose="020B0504020202020204" pitchFamily="34" charset="0"/>
                <a:cs typeface="Arial" panose="020B0604020202020204" pitchFamily="34" charset="0"/>
              </a:rPr>
              <a:t>bez nepřiměřených průtahů</a:t>
            </a:r>
            <a:r>
              <a:rPr lang="cs-CZ" sz="1600" b="0" i="1" dirty="0">
                <a:latin typeface="Arial Nova" panose="020B0504020202020204" pitchFamily="34" charset="0"/>
                <a:cs typeface="Arial" panose="020B0604020202020204" pitchFamily="34" charset="0"/>
              </a:rPr>
              <a:t>, </a:t>
            </a:r>
            <a:br>
              <a:rPr lang="cs-CZ" sz="1600" b="0" i="1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cs-CZ" sz="1600" b="0" i="1" dirty="0">
                <a:latin typeface="Arial Nova" panose="020B0504020202020204" pitchFamily="34" charset="0"/>
                <a:cs typeface="Arial" panose="020B0604020202020204" pitchFamily="34" charset="0"/>
              </a:rPr>
              <a:t>je </a:t>
            </a:r>
            <a:r>
              <a:rPr lang="cs-CZ" sz="1600" b="0" i="1" u="sng" dirty="0">
                <a:latin typeface="Arial Nova" panose="020B0504020202020204" pitchFamily="34" charset="0"/>
                <a:cs typeface="Arial" panose="020B0604020202020204" pitchFamily="34" charset="0"/>
              </a:rPr>
              <a:t>veřejným zájmem </a:t>
            </a:r>
            <a:r>
              <a:rPr lang="cs-CZ" sz="1600" b="0" i="1" dirty="0">
                <a:latin typeface="Arial Nova" panose="020B0504020202020204" pitchFamily="34" charset="0"/>
                <a:cs typeface="Arial" panose="020B0604020202020204" pitchFamily="34" charset="0"/>
              </a:rPr>
              <a:t>viz </a:t>
            </a:r>
            <a:r>
              <a:rPr lang="cs-CZ" sz="1600" b="0" i="1" dirty="0" err="1">
                <a:latin typeface="Arial Nova" panose="020B0504020202020204" pitchFamily="34" charset="0"/>
                <a:cs typeface="Arial" panose="020B0604020202020204" pitchFamily="34" charset="0"/>
              </a:rPr>
              <a:t>Cross</a:t>
            </a:r>
            <a:r>
              <a:rPr lang="cs-CZ" sz="1600" b="0" i="1" dirty="0">
                <a:latin typeface="Arial Nova" panose="020B0504020202020204" pitchFamily="34" charset="0"/>
                <a:cs typeface="Arial" panose="020B0604020202020204" pitchFamily="34" charset="0"/>
              </a:rPr>
              <a:t> Zlín C-303/22, bod 62.</a:t>
            </a:r>
          </a:p>
          <a:p>
            <a:pPr algn="l"/>
            <a:br>
              <a:rPr lang="cs-CZ" sz="2800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 Nova" panose="020B0504020202020204" pitchFamily="34" charset="0"/>
                <a:cs typeface="Arial" panose="020B0604020202020204" pitchFamily="34" charset="0"/>
              </a:rPr>
              <a:t>24 z 27 států EU </a:t>
            </a:r>
            <a:r>
              <a:rPr lang="cs-CZ" sz="2400" b="0" dirty="0">
                <a:latin typeface="Arial Nova" panose="020B0504020202020204" pitchFamily="34" charset="0"/>
                <a:cs typeface="Arial" panose="020B0604020202020204" pitchFamily="34" charset="0"/>
              </a:rPr>
              <a:t>má </a:t>
            </a:r>
            <a:r>
              <a:rPr lang="cs-CZ" sz="2800" dirty="0">
                <a:latin typeface="Arial Nova" panose="020B0504020202020204" pitchFamily="34" charset="0"/>
                <a:cs typeface="Arial" panose="020B0604020202020204" pitchFamily="34" charset="0"/>
              </a:rPr>
              <a:t>3 a méně </a:t>
            </a:r>
            <a:r>
              <a:rPr lang="cs-CZ" sz="2400" b="0" dirty="0">
                <a:latin typeface="Arial Nova" panose="020B0504020202020204" pitchFamily="34" charset="0"/>
                <a:cs typeface="Arial" panose="020B0604020202020204" pitchFamily="34" charset="0"/>
              </a:rPr>
              <a:t>instancí</a:t>
            </a:r>
          </a:p>
          <a:p>
            <a:pPr algn="l"/>
            <a:endParaRPr lang="cs-CZ" sz="2400" b="0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400" b="0" dirty="0">
                <a:latin typeface="Arial Nova" panose="020B0504020202020204" pitchFamily="34" charset="0"/>
                <a:cs typeface="Arial" panose="020B0604020202020204" pitchFamily="34" charset="0"/>
              </a:rPr>
              <a:t>ČR jako </a:t>
            </a:r>
            <a:r>
              <a:rPr lang="cs-CZ" sz="2400" dirty="0">
                <a:solidFill>
                  <a:srgbClr val="FF000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jediná</a:t>
            </a:r>
            <a:r>
              <a:rPr lang="cs-CZ" sz="2400" b="0" dirty="0">
                <a:latin typeface="Arial Nova" panose="020B0504020202020204" pitchFamily="34" charset="0"/>
                <a:cs typeface="Arial" panose="020B0604020202020204" pitchFamily="34" charset="0"/>
              </a:rPr>
              <a:t> v EU </a:t>
            </a:r>
            <a:r>
              <a:rPr lang="cs-CZ" sz="2800" b="0" dirty="0">
                <a:latin typeface="Arial Nova" panose="020B0504020202020204" pitchFamily="34" charset="0"/>
                <a:cs typeface="Arial" panose="020B0604020202020204" pitchFamily="34" charset="0"/>
              </a:rPr>
              <a:t>má </a:t>
            </a:r>
            <a:r>
              <a:rPr lang="cs-CZ" sz="2800" dirty="0">
                <a:solidFill>
                  <a:srgbClr val="FF000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5</a:t>
            </a:r>
            <a:r>
              <a:rPr lang="cs-CZ" sz="2800" dirty="0"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0" dirty="0">
                <a:latin typeface="Arial Nova" panose="020B0504020202020204" pitchFamily="34" charset="0"/>
                <a:cs typeface="Arial" panose="020B0604020202020204" pitchFamily="34" charset="0"/>
              </a:rPr>
              <a:t>instancí přezkumu</a:t>
            </a:r>
            <a:endParaRPr lang="cs-CZ" sz="2400" b="0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400" b="0" dirty="0">
                <a:latin typeface="Arial Nova" panose="020B0504020202020204" pitchFamily="34" charset="0"/>
                <a:cs typeface="Arial" panose="020B0604020202020204" pitchFamily="34" charset="0"/>
              </a:rPr>
              <a:t>Slovensko zrušilo II. stupeň novelou č. 64/2022 </a:t>
            </a:r>
            <a:r>
              <a:rPr lang="cs-CZ" sz="2400" b="0" dirty="0" err="1">
                <a:latin typeface="Arial Nova" panose="020B0504020202020204" pitchFamily="34" charset="0"/>
                <a:cs typeface="Arial" panose="020B0604020202020204" pitchFamily="34" charset="0"/>
              </a:rPr>
              <a:t>Z.z</a:t>
            </a:r>
            <a:r>
              <a:rPr lang="cs-CZ" sz="2400" b="0" dirty="0">
                <a:latin typeface="Arial Nova" panose="020B05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cs-CZ" sz="2400" i="0" dirty="0">
              <a:effectLst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400" i="0" dirty="0">
                <a:solidFill>
                  <a:schemeClr val="tx1"/>
                </a:solidFill>
                <a:effectLst/>
                <a:latin typeface="Arial Nova" panose="020B0504020202020204" pitchFamily="34" charset="0"/>
                <a:cs typeface="Arial" panose="020B0604020202020204" pitchFamily="34" charset="0"/>
              </a:rPr>
              <a:t>ČR je </a:t>
            </a:r>
            <a:r>
              <a:rPr lang="cs-CZ" sz="2400" i="0" dirty="0">
                <a:solidFill>
                  <a:srgbClr val="FF0000"/>
                </a:solidFill>
                <a:effectLst/>
                <a:latin typeface="Arial Nova" panose="020B0504020202020204" pitchFamily="34" charset="0"/>
                <a:cs typeface="Arial" panose="020B0604020202020204" pitchFamily="34" charset="0"/>
              </a:rPr>
              <a:t>jediný</a:t>
            </a:r>
            <a:r>
              <a:rPr lang="cs-CZ" sz="2400" i="0" dirty="0">
                <a:solidFill>
                  <a:schemeClr val="tx1"/>
                </a:solidFill>
                <a:effectLst/>
                <a:latin typeface="Arial Nova" panose="020B0504020202020204" pitchFamily="34" charset="0"/>
                <a:cs typeface="Arial" panose="020B0604020202020204" pitchFamily="34" charset="0"/>
              </a:rPr>
              <a:t> stát v EU</a:t>
            </a:r>
            <a:r>
              <a:rPr lang="cs-CZ" sz="2400" b="0" i="0" dirty="0">
                <a:effectLst/>
                <a:latin typeface="Arial Nova" panose="020B0504020202020204" pitchFamily="34" charset="0"/>
                <a:cs typeface="Arial" panose="020B0604020202020204" pitchFamily="34" charset="0"/>
              </a:rPr>
              <a:t>, </a:t>
            </a:r>
            <a:r>
              <a:rPr lang="cs-CZ" sz="2400" b="0" dirty="0">
                <a:latin typeface="Arial Nova" panose="020B0504020202020204" pitchFamily="34" charset="0"/>
                <a:cs typeface="Arial" panose="020B0604020202020204" pitchFamily="34" charset="0"/>
              </a:rPr>
              <a:t>kde v řízení o </a:t>
            </a:r>
            <a:r>
              <a:rPr lang="cs-CZ" sz="2400" b="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návrhu</a:t>
            </a:r>
            <a:r>
              <a:rPr lang="cs-CZ" sz="2400" b="0" dirty="0"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br>
              <a:rPr lang="cs-CZ" sz="2400" b="0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cs-CZ" sz="2400" b="0" dirty="0">
                <a:latin typeface="Arial Nova" panose="020B0504020202020204" pitchFamily="34" charset="0"/>
                <a:cs typeface="Arial" panose="020B0604020202020204" pitchFamily="34" charset="0"/>
              </a:rPr>
              <a:t>rozhoduje </a:t>
            </a:r>
            <a:r>
              <a:rPr lang="cs-CZ" sz="2400" dirty="0">
                <a:solidFill>
                  <a:srgbClr val="FF000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monokratický</a:t>
            </a:r>
            <a:r>
              <a:rPr lang="cs-CZ" sz="2400" b="0" dirty="0">
                <a:latin typeface="Arial Nova" panose="020B0504020202020204" pitchFamily="34" charset="0"/>
                <a:cs typeface="Arial" panose="020B0604020202020204" pitchFamily="34" charset="0"/>
              </a:rPr>
              <a:t> orgán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000" b="0" i="0" dirty="0">
              <a:effectLst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cs-CZ" sz="2000" b="0" i="0" dirty="0">
              <a:effectLst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cs-CZ" sz="2000" b="0" i="0" dirty="0">
              <a:effectLst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561544">
              <a:lnSpc>
                <a:spcPct val="100000"/>
              </a:lnSpc>
            </a:pPr>
            <a:endParaRPr lang="cs-CZ" sz="14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52FBFE-ED07-D32D-9B29-A8D8D4FFAE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279385" y="6192763"/>
            <a:ext cx="2805705" cy="246221"/>
          </a:xfrm>
        </p:spPr>
        <p:txBody>
          <a:bodyPr/>
          <a:lstStyle/>
          <a:p>
            <a:fld id="{B6F15528-21DE-4FAA-801E-634DDDAF4B2B}" type="slidenum">
              <a:rPr lang="cs-CZ" sz="1600" b="1" smtClean="0"/>
              <a:t>3</a:t>
            </a:fld>
            <a:endParaRPr lang="cs-CZ" sz="1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E55276-A826-B6F7-058E-4F5FA2E9A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147" y="2857727"/>
            <a:ext cx="3726011" cy="33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6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5775" y="506386"/>
            <a:ext cx="7503496" cy="501840"/>
          </a:xfrm>
          <a:prstGeom prst="rect">
            <a:avLst/>
          </a:prstGeom>
        </p:spPr>
        <p:txBody>
          <a:bodyPr vert="horz" wrap="square" lIns="0" tIns="13434" rIns="0" bIns="0" rtlCol="0" anchor="ctr">
            <a:spAutoFit/>
          </a:bodyPr>
          <a:lstStyle/>
          <a:p>
            <a:pPr marL="13434">
              <a:lnSpc>
                <a:spcPct val="100000"/>
              </a:lnSpc>
              <a:spcBef>
                <a:spcPts val="106"/>
              </a:spcBef>
            </a:pPr>
            <a:r>
              <a:rPr lang="cs-CZ" sz="3173" b="1" dirty="0">
                <a:solidFill>
                  <a:srgbClr val="194AA0"/>
                </a:solidFill>
                <a:latin typeface="Montserrat"/>
              </a:rPr>
              <a:t>I. a II. stupeň ÚOHS (2022)</a:t>
            </a:r>
            <a:endParaRPr sz="3173" b="1" dirty="0">
              <a:solidFill>
                <a:srgbClr val="194AA0"/>
              </a:solidFill>
              <a:latin typeface="Montserra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" y="6545379"/>
            <a:ext cx="12184938" cy="33650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970894" y="1703449"/>
            <a:ext cx="10444848" cy="865209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endParaRPr lang="cs-CZ" dirty="0">
              <a:latin typeface="Arial Nova" panose="020B0504020202020204" pitchFamily="34" charset="0"/>
              <a:ea typeface="Arial" panose="020B0604020202020204" pitchFamily="34" charset="0"/>
            </a:endParaRPr>
          </a:p>
          <a:p>
            <a:pPr marL="561544">
              <a:lnSpc>
                <a:spcPct val="100000"/>
              </a:lnSpc>
            </a:pPr>
            <a:endParaRPr lang="cs-CZ" sz="1481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17643" y="356274"/>
            <a:ext cx="8732" cy="302262"/>
          </a:xfrm>
          <a:custGeom>
            <a:avLst/>
            <a:gdLst/>
            <a:ahLst/>
            <a:cxnLst/>
            <a:rect l="l" t="t" r="r" b="b"/>
            <a:pathLst>
              <a:path w="8254" h="285750">
                <a:moveTo>
                  <a:pt x="7851" y="0"/>
                </a:moveTo>
                <a:lnTo>
                  <a:pt x="0" y="0"/>
                </a:lnTo>
                <a:lnTo>
                  <a:pt x="0" y="285429"/>
                </a:lnTo>
                <a:lnTo>
                  <a:pt x="7851" y="285429"/>
                </a:lnTo>
                <a:lnTo>
                  <a:pt x="78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9194" y="354821"/>
            <a:ext cx="746530" cy="30441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142519" y="370863"/>
            <a:ext cx="494366" cy="275395"/>
            <a:chOff x="9584909" y="350603"/>
            <a:chExt cx="467359" cy="260350"/>
          </a:xfrm>
        </p:grpSpPr>
        <p:sp>
          <p:nvSpPr>
            <p:cNvPr id="15" name="object 15"/>
            <p:cNvSpPr/>
            <p:nvPr/>
          </p:nvSpPr>
          <p:spPr>
            <a:xfrm>
              <a:off x="9600281" y="443317"/>
              <a:ext cx="424180" cy="167640"/>
            </a:xfrm>
            <a:custGeom>
              <a:avLst/>
              <a:gdLst/>
              <a:ahLst/>
              <a:cxnLst/>
              <a:rect l="l" t="t" r="r" b="b"/>
              <a:pathLst>
                <a:path w="424179" h="167640">
                  <a:moveTo>
                    <a:pt x="190954" y="0"/>
                  </a:moveTo>
                  <a:lnTo>
                    <a:pt x="143797" y="4420"/>
                  </a:lnTo>
                  <a:lnTo>
                    <a:pt x="84836" y="16429"/>
                  </a:lnTo>
                  <a:lnTo>
                    <a:pt x="34449" y="37240"/>
                  </a:lnTo>
                  <a:lnTo>
                    <a:pt x="4637" y="71043"/>
                  </a:lnTo>
                  <a:lnTo>
                    <a:pt x="0" y="96102"/>
                  </a:lnTo>
                  <a:lnTo>
                    <a:pt x="11738" y="128639"/>
                  </a:lnTo>
                  <a:lnTo>
                    <a:pt x="41312" y="150031"/>
                  </a:lnTo>
                  <a:lnTo>
                    <a:pt x="82717" y="162306"/>
                  </a:lnTo>
                  <a:lnTo>
                    <a:pt x="129947" y="167493"/>
                  </a:lnTo>
                  <a:lnTo>
                    <a:pt x="176996" y="167623"/>
                  </a:lnTo>
                  <a:lnTo>
                    <a:pt x="217859" y="164726"/>
                  </a:lnTo>
                  <a:lnTo>
                    <a:pt x="272953" y="155554"/>
                  </a:lnTo>
                  <a:lnTo>
                    <a:pt x="330291" y="139969"/>
                  </a:lnTo>
                  <a:lnTo>
                    <a:pt x="377902" y="120080"/>
                  </a:lnTo>
                  <a:lnTo>
                    <a:pt x="411781" y="101067"/>
                  </a:lnTo>
                  <a:lnTo>
                    <a:pt x="423781" y="91779"/>
                  </a:lnTo>
                  <a:lnTo>
                    <a:pt x="407996" y="96057"/>
                  </a:lnTo>
                  <a:lnTo>
                    <a:pt x="387468" y="102617"/>
                  </a:lnTo>
                  <a:lnTo>
                    <a:pt x="363539" y="109817"/>
                  </a:lnTo>
                  <a:lnTo>
                    <a:pt x="319767" y="119112"/>
                  </a:lnTo>
                  <a:lnTo>
                    <a:pt x="268913" y="123066"/>
                  </a:lnTo>
                  <a:lnTo>
                    <a:pt x="227956" y="120481"/>
                  </a:lnTo>
                  <a:lnTo>
                    <a:pt x="182906" y="111672"/>
                  </a:lnTo>
                  <a:lnTo>
                    <a:pt x="147969" y="92673"/>
                  </a:lnTo>
                  <a:lnTo>
                    <a:pt x="137350" y="59519"/>
                  </a:lnTo>
                  <a:lnTo>
                    <a:pt x="145666" y="38178"/>
                  </a:lnTo>
                  <a:lnTo>
                    <a:pt x="160294" y="22140"/>
                  </a:lnTo>
                  <a:lnTo>
                    <a:pt x="176851" y="9911"/>
                  </a:lnTo>
                  <a:lnTo>
                    <a:pt x="1909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756622" y="350603"/>
              <a:ext cx="295910" cy="205104"/>
            </a:xfrm>
            <a:custGeom>
              <a:avLst/>
              <a:gdLst/>
              <a:ahLst/>
              <a:cxnLst/>
              <a:rect l="l" t="t" r="r" b="b"/>
              <a:pathLst>
                <a:path w="295909" h="205104">
                  <a:moveTo>
                    <a:pt x="232790" y="0"/>
                  </a:moveTo>
                  <a:lnTo>
                    <a:pt x="246414" y="18542"/>
                  </a:lnTo>
                  <a:lnTo>
                    <a:pt x="255738" y="40232"/>
                  </a:lnTo>
                  <a:lnTo>
                    <a:pt x="254898" y="63899"/>
                  </a:lnTo>
                  <a:lnTo>
                    <a:pt x="221874" y="101689"/>
                  </a:lnTo>
                  <a:lnTo>
                    <a:pt x="183852" y="125759"/>
                  </a:lnTo>
                  <a:lnTo>
                    <a:pt x="121705" y="153258"/>
                  </a:lnTo>
                  <a:lnTo>
                    <a:pt x="79358" y="166591"/>
                  </a:lnTo>
                  <a:lnTo>
                    <a:pt x="38002" y="175810"/>
                  </a:lnTo>
                  <a:lnTo>
                    <a:pt x="0" y="180338"/>
                  </a:lnTo>
                  <a:lnTo>
                    <a:pt x="21550" y="189505"/>
                  </a:lnTo>
                  <a:lnTo>
                    <a:pt x="41157" y="196103"/>
                  </a:lnTo>
                  <a:lnTo>
                    <a:pt x="62486" y="200696"/>
                  </a:lnTo>
                  <a:lnTo>
                    <a:pt x="89204" y="203850"/>
                  </a:lnTo>
                  <a:lnTo>
                    <a:pt x="116735" y="205069"/>
                  </a:lnTo>
                  <a:lnTo>
                    <a:pt x="146787" y="204084"/>
                  </a:lnTo>
                  <a:lnTo>
                    <a:pt x="203295" y="193593"/>
                  </a:lnTo>
                  <a:lnTo>
                    <a:pt x="239101" y="177264"/>
                  </a:lnTo>
                  <a:lnTo>
                    <a:pt x="241851" y="174332"/>
                  </a:lnTo>
                  <a:lnTo>
                    <a:pt x="249195" y="168720"/>
                  </a:lnTo>
                  <a:lnTo>
                    <a:pt x="282470" y="132331"/>
                  </a:lnTo>
                  <a:lnTo>
                    <a:pt x="295352" y="80052"/>
                  </a:lnTo>
                  <a:lnTo>
                    <a:pt x="292072" y="60803"/>
                  </a:lnTo>
                  <a:lnTo>
                    <a:pt x="285447" y="42764"/>
                  </a:lnTo>
                  <a:lnTo>
                    <a:pt x="276241" y="28990"/>
                  </a:lnTo>
                  <a:lnTo>
                    <a:pt x="262845" y="15833"/>
                  </a:lnTo>
                  <a:lnTo>
                    <a:pt x="247585" y="5450"/>
                  </a:lnTo>
                  <a:lnTo>
                    <a:pt x="23279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584909" y="360393"/>
              <a:ext cx="415290" cy="122555"/>
            </a:xfrm>
            <a:custGeom>
              <a:avLst/>
              <a:gdLst/>
              <a:ahLst/>
              <a:cxnLst/>
              <a:rect l="l" t="t" r="r" b="b"/>
              <a:pathLst>
                <a:path w="415290" h="122554">
                  <a:moveTo>
                    <a:pt x="299232" y="0"/>
                  </a:moveTo>
                  <a:lnTo>
                    <a:pt x="250562" y="3879"/>
                  </a:lnTo>
                  <a:lnTo>
                    <a:pt x="206352" y="11328"/>
                  </a:lnTo>
                  <a:lnTo>
                    <a:pt x="146734" y="29021"/>
                  </a:lnTo>
                  <a:lnTo>
                    <a:pt x="95804" y="52049"/>
                  </a:lnTo>
                  <a:lnTo>
                    <a:pt x="54049" y="77330"/>
                  </a:lnTo>
                  <a:lnTo>
                    <a:pt x="21952" y="101782"/>
                  </a:lnTo>
                  <a:lnTo>
                    <a:pt x="0" y="122323"/>
                  </a:lnTo>
                  <a:lnTo>
                    <a:pt x="11730" y="118737"/>
                  </a:lnTo>
                  <a:lnTo>
                    <a:pt x="25789" y="113718"/>
                  </a:lnTo>
                  <a:lnTo>
                    <a:pt x="40990" y="107791"/>
                  </a:lnTo>
                  <a:lnTo>
                    <a:pt x="56149" y="101483"/>
                  </a:lnTo>
                  <a:lnTo>
                    <a:pt x="68384" y="96727"/>
                  </a:lnTo>
                  <a:lnTo>
                    <a:pt x="106923" y="85898"/>
                  </a:lnTo>
                  <a:lnTo>
                    <a:pt x="159319" y="76142"/>
                  </a:lnTo>
                  <a:lnTo>
                    <a:pt x="211259" y="72153"/>
                  </a:lnTo>
                  <a:lnTo>
                    <a:pt x="249438" y="73593"/>
                  </a:lnTo>
                  <a:lnTo>
                    <a:pt x="283627" y="80141"/>
                  </a:lnTo>
                  <a:lnTo>
                    <a:pt x="312120" y="93180"/>
                  </a:lnTo>
                  <a:lnTo>
                    <a:pt x="333212" y="114090"/>
                  </a:lnTo>
                  <a:lnTo>
                    <a:pt x="359830" y="100016"/>
                  </a:lnTo>
                  <a:lnTo>
                    <a:pt x="385018" y="83665"/>
                  </a:lnTo>
                  <a:lnTo>
                    <a:pt x="404767" y="66176"/>
                  </a:lnTo>
                  <a:lnTo>
                    <a:pt x="415066" y="48689"/>
                  </a:lnTo>
                  <a:lnTo>
                    <a:pt x="410277" y="24033"/>
                  </a:lnTo>
                  <a:lnTo>
                    <a:pt x="385260" y="8650"/>
                  </a:lnTo>
                  <a:lnTo>
                    <a:pt x="346188" y="1114"/>
                  </a:lnTo>
                  <a:lnTo>
                    <a:pt x="29923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653648" y="467833"/>
              <a:ext cx="71755" cy="38735"/>
            </a:xfrm>
            <a:custGeom>
              <a:avLst/>
              <a:gdLst/>
              <a:ahLst/>
              <a:cxnLst/>
              <a:rect l="l" t="t" r="r" b="b"/>
              <a:pathLst>
                <a:path w="71754" h="38734">
                  <a:moveTo>
                    <a:pt x="32533" y="0"/>
                  </a:moveTo>
                  <a:lnTo>
                    <a:pt x="27363" y="14759"/>
                  </a:lnTo>
                  <a:lnTo>
                    <a:pt x="0" y="18809"/>
                  </a:lnTo>
                  <a:lnTo>
                    <a:pt x="24116" y="23688"/>
                  </a:lnTo>
                  <a:lnTo>
                    <a:pt x="18580" y="38445"/>
                  </a:lnTo>
                  <a:lnTo>
                    <a:pt x="38660" y="26701"/>
                  </a:lnTo>
                  <a:lnTo>
                    <a:pt x="62593" y="31766"/>
                  </a:lnTo>
                  <a:lnTo>
                    <a:pt x="50878" y="19634"/>
                  </a:lnTo>
                  <a:lnTo>
                    <a:pt x="71222" y="8017"/>
                  </a:lnTo>
                  <a:lnTo>
                    <a:pt x="43895" y="12254"/>
                  </a:lnTo>
                  <a:lnTo>
                    <a:pt x="3253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8960" y="527820"/>
              <a:ext cx="124278" cy="643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700577" y="392330"/>
              <a:ext cx="285115" cy="52069"/>
            </a:xfrm>
            <a:custGeom>
              <a:avLst/>
              <a:gdLst/>
              <a:ahLst/>
              <a:cxnLst/>
              <a:rect l="l" t="t" r="r" b="b"/>
              <a:pathLst>
                <a:path w="285115" h="52070">
                  <a:moveTo>
                    <a:pt x="81330" y="9169"/>
                  </a:moveTo>
                  <a:lnTo>
                    <a:pt x="60439" y="14097"/>
                  </a:lnTo>
                  <a:lnTo>
                    <a:pt x="36957" y="21094"/>
                  </a:lnTo>
                  <a:lnTo>
                    <a:pt x="15328" y="28562"/>
                  </a:lnTo>
                  <a:lnTo>
                    <a:pt x="0" y="34899"/>
                  </a:lnTo>
                  <a:lnTo>
                    <a:pt x="9982" y="32359"/>
                  </a:lnTo>
                  <a:lnTo>
                    <a:pt x="50914" y="23914"/>
                  </a:lnTo>
                  <a:lnTo>
                    <a:pt x="75349" y="19151"/>
                  </a:lnTo>
                  <a:lnTo>
                    <a:pt x="81330" y="9169"/>
                  </a:lnTo>
                  <a:close/>
                </a:path>
                <a:path w="285115" h="52070">
                  <a:moveTo>
                    <a:pt x="197916" y="3111"/>
                  </a:moveTo>
                  <a:lnTo>
                    <a:pt x="179946" y="939"/>
                  </a:lnTo>
                  <a:lnTo>
                    <a:pt x="161759" y="0"/>
                  </a:lnTo>
                  <a:lnTo>
                    <a:pt x="142328" y="469"/>
                  </a:lnTo>
                  <a:lnTo>
                    <a:pt x="120611" y="2540"/>
                  </a:lnTo>
                  <a:lnTo>
                    <a:pt x="112941" y="14922"/>
                  </a:lnTo>
                  <a:lnTo>
                    <a:pt x="131635" y="13754"/>
                  </a:lnTo>
                  <a:lnTo>
                    <a:pt x="151142" y="13601"/>
                  </a:lnTo>
                  <a:lnTo>
                    <a:pt x="170332" y="14528"/>
                  </a:lnTo>
                  <a:lnTo>
                    <a:pt x="188099" y="16611"/>
                  </a:lnTo>
                  <a:lnTo>
                    <a:pt x="197916" y="3111"/>
                  </a:lnTo>
                  <a:close/>
                </a:path>
                <a:path w="285115" h="52070">
                  <a:moveTo>
                    <a:pt x="284822" y="38862"/>
                  </a:moveTo>
                  <a:lnTo>
                    <a:pt x="272859" y="30264"/>
                  </a:lnTo>
                  <a:lnTo>
                    <a:pt x="260400" y="23114"/>
                  </a:lnTo>
                  <a:lnTo>
                    <a:pt x="247129" y="16967"/>
                  </a:lnTo>
                  <a:lnTo>
                    <a:pt x="233616" y="12090"/>
                  </a:lnTo>
                  <a:lnTo>
                    <a:pt x="223342" y="25679"/>
                  </a:lnTo>
                  <a:lnTo>
                    <a:pt x="233045" y="29565"/>
                  </a:lnTo>
                  <a:lnTo>
                    <a:pt x="243141" y="34366"/>
                  </a:lnTo>
                  <a:lnTo>
                    <a:pt x="253212" y="39979"/>
                  </a:lnTo>
                  <a:lnTo>
                    <a:pt x="262813" y="46266"/>
                  </a:lnTo>
                  <a:lnTo>
                    <a:pt x="264718" y="47637"/>
                  </a:lnTo>
                  <a:lnTo>
                    <a:pt x="269138" y="51625"/>
                  </a:lnTo>
                  <a:lnTo>
                    <a:pt x="269354" y="51866"/>
                  </a:lnTo>
                  <a:lnTo>
                    <a:pt x="274497" y="48133"/>
                  </a:lnTo>
                  <a:lnTo>
                    <a:pt x="282067" y="41871"/>
                  </a:lnTo>
                  <a:lnTo>
                    <a:pt x="28482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846310" y="451246"/>
              <a:ext cx="182880" cy="93980"/>
            </a:xfrm>
            <a:custGeom>
              <a:avLst/>
              <a:gdLst/>
              <a:ahLst/>
              <a:cxnLst/>
              <a:rect l="l" t="t" r="r" b="b"/>
              <a:pathLst>
                <a:path w="182879" h="93979">
                  <a:moveTo>
                    <a:pt x="75996" y="86474"/>
                  </a:moveTo>
                  <a:lnTo>
                    <a:pt x="70662" y="73609"/>
                  </a:lnTo>
                  <a:lnTo>
                    <a:pt x="72517" y="70205"/>
                  </a:lnTo>
                  <a:lnTo>
                    <a:pt x="67043" y="70231"/>
                  </a:lnTo>
                  <a:lnTo>
                    <a:pt x="59537" y="69354"/>
                  </a:lnTo>
                  <a:lnTo>
                    <a:pt x="50774" y="64820"/>
                  </a:lnTo>
                  <a:lnTo>
                    <a:pt x="39446" y="62242"/>
                  </a:lnTo>
                  <a:lnTo>
                    <a:pt x="26695" y="63322"/>
                  </a:lnTo>
                  <a:lnTo>
                    <a:pt x="17589" y="67525"/>
                  </a:lnTo>
                  <a:lnTo>
                    <a:pt x="17208" y="74307"/>
                  </a:lnTo>
                  <a:lnTo>
                    <a:pt x="19367" y="77571"/>
                  </a:lnTo>
                  <a:lnTo>
                    <a:pt x="23609" y="79298"/>
                  </a:lnTo>
                  <a:lnTo>
                    <a:pt x="27178" y="80175"/>
                  </a:lnTo>
                  <a:lnTo>
                    <a:pt x="57467" y="75285"/>
                  </a:lnTo>
                  <a:lnTo>
                    <a:pt x="46647" y="79070"/>
                  </a:lnTo>
                  <a:lnTo>
                    <a:pt x="30213" y="82804"/>
                  </a:lnTo>
                  <a:lnTo>
                    <a:pt x="13030" y="85750"/>
                  </a:lnTo>
                  <a:lnTo>
                    <a:pt x="0" y="87198"/>
                  </a:lnTo>
                  <a:lnTo>
                    <a:pt x="21437" y="90589"/>
                  </a:lnTo>
                  <a:lnTo>
                    <a:pt x="36588" y="84328"/>
                  </a:lnTo>
                  <a:lnTo>
                    <a:pt x="42926" y="89941"/>
                  </a:lnTo>
                  <a:lnTo>
                    <a:pt x="50800" y="92938"/>
                  </a:lnTo>
                  <a:lnTo>
                    <a:pt x="58978" y="93738"/>
                  </a:lnTo>
                  <a:lnTo>
                    <a:pt x="66268" y="92735"/>
                  </a:lnTo>
                  <a:lnTo>
                    <a:pt x="71247" y="91376"/>
                  </a:lnTo>
                  <a:lnTo>
                    <a:pt x="75996" y="86474"/>
                  </a:lnTo>
                  <a:close/>
                </a:path>
                <a:path w="182879" h="93979">
                  <a:moveTo>
                    <a:pt x="141566" y="47548"/>
                  </a:moveTo>
                  <a:lnTo>
                    <a:pt x="136093" y="38950"/>
                  </a:lnTo>
                  <a:lnTo>
                    <a:pt x="137096" y="35941"/>
                  </a:lnTo>
                  <a:lnTo>
                    <a:pt x="133007" y="37185"/>
                  </a:lnTo>
                  <a:lnTo>
                    <a:pt x="125196" y="37604"/>
                  </a:lnTo>
                  <a:lnTo>
                    <a:pt x="118160" y="36131"/>
                  </a:lnTo>
                  <a:lnTo>
                    <a:pt x="109423" y="36690"/>
                  </a:lnTo>
                  <a:lnTo>
                    <a:pt x="100050" y="40347"/>
                  </a:lnTo>
                  <a:lnTo>
                    <a:pt x="93751" y="45580"/>
                  </a:lnTo>
                  <a:lnTo>
                    <a:pt x="94246" y="50825"/>
                  </a:lnTo>
                  <a:lnTo>
                    <a:pt x="96253" y="52844"/>
                  </a:lnTo>
                  <a:lnTo>
                    <a:pt x="101701" y="53784"/>
                  </a:lnTo>
                  <a:lnTo>
                    <a:pt x="104470" y="53644"/>
                  </a:lnTo>
                  <a:lnTo>
                    <a:pt x="126466" y="43167"/>
                  </a:lnTo>
                  <a:lnTo>
                    <a:pt x="118833" y="48463"/>
                  </a:lnTo>
                  <a:lnTo>
                    <a:pt x="107022" y="54978"/>
                  </a:lnTo>
                  <a:lnTo>
                    <a:pt x="94576" y="61061"/>
                  </a:lnTo>
                  <a:lnTo>
                    <a:pt x="85039" y="65074"/>
                  </a:lnTo>
                  <a:lnTo>
                    <a:pt x="97891" y="64973"/>
                  </a:lnTo>
                  <a:lnTo>
                    <a:pt x="111950" y="54711"/>
                  </a:lnTo>
                  <a:lnTo>
                    <a:pt x="117424" y="58318"/>
                  </a:lnTo>
                  <a:lnTo>
                    <a:pt x="124028" y="60312"/>
                  </a:lnTo>
                  <a:lnTo>
                    <a:pt x="131013" y="60083"/>
                  </a:lnTo>
                  <a:lnTo>
                    <a:pt x="137668" y="57023"/>
                  </a:lnTo>
                  <a:lnTo>
                    <a:pt x="141147" y="54457"/>
                  </a:lnTo>
                  <a:lnTo>
                    <a:pt x="141566" y="47548"/>
                  </a:lnTo>
                  <a:close/>
                </a:path>
                <a:path w="182879" h="93979">
                  <a:moveTo>
                    <a:pt x="182270" y="11874"/>
                  </a:moveTo>
                  <a:lnTo>
                    <a:pt x="179400" y="7162"/>
                  </a:lnTo>
                  <a:lnTo>
                    <a:pt x="172415" y="3429"/>
                  </a:lnTo>
                  <a:lnTo>
                    <a:pt x="171183" y="2425"/>
                  </a:lnTo>
                  <a:lnTo>
                    <a:pt x="170586" y="0"/>
                  </a:lnTo>
                  <a:lnTo>
                    <a:pt x="167894" y="1765"/>
                  </a:lnTo>
                  <a:lnTo>
                    <a:pt x="161823" y="3721"/>
                  </a:lnTo>
                  <a:lnTo>
                    <a:pt x="155486" y="4102"/>
                  </a:lnTo>
                  <a:lnTo>
                    <a:pt x="148742" y="6350"/>
                  </a:lnTo>
                  <a:lnTo>
                    <a:pt x="142913" y="11023"/>
                  </a:lnTo>
                  <a:lnTo>
                    <a:pt x="140284" y="16217"/>
                  </a:lnTo>
                  <a:lnTo>
                    <a:pt x="143103" y="19989"/>
                  </a:lnTo>
                  <a:lnTo>
                    <a:pt x="145630" y="21056"/>
                  </a:lnTo>
                  <a:lnTo>
                    <a:pt x="150444" y="20612"/>
                  </a:lnTo>
                  <a:lnTo>
                    <a:pt x="152603" y="19939"/>
                  </a:lnTo>
                  <a:lnTo>
                    <a:pt x="165404" y="7569"/>
                  </a:lnTo>
                  <a:lnTo>
                    <a:pt x="161734" y="13081"/>
                  </a:lnTo>
                  <a:lnTo>
                    <a:pt x="155270" y="20383"/>
                  </a:lnTo>
                  <a:lnTo>
                    <a:pt x="148094" y="27495"/>
                  </a:lnTo>
                  <a:lnTo>
                    <a:pt x="142290" y="32461"/>
                  </a:lnTo>
                  <a:lnTo>
                    <a:pt x="152552" y="29692"/>
                  </a:lnTo>
                  <a:lnTo>
                    <a:pt x="159105" y="19151"/>
                  </a:lnTo>
                  <a:lnTo>
                    <a:pt x="166687" y="21996"/>
                  </a:lnTo>
                  <a:lnTo>
                    <a:pt x="177025" y="23622"/>
                  </a:lnTo>
                  <a:lnTo>
                    <a:pt x="182270" y="1187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object 22"/>
          <p:cNvSpPr/>
          <p:nvPr/>
        </p:nvSpPr>
        <p:spPr>
          <a:xfrm>
            <a:off x="2970" y="615091"/>
            <a:ext cx="630049" cy="337191"/>
          </a:xfrm>
          <a:custGeom>
            <a:avLst/>
            <a:gdLst/>
            <a:ahLst/>
            <a:cxnLst/>
            <a:rect l="l" t="t" r="r" b="b"/>
            <a:pathLst>
              <a:path w="595630" h="318769">
                <a:moveTo>
                  <a:pt x="595285" y="0"/>
                </a:moveTo>
                <a:lnTo>
                  <a:pt x="0" y="0"/>
                </a:lnTo>
                <a:lnTo>
                  <a:pt x="0" y="318150"/>
                </a:lnTo>
                <a:lnTo>
                  <a:pt x="595285" y="318150"/>
                </a:lnTo>
                <a:lnTo>
                  <a:pt x="5952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0434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2"/>
                </a:lnTo>
                <a:lnTo>
                  <a:pt x="9075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5" y="52850"/>
                </a:lnTo>
                <a:lnTo>
                  <a:pt x="18920" y="59486"/>
                </a:lnTo>
                <a:lnTo>
                  <a:pt x="30970" y="61920"/>
                </a:lnTo>
                <a:lnTo>
                  <a:pt x="43021" y="59486"/>
                </a:lnTo>
                <a:lnTo>
                  <a:pt x="52861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1" y="9065"/>
                </a:lnTo>
                <a:lnTo>
                  <a:pt x="43021" y="2432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0434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5" y="52854"/>
                </a:lnTo>
                <a:lnTo>
                  <a:pt x="18920" y="59490"/>
                </a:lnTo>
                <a:lnTo>
                  <a:pt x="30970" y="61923"/>
                </a:lnTo>
                <a:lnTo>
                  <a:pt x="43021" y="59490"/>
                </a:lnTo>
                <a:lnTo>
                  <a:pt x="52861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30434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5" y="52858"/>
                </a:lnTo>
                <a:lnTo>
                  <a:pt x="18920" y="59494"/>
                </a:lnTo>
                <a:lnTo>
                  <a:pt x="30970" y="61927"/>
                </a:lnTo>
                <a:lnTo>
                  <a:pt x="43021" y="59494"/>
                </a:lnTo>
                <a:lnTo>
                  <a:pt x="52861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30434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4"/>
                </a:lnTo>
                <a:lnTo>
                  <a:pt x="9075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5" y="52859"/>
                </a:lnTo>
                <a:lnTo>
                  <a:pt x="18920" y="59497"/>
                </a:lnTo>
                <a:lnTo>
                  <a:pt x="30970" y="61931"/>
                </a:lnTo>
                <a:lnTo>
                  <a:pt x="43021" y="59497"/>
                </a:lnTo>
                <a:lnTo>
                  <a:pt x="52861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1" y="9072"/>
                </a:lnTo>
                <a:lnTo>
                  <a:pt x="43021" y="2434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30434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5" y="52865"/>
                </a:lnTo>
                <a:lnTo>
                  <a:pt x="18920" y="59502"/>
                </a:lnTo>
                <a:lnTo>
                  <a:pt x="30970" y="61935"/>
                </a:lnTo>
                <a:lnTo>
                  <a:pt x="43021" y="59502"/>
                </a:lnTo>
                <a:lnTo>
                  <a:pt x="52861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1" y="9068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304342" y="5419163"/>
            <a:ext cx="65826" cy="59781"/>
          </a:xfrm>
          <a:custGeom>
            <a:avLst/>
            <a:gdLst/>
            <a:ahLst/>
            <a:cxnLst/>
            <a:rect l="l" t="t" r="r" b="b"/>
            <a:pathLst>
              <a:path w="62229" h="56514">
                <a:moveTo>
                  <a:pt x="48559" y="0"/>
                </a:moveTo>
                <a:lnTo>
                  <a:pt x="28044" y="2358"/>
                </a:lnTo>
                <a:lnTo>
                  <a:pt x="7653" y="5119"/>
                </a:lnTo>
                <a:lnTo>
                  <a:pt x="2890" y="10562"/>
                </a:lnTo>
                <a:lnTo>
                  <a:pt x="0" y="17689"/>
                </a:lnTo>
                <a:lnTo>
                  <a:pt x="0" y="25499"/>
                </a:lnTo>
                <a:lnTo>
                  <a:pt x="2435" y="37545"/>
                </a:lnTo>
                <a:lnTo>
                  <a:pt x="9075" y="47383"/>
                </a:lnTo>
                <a:lnTo>
                  <a:pt x="18920" y="54015"/>
                </a:lnTo>
                <a:lnTo>
                  <a:pt x="30970" y="56447"/>
                </a:lnTo>
                <a:lnTo>
                  <a:pt x="43021" y="54015"/>
                </a:lnTo>
                <a:lnTo>
                  <a:pt x="52861" y="47383"/>
                </a:lnTo>
                <a:lnTo>
                  <a:pt x="59495" y="37545"/>
                </a:lnTo>
                <a:lnTo>
                  <a:pt x="61927" y="25499"/>
                </a:lnTo>
                <a:lnTo>
                  <a:pt x="60975" y="17839"/>
                </a:lnTo>
                <a:lnTo>
                  <a:pt x="58273" y="10879"/>
                </a:lnTo>
                <a:lnTo>
                  <a:pt x="54056" y="4854"/>
                </a:lnTo>
                <a:lnTo>
                  <a:pt x="4855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46812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2" y="59486"/>
                </a:lnTo>
                <a:lnTo>
                  <a:pt x="30949" y="61920"/>
                </a:lnTo>
                <a:lnTo>
                  <a:pt x="43001" y="59486"/>
                </a:lnTo>
                <a:lnTo>
                  <a:pt x="52847" y="52850"/>
                </a:lnTo>
                <a:lnTo>
                  <a:pt x="59488" y="43008"/>
                </a:lnTo>
                <a:lnTo>
                  <a:pt x="61923" y="30956"/>
                </a:lnTo>
                <a:lnTo>
                  <a:pt x="59488" y="18905"/>
                </a:lnTo>
                <a:lnTo>
                  <a:pt x="52847" y="9065"/>
                </a:lnTo>
                <a:lnTo>
                  <a:pt x="43001" y="2432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46812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2" y="59490"/>
                </a:lnTo>
                <a:lnTo>
                  <a:pt x="30949" y="61923"/>
                </a:lnTo>
                <a:lnTo>
                  <a:pt x="43001" y="59490"/>
                </a:lnTo>
                <a:lnTo>
                  <a:pt x="52847" y="52854"/>
                </a:lnTo>
                <a:lnTo>
                  <a:pt x="59488" y="43013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6812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2" y="59494"/>
                </a:lnTo>
                <a:lnTo>
                  <a:pt x="30949" y="61927"/>
                </a:lnTo>
                <a:lnTo>
                  <a:pt x="43001" y="59494"/>
                </a:lnTo>
                <a:lnTo>
                  <a:pt x="52847" y="52858"/>
                </a:lnTo>
                <a:lnTo>
                  <a:pt x="59488" y="43015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6812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2" y="59497"/>
                </a:lnTo>
                <a:lnTo>
                  <a:pt x="30949" y="61931"/>
                </a:lnTo>
                <a:lnTo>
                  <a:pt x="43001" y="59497"/>
                </a:lnTo>
                <a:lnTo>
                  <a:pt x="52847" y="52859"/>
                </a:lnTo>
                <a:lnTo>
                  <a:pt x="59488" y="43016"/>
                </a:lnTo>
                <a:lnTo>
                  <a:pt x="61923" y="30967"/>
                </a:lnTo>
                <a:lnTo>
                  <a:pt x="59488" y="18916"/>
                </a:lnTo>
                <a:lnTo>
                  <a:pt x="52847" y="9072"/>
                </a:lnTo>
                <a:lnTo>
                  <a:pt x="43001" y="2434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46812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2" y="59502"/>
                </a:lnTo>
                <a:lnTo>
                  <a:pt x="30949" y="61935"/>
                </a:lnTo>
                <a:lnTo>
                  <a:pt x="43001" y="59502"/>
                </a:lnTo>
                <a:lnTo>
                  <a:pt x="52847" y="52865"/>
                </a:lnTo>
                <a:lnTo>
                  <a:pt x="59488" y="43019"/>
                </a:lnTo>
                <a:lnTo>
                  <a:pt x="61923" y="30957"/>
                </a:lnTo>
                <a:lnTo>
                  <a:pt x="59488" y="18909"/>
                </a:lnTo>
                <a:lnTo>
                  <a:pt x="52847" y="9068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468122" y="5413729"/>
            <a:ext cx="65826" cy="65153"/>
          </a:xfrm>
          <a:custGeom>
            <a:avLst/>
            <a:gdLst/>
            <a:ahLst/>
            <a:cxnLst/>
            <a:rect l="l" t="t" r="r" b="b"/>
            <a:pathLst>
              <a:path w="62229" h="61595">
                <a:moveTo>
                  <a:pt x="26348" y="0"/>
                </a:moveTo>
                <a:lnTo>
                  <a:pt x="15941" y="3536"/>
                </a:lnTo>
                <a:lnTo>
                  <a:pt x="7582" y="10317"/>
                </a:lnTo>
                <a:lnTo>
                  <a:pt x="2020" y="19598"/>
                </a:lnTo>
                <a:lnTo>
                  <a:pt x="0" y="30636"/>
                </a:lnTo>
                <a:lnTo>
                  <a:pt x="2432" y="42683"/>
                </a:lnTo>
                <a:lnTo>
                  <a:pt x="9065" y="52520"/>
                </a:lnTo>
                <a:lnTo>
                  <a:pt x="18902" y="59152"/>
                </a:lnTo>
                <a:lnTo>
                  <a:pt x="30949" y="61584"/>
                </a:lnTo>
                <a:lnTo>
                  <a:pt x="43001" y="59152"/>
                </a:lnTo>
                <a:lnTo>
                  <a:pt x="52847" y="52520"/>
                </a:lnTo>
                <a:lnTo>
                  <a:pt x="59488" y="42683"/>
                </a:lnTo>
                <a:lnTo>
                  <a:pt x="61923" y="30636"/>
                </a:lnTo>
                <a:lnTo>
                  <a:pt x="60057" y="20026"/>
                </a:lnTo>
                <a:lnTo>
                  <a:pt x="54902" y="11001"/>
                </a:lnTo>
                <a:lnTo>
                  <a:pt x="47119" y="4218"/>
                </a:lnTo>
                <a:lnTo>
                  <a:pt x="37372" y="331"/>
                </a:lnTo>
                <a:lnTo>
                  <a:pt x="263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63187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3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63187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3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631875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3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63187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3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631875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3" y="59502"/>
                </a:lnTo>
                <a:lnTo>
                  <a:pt x="30948" y="61935"/>
                </a:lnTo>
                <a:lnTo>
                  <a:pt x="43012" y="59502"/>
                </a:lnTo>
                <a:lnTo>
                  <a:pt x="52858" y="52865"/>
                </a:lnTo>
                <a:lnTo>
                  <a:pt x="59493" y="43019"/>
                </a:lnTo>
                <a:lnTo>
                  <a:pt x="61926" y="30957"/>
                </a:lnTo>
                <a:lnTo>
                  <a:pt x="59493" y="18909"/>
                </a:lnTo>
                <a:lnTo>
                  <a:pt x="52858" y="9068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631875" y="5426700"/>
            <a:ext cx="65826" cy="52392"/>
          </a:xfrm>
          <a:custGeom>
            <a:avLst/>
            <a:gdLst/>
            <a:ahLst/>
            <a:cxnLst/>
            <a:rect l="l" t="t" r="r" b="b"/>
            <a:pathLst>
              <a:path w="62229" h="49529">
                <a:moveTo>
                  <a:pt x="6036" y="0"/>
                </a:moveTo>
                <a:lnTo>
                  <a:pt x="2249" y="5137"/>
                </a:lnTo>
                <a:lnTo>
                  <a:pt x="0" y="11490"/>
                </a:lnTo>
                <a:lnTo>
                  <a:pt x="0" y="18374"/>
                </a:lnTo>
                <a:lnTo>
                  <a:pt x="2432" y="30421"/>
                </a:lnTo>
                <a:lnTo>
                  <a:pt x="9065" y="40258"/>
                </a:lnTo>
                <a:lnTo>
                  <a:pt x="18903" y="46890"/>
                </a:lnTo>
                <a:lnTo>
                  <a:pt x="30948" y="49322"/>
                </a:lnTo>
                <a:lnTo>
                  <a:pt x="43012" y="46890"/>
                </a:lnTo>
                <a:lnTo>
                  <a:pt x="52858" y="40258"/>
                </a:lnTo>
                <a:lnTo>
                  <a:pt x="59493" y="30421"/>
                </a:lnTo>
                <a:lnTo>
                  <a:pt x="61926" y="18374"/>
                </a:lnTo>
                <a:lnTo>
                  <a:pt x="61926" y="15554"/>
                </a:lnTo>
                <a:lnTo>
                  <a:pt x="19833" y="2280"/>
                </a:lnTo>
                <a:lnTo>
                  <a:pt x="603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79563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2"/>
                </a:lnTo>
                <a:lnTo>
                  <a:pt x="9076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6" y="52850"/>
                </a:lnTo>
                <a:lnTo>
                  <a:pt x="18923" y="59486"/>
                </a:lnTo>
                <a:lnTo>
                  <a:pt x="30977" y="61920"/>
                </a:lnTo>
                <a:lnTo>
                  <a:pt x="43024" y="59486"/>
                </a:lnTo>
                <a:lnTo>
                  <a:pt x="52862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2" y="9065"/>
                </a:lnTo>
                <a:lnTo>
                  <a:pt x="43024" y="2432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79563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6" y="52854"/>
                </a:lnTo>
                <a:lnTo>
                  <a:pt x="18923" y="59490"/>
                </a:lnTo>
                <a:lnTo>
                  <a:pt x="30977" y="61923"/>
                </a:lnTo>
                <a:lnTo>
                  <a:pt x="43024" y="59490"/>
                </a:lnTo>
                <a:lnTo>
                  <a:pt x="52862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79563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6" y="52858"/>
                </a:lnTo>
                <a:lnTo>
                  <a:pt x="18923" y="59494"/>
                </a:lnTo>
                <a:lnTo>
                  <a:pt x="30977" y="61927"/>
                </a:lnTo>
                <a:lnTo>
                  <a:pt x="43024" y="59494"/>
                </a:lnTo>
                <a:lnTo>
                  <a:pt x="52862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79563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4"/>
                </a:lnTo>
                <a:lnTo>
                  <a:pt x="9076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6" y="52859"/>
                </a:lnTo>
                <a:lnTo>
                  <a:pt x="18923" y="59497"/>
                </a:lnTo>
                <a:lnTo>
                  <a:pt x="30977" y="61931"/>
                </a:lnTo>
                <a:lnTo>
                  <a:pt x="43024" y="59497"/>
                </a:lnTo>
                <a:lnTo>
                  <a:pt x="52862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2" y="9072"/>
                </a:lnTo>
                <a:lnTo>
                  <a:pt x="43024" y="2434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79563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6" y="52865"/>
                </a:lnTo>
                <a:lnTo>
                  <a:pt x="18923" y="59502"/>
                </a:lnTo>
                <a:lnTo>
                  <a:pt x="30977" y="61935"/>
                </a:lnTo>
                <a:lnTo>
                  <a:pt x="43024" y="59502"/>
                </a:lnTo>
                <a:lnTo>
                  <a:pt x="52862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2" y="9068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802434" y="5466101"/>
            <a:ext cx="34255" cy="13434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0"/>
                </a:moveTo>
                <a:lnTo>
                  <a:pt x="4818" y="4984"/>
                </a:lnTo>
                <a:lnTo>
                  <a:pt x="10649" y="8791"/>
                </a:lnTo>
                <a:lnTo>
                  <a:pt x="17293" y="11220"/>
                </a:lnTo>
                <a:lnTo>
                  <a:pt x="24547" y="12073"/>
                </a:lnTo>
                <a:lnTo>
                  <a:pt x="27226" y="12073"/>
                </a:lnTo>
                <a:lnTo>
                  <a:pt x="29822" y="11736"/>
                </a:lnTo>
                <a:lnTo>
                  <a:pt x="32302" y="11094"/>
                </a:lnTo>
                <a:lnTo>
                  <a:pt x="24272" y="8222"/>
                </a:lnTo>
                <a:lnTo>
                  <a:pt x="16211" y="5416"/>
                </a:lnTo>
                <a:lnTo>
                  <a:pt x="8120" y="2675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959407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2"/>
                </a:lnTo>
                <a:lnTo>
                  <a:pt x="9067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7" y="52850"/>
                </a:lnTo>
                <a:lnTo>
                  <a:pt x="18906" y="59486"/>
                </a:lnTo>
                <a:lnTo>
                  <a:pt x="30953" y="61920"/>
                </a:lnTo>
                <a:lnTo>
                  <a:pt x="43005" y="59486"/>
                </a:lnTo>
                <a:lnTo>
                  <a:pt x="52851" y="52850"/>
                </a:lnTo>
                <a:lnTo>
                  <a:pt x="59492" y="43008"/>
                </a:lnTo>
                <a:lnTo>
                  <a:pt x="61927" y="30956"/>
                </a:lnTo>
                <a:lnTo>
                  <a:pt x="59492" y="18905"/>
                </a:lnTo>
                <a:lnTo>
                  <a:pt x="52851" y="9065"/>
                </a:lnTo>
                <a:lnTo>
                  <a:pt x="43005" y="2432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959407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7" y="52854"/>
                </a:lnTo>
                <a:lnTo>
                  <a:pt x="18906" y="59490"/>
                </a:lnTo>
                <a:lnTo>
                  <a:pt x="30953" y="61923"/>
                </a:lnTo>
                <a:lnTo>
                  <a:pt x="43005" y="59490"/>
                </a:lnTo>
                <a:lnTo>
                  <a:pt x="52851" y="52854"/>
                </a:lnTo>
                <a:lnTo>
                  <a:pt x="59492" y="43013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959407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7" y="52858"/>
                </a:lnTo>
                <a:lnTo>
                  <a:pt x="18906" y="59494"/>
                </a:lnTo>
                <a:lnTo>
                  <a:pt x="30953" y="61927"/>
                </a:lnTo>
                <a:lnTo>
                  <a:pt x="43005" y="59494"/>
                </a:lnTo>
                <a:lnTo>
                  <a:pt x="52851" y="52858"/>
                </a:lnTo>
                <a:lnTo>
                  <a:pt x="59492" y="43015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959407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4"/>
                </a:lnTo>
                <a:lnTo>
                  <a:pt x="9067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7" y="52859"/>
                </a:lnTo>
                <a:lnTo>
                  <a:pt x="18906" y="59497"/>
                </a:lnTo>
                <a:lnTo>
                  <a:pt x="30953" y="61931"/>
                </a:lnTo>
                <a:lnTo>
                  <a:pt x="43005" y="59497"/>
                </a:lnTo>
                <a:lnTo>
                  <a:pt x="52851" y="52859"/>
                </a:lnTo>
                <a:lnTo>
                  <a:pt x="59492" y="43016"/>
                </a:lnTo>
                <a:lnTo>
                  <a:pt x="61927" y="30967"/>
                </a:lnTo>
                <a:lnTo>
                  <a:pt x="59492" y="18916"/>
                </a:lnTo>
                <a:lnTo>
                  <a:pt x="52851" y="9072"/>
                </a:lnTo>
                <a:lnTo>
                  <a:pt x="43005" y="2434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959407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7" y="52865"/>
                </a:lnTo>
                <a:lnTo>
                  <a:pt x="18906" y="59502"/>
                </a:lnTo>
                <a:lnTo>
                  <a:pt x="30953" y="61935"/>
                </a:lnTo>
                <a:lnTo>
                  <a:pt x="43005" y="59502"/>
                </a:lnTo>
                <a:lnTo>
                  <a:pt x="52851" y="52865"/>
                </a:lnTo>
                <a:lnTo>
                  <a:pt x="59492" y="43019"/>
                </a:lnTo>
                <a:lnTo>
                  <a:pt x="61927" y="30957"/>
                </a:lnTo>
                <a:lnTo>
                  <a:pt x="59492" y="18909"/>
                </a:lnTo>
                <a:lnTo>
                  <a:pt x="52851" y="9068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12316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2"/>
                </a:lnTo>
                <a:lnTo>
                  <a:pt x="9064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4" y="52850"/>
                </a:lnTo>
                <a:lnTo>
                  <a:pt x="18901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12316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4" y="52854"/>
                </a:lnTo>
                <a:lnTo>
                  <a:pt x="18901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123165" y="5996240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4" y="52858"/>
                </a:lnTo>
                <a:lnTo>
                  <a:pt x="18901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12316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4"/>
                </a:lnTo>
                <a:lnTo>
                  <a:pt x="9064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4" y="52859"/>
                </a:lnTo>
                <a:lnTo>
                  <a:pt x="18901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123165" y="5635173"/>
            <a:ext cx="47019" cy="40302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808" y="0"/>
                </a:moveTo>
                <a:lnTo>
                  <a:pt x="280" y="2272"/>
                </a:lnTo>
                <a:lnTo>
                  <a:pt x="0" y="4622"/>
                </a:lnTo>
                <a:lnTo>
                  <a:pt x="0" y="7049"/>
                </a:lnTo>
                <a:lnTo>
                  <a:pt x="2432" y="19111"/>
                </a:lnTo>
                <a:lnTo>
                  <a:pt x="9064" y="28957"/>
                </a:lnTo>
                <a:lnTo>
                  <a:pt x="18901" y="35594"/>
                </a:lnTo>
                <a:lnTo>
                  <a:pt x="30948" y="38027"/>
                </a:lnTo>
                <a:lnTo>
                  <a:pt x="35685" y="38027"/>
                </a:lnTo>
                <a:lnTo>
                  <a:pt x="40171" y="36964"/>
                </a:lnTo>
                <a:lnTo>
                  <a:pt x="44189" y="35071"/>
                </a:lnTo>
                <a:lnTo>
                  <a:pt x="33528" y="26085"/>
                </a:lnTo>
                <a:lnTo>
                  <a:pt x="22743" y="17245"/>
                </a:lnTo>
                <a:lnTo>
                  <a:pt x="11836" y="8550"/>
                </a:lnTo>
                <a:lnTo>
                  <a:pt x="80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36833D-AA45-3EB1-903C-872D867C9CC2}"/>
              </a:ext>
            </a:extLst>
          </p:cNvPr>
          <p:cNvSpPr txBox="1"/>
          <p:nvPr/>
        </p:nvSpPr>
        <p:spPr>
          <a:xfrm>
            <a:off x="1063267" y="4008045"/>
            <a:ext cx="9979368" cy="278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b="1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průměrná doba čekání na pravomocné rozhodnutí: </a:t>
            </a:r>
            <a:endParaRPr lang="cs-CZ" sz="1800" b="1" kern="0" dirty="0">
              <a:effectLst/>
              <a:latin typeface="Arial Nova" panose="020B05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font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b="1" kern="0" dirty="0">
                <a:latin typeface="Arial Nova" panose="020B0504020202020204" pitchFamily="34" charset="0"/>
                <a:cs typeface="Calibri" panose="020F0502020204030204" pitchFamily="34" charset="0"/>
              </a:rPr>
              <a:t>	I. stupeň:	75 dnů </a:t>
            </a:r>
          </a:p>
          <a:p>
            <a:pPr lvl="0" font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b="1" kern="0" dirty="0">
                <a:latin typeface="Arial Nova" panose="020B0504020202020204" pitchFamily="34" charset="0"/>
                <a:cs typeface="Calibri" panose="020F0502020204030204" pitchFamily="34" charset="0"/>
              </a:rPr>
              <a:t>	II. stupeň: 	190 dnů</a:t>
            </a:r>
          </a:p>
          <a:p>
            <a:pPr lvl="0" font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b="1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10 % případů </a:t>
            </a:r>
            <a:r>
              <a:rPr lang="cs-CZ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přezkoumávaných i </a:t>
            </a:r>
            <a:r>
              <a:rPr lang="cs-CZ" b="1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stupněm </a:t>
            </a:r>
            <a:r>
              <a:rPr lang="cs-CZ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trvalo</a:t>
            </a:r>
            <a:r>
              <a:rPr lang="cs-CZ" b="1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více než 1 rok</a:t>
            </a:r>
            <a:br>
              <a:rPr lang="cs-CZ" b="1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b="1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Pozn.:    </a:t>
            </a:r>
            <a:r>
              <a:rPr lang="cs-CZ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190 návrhů k 165 VZ</a:t>
            </a:r>
            <a:br>
              <a:rPr lang="cs-CZ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85 rozkladů k 79 VZ </a:t>
            </a:r>
            <a:r>
              <a:rPr lang="cs-CZ" kern="0" dirty="0">
                <a:latin typeface="Century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cs-CZ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21 VZ „instanční ping-pong“ (tj. více jak 10% všech, 24% R)</a:t>
            </a:r>
            <a:endParaRPr lang="cs-CZ" sz="1800" kern="0" dirty="0">
              <a:effectLst/>
              <a:latin typeface="Arial Nova" panose="020B05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04089F-26A6-640D-A12A-B431B4552C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496"/>
          <a:stretch/>
        </p:blipFill>
        <p:spPr>
          <a:xfrm>
            <a:off x="1864021" y="1228124"/>
            <a:ext cx="8278498" cy="26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4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5775" y="506386"/>
            <a:ext cx="7503496" cy="501840"/>
          </a:xfrm>
          <a:prstGeom prst="rect">
            <a:avLst/>
          </a:prstGeom>
        </p:spPr>
        <p:txBody>
          <a:bodyPr vert="horz" wrap="square" lIns="0" tIns="13434" rIns="0" bIns="0" rtlCol="0" anchor="ctr">
            <a:spAutoFit/>
          </a:bodyPr>
          <a:lstStyle/>
          <a:p>
            <a:pPr marL="13434">
              <a:lnSpc>
                <a:spcPct val="100000"/>
              </a:lnSpc>
              <a:spcBef>
                <a:spcPts val="106"/>
              </a:spcBef>
            </a:pPr>
            <a:r>
              <a:rPr lang="cs-CZ" sz="3173" b="1" dirty="0">
                <a:solidFill>
                  <a:srgbClr val="194AA0"/>
                </a:solidFill>
                <a:latin typeface="Montserrat"/>
              </a:rPr>
              <a:t>Srovnání ČR a Německa (2022)</a:t>
            </a:r>
            <a:endParaRPr sz="3173" b="1" dirty="0">
              <a:solidFill>
                <a:srgbClr val="194AA0"/>
              </a:solidFill>
              <a:latin typeface="Montserra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" y="6545379"/>
            <a:ext cx="12184938" cy="33650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970894" y="1703449"/>
            <a:ext cx="10444848" cy="865209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endParaRPr lang="cs-CZ" dirty="0">
              <a:latin typeface="Arial Nova" panose="020B0504020202020204" pitchFamily="34" charset="0"/>
              <a:ea typeface="Arial" panose="020B0604020202020204" pitchFamily="34" charset="0"/>
            </a:endParaRPr>
          </a:p>
          <a:p>
            <a:pPr marL="561544">
              <a:lnSpc>
                <a:spcPct val="100000"/>
              </a:lnSpc>
            </a:pPr>
            <a:endParaRPr lang="cs-CZ" sz="1481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17643" y="356274"/>
            <a:ext cx="8732" cy="302262"/>
          </a:xfrm>
          <a:custGeom>
            <a:avLst/>
            <a:gdLst/>
            <a:ahLst/>
            <a:cxnLst/>
            <a:rect l="l" t="t" r="r" b="b"/>
            <a:pathLst>
              <a:path w="8254" h="285750">
                <a:moveTo>
                  <a:pt x="7851" y="0"/>
                </a:moveTo>
                <a:lnTo>
                  <a:pt x="0" y="0"/>
                </a:lnTo>
                <a:lnTo>
                  <a:pt x="0" y="285429"/>
                </a:lnTo>
                <a:lnTo>
                  <a:pt x="7851" y="285429"/>
                </a:lnTo>
                <a:lnTo>
                  <a:pt x="78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9194" y="354821"/>
            <a:ext cx="746530" cy="30441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142519" y="370863"/>
            <a:ext cx="494366" cy="275395"/>
            <a:chOff x="9584909" y="350603"/>
            <a:chExt cx="467359" cy="260350"/>
          </a:xfrm>
        </p:grpSpPr>
        <p:sp>
          <p:nvSpPr>
            <p:cNvPr id="15" name="object 15"/>
            <p:cNvSpPr/>
            <p:nvPr/>
          </p:nvSpPr>
          <p:spPr>
            <a:xfrm>
              <a:off x="9600281" y="443317"/>
              <a:ext cx="424180" cy="167640"/>
            </a:xfrm>
            <a:custGeom>
              <a:avLst/>
              <a:gdLst/>
              <a:ahLst/>
              <a:cxnLst/>
              <a:rect l="l" t="t" r="r" b="b"/>
              <a:pathLst>
                <a:path w="424179" h="167640">
                  <a:moveTo>
                    <a:pt x="190954" y="0"/>
                  </a:moveTo>
                  <a:lnTo>
                    <a:pt x="143797" y="4420"/>
                  </a:lnTo>
                  <a:lnTo>
                    <a:pt x="84836" y="16429"/>
                  </a:lnTo>
                  <a:lnTo>
                    <a:pt x="34449" y="37240"/>
                  </a:lnTo>
                  <a:lnTo>
                    <a:pt x="4637" y="71043"/>
                  </a:lnTo>
                  <a:lnTo>
                    <a:pt x="0" y="96102"/>
                  </a:lnTo>
                  <a:lnTo>
                    <a:pt x="11738" y="128639"/>
                  </a:lnTo>
                  <a:lnTo>
                    <a:pt x="41312" y="150031"/>
                  </a:lnTo>
                  <a:lnTo>
                    <a:pt x="82717" y="162306"/>
                  </a:lnTo>
                  <a:lnTo>
                    <a:pt x="129947" y="167493"/>
                  </a:lnTo>
                  <a:lnTo>
                    <a:pt x="176996" y="167623"/>
                  </a:lnTo>
                  <a:lnTo>
                    <a:pt x="217859" y="164726"/>
                  </a:lnTo>
                  <a:lnTo>
                    <a:pt x="272953" y="155554"/>
                  </a:lnTo>
                  <a:lnTo>
                    <a:pt x="330291" y="139969"/>
                  </a:lnTo>
                  <a:lnTo>
                    <a:pt x="377902" y="120080"/>
                  </a:lnTo>
                  <a:lnTo>
                    <a:pt x="411781" y="101067"/>
                  </a:lnTo>
                  <a:lnTo>
                    <a:pt x="423781" y="91779"/>
                  </a:lnTo>
                  <a:lnTo>
                    <a:pt x="407996" y="96057"/>
                  </a:lnTo>
                  <a:lnTo>
                    <a:pt x="387468" y="102617"/>
                  </a:lnTo>
                  <a:lnTo>
                    <a:pt x="363539" y="109817"/>
                  </a:lnTo>
                  <a:lnTo>
                    <a:pt x="319767" y="119112"/>
                  </a:lnTo>
                  <a:lnTo>
                    <a:pt x="268913" y="123066"/>
                  </a:lnTo>
                  <a:lnTo>
                    <a:pt x="227956" y="120481"/>
                  </a:lnTo>
                  <a:lnTo>
                    <a:pt x="182906" y="111672"/>
                  </a:lnTo>
                  <a:lnTo>
                    <a:pt x="147969" y="92673"/>
                  </a:lnTo>
                  <a:lnTo>
                    <a:pt x="137350" y="59519"/>
                  </a:lnTo>
                  <a:lnTo>
                    <a:pt x="145666" y="38178"/>
                  </a:lnTo>
                  <a:lnTo>
                    <a:pt x="160294" y="22140"/>
                  </a:lnTo>
                  <a:lnTo>
                    <a:pt x="176851" y="9911"/>
                  </a:lnTo>
                  <a:lnTo>
                    <a:pt x="1909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756622" y="350603"/>
              <a:ext cx="295910" cy="205104"/>
            </a:xfrm>
            <a:custGeom>
              <a:avLst/>
              <a:gdLst/>
              <a:ahLst/>
              <a:cxnLst/>
              <a:rect l="l" t="t" r="r" b="b"/>
              <a:pathLst>
                <a:path w="295909" h="205104">
                  <a:moveTo>
                    <a:pt x="232790" y="0"/>
                  </a:moveTo>
                  <a:lnTo>
                    <a:pt x="246414" y="18542"/>
                  </a:lnTo>
                  <a:lnTo>
                    <a:pt x="255738" y="40232"/>
                  </a:lnTo>
                  <a:lnTo>
                    <a:pt x="254898" y="63899"/>
                  </a:lnTo>
                  <a:lnTo>
                    <a:pt x="221874" y="101689"/>
                  </a:lnTo>
                  <a:lnTo>
                    <a:pt x="183852" y="125759"/>
                  </a:lnTo>
                  <a:lnTo>
                    <a:pt x="121705" y="153258"/>
                  </a:lnTo>
                  <a:lnTo>
                    <a:pt x="79358" y="166591"/>
                  </a:lnTo>
                  <a:lnTo>
                    <a:pt x="38002" y="175810"/>
                  </a:lnTo>
                  <a:lnTo>
                    <a:pt x="0" y="180338"/>
                  </a:lnTo>
                  <a:lnTo>
                    <a:pt x="21550" y="189505"/>
                  </a:lnTo>
                  <a:lnTo>
                    <a:pt x="41157" y="196103"/>
                  </a:lnTo>
                  <a:lnTo>
                    <a:pt x="62486" y="200696"/>
                  </a:lnTo>
                  <a:lnTo>
                    <a:pt x="89204" y="203850"/>
                  </a:lnTo>
                  <a:lnTo>
                    <a:pt x="116735" y="205069"/>
                  </a:lnTo>
                  <a:lnTo>
                    <a:pt x="146787" y="204084"/>
                  </a:lnTo>
                  <a:lnTo>
                    <a:pt x="203295" y="193593"/>
                  </a:lnTo>
                  <a:lnTo>
                    <a:pt x="239101" y="177264"/>
                  </a:lnTo>
                  <a:lnTo>
                    <a:pt x="241851" y="174332"/>
                  </a:lnTo>
                  <a:lnTo>
                    <a:pt x="249195" y="168720"/>
                  </a:lnTo>
                  <a:lnTo>
                    <a:pt x="282470" y="132331"/>
                  </a:lnTo>
                  <a:lnTo>
                    <a:pt x="295352" y="80052"/>
                  </a:lnTo>
                  <a:lnTo>
                    <a:pt x="292072" y="60803"/>
                  </a:lnTo>
                  <a:lnTo>
                    <a:pt x="285447" y="42764"/>
                  </a:lnTo>
                  <a:lnTo>
                    <a:pt x="276241" y="28990"/>
                  </a:lnTo>
                  <a:lnTo>
                    <a:pt x="262845" y="15833"/>
                  </a:lnTo>
                  <a:lnTo>
                    <a:pt x="247585" y="5450"/>
                  </a:lnTo>
                  <a:lnTo>
                    <a:pt x="23279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584909" y="360393"/>
              <a:ext cx="415290" cy="122555"/>
            </a:xfrm>
            <a:custGeom>
              <a:avLst/>
              <a:gdLst/>
              <a:ahLst/>
              <a:cxnLst/>
              <a:rect l="l" t="t" r="r" b="b"/>
              <a:pathLst>
                <a:path w="415290" h="122554">
                  <a:moveTo>
                    <a:pt x="299232" y="0"/>
                  </a:moveTo>
                  <a:lnTo>
                    <a:pt x="250562" y="3879"/>
                  </a:lnTo>
                  <a:lnTo>
                    <a:pt x="206352" y="11328"/>
                  </a:lnTo>
                  <a:lnTo>
                    <a:pt x="146734" y="29021"/>
                  </a:lnTo>
                  <a:lnTo>
                    <a:pt x="95804" y="52049"/>
                  </a:lnTo>
                  <a:lnTo>
                    <a:pt x="54049" y="77330"/>
                  </a:lnTo>
                  <a:lnTo>
                    <a:pt x="21952" y="101782"/>
                  </a:lnTo>
                  <a:lnTo>
                    <a:pt x="0" y="122323"/>
                  </a:lnTo>
                  <a:lnTo>
                    <a:pt x="11730" y="118737"/>
                  </a:lnTo>
                  <a:lnTo>
                    <a:pt x="25789" y="113718"/>
                  </a:lnTo>
                  <a:lnTo>
                    <a:pt x="40990" y="107791"/>
                  </a:lnTo>
                  <a:lnTo>
                    <a:pt x="56149" y="101483"/>
                  </a:lnTo>
                  <a:lnTo>
                    <a:pt x="68384" y="96727"/>
                  </a:lnTo>
                  <a:lnTo>
                    <a:pt x="106923" y="85898"/>
                  </a:lnTo>
                  <a:lnTo>
                    <a:pt x="159319" y="76142"/>
                  </a:lnTo>
                  <a:lnTo>
                    <a:pt x="211259" y="72153"/>
                  </a:lnTo>
                  <a:lnTo>
                    <a:pt x="249438" y="73593"/>
                  </a:lnTo>
                  <a:lnTo>
                    <a:pt x="283627" y="80141"/>
                  </a:lnTo>
                  <a:lnTo>
                    <a:pt x="312120" y="93180"/>
                  </a:lnTo>
                  <a:lnTo>
                    <a:pt x="333212" y="114090"/>
                  </a:lnTo>
                  <a:lnTo>
                    <a:pt x="359830" y="100016"/>
                  </a:lnTo>
                  <a:lnTo>
                    <a:pt x="385018" y="83665"/>
                  </a:lnTo>
                  <a:lnTo>
                    <a:pt x="404767" y="66176"/>
                  </a:lnTo>
                  <a:lnTo>
                    <a:pt x="415066" y="48689"/>
                  </a:lnTo>
                  <a:lnTo>
                    <a:pt x="410277" y="24033"/>
                  </a:lnTo>
                  <a:lnTo>
                    <a:pt x="385260" y="8650"/>
                  </a:lnTo>
                  <a:lnTo>
                    <a:pt x="346188" y="1114"/>
                  </a:lnTo>
                  <a:lnTo>
                    <a:pt x="29923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653648" y="467833"/>
              <a:ext cx="71755" cy="38735"/>
            </a:xfrm>
            <a:custGeom>
              <a:avLst/>
              <a:gdLst/>
              <a:ahLst/>
              <a:cxnLst/>
              <a:rect l="l" t="t" r="r" b="b"/>
              <a:pathLst>
                <a:path w="71754" h="38734">
                  <a:moveTo>
                    <a:pt x="32533" y="0"/>
                  </a:moveTo>
                  <a:lnTo>
                    <a:pt x="27363" y="14759"/>
                  </a:lnTo>
                  <a:lnTo>
                    <a:pt x="0" y="18809"/>
                  </a:lnTo>
                  <a:lnTo>
                    <a:pt x="24116" y="23688"/>
                  </a:lnTo>
                  <a:lnTo>
                    <a:pt x="18580" y="38445"/>
                  </a:lnTo>
                  <a:lnTo>
                    <a:pt x="38660" y="26701"/>
                  </a:lnTo>
                  <a:lnTo>
                    <a:pt x="62593" y="31766"/>
                  </a:lnTo>
                  <a:lnTo>
                    <a:pt x="50878" y="19634"/>
                  </a:lnTo>
                  <a:lnTo>
                    <a:pt x="71222" y="8017"/>
                  </a:lnTo>
                  <a:lnTo>
                    <a:pt x="43895" y="12254"/>
                  </a:lnTo>
                  <a:lnTo>
                    <a:pt x="3253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8960" y="527820"/>
              <a:ext cx="124278" cy="643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700577" y="392330"/>
              <a:ext cx="285115" cy="52069"/>
            </a:xfrm>
            <a:custGeom>
              <a:avLst/>
              <a:gdLst/>
              <a:ahLst/>
              <a:cxnLst/>
              <a:rect l="l" t="t" r="r" b="b"/>
              <a:pathLst>
                <a:path w="285115" h="52070">
                  <a:moveTo>
                    <a:pt x="81330" y="9169"/>
                  </a:moveTo>
                  <a:lnTo>
                    <a:pt x="60439" y="14097"/>
                  </a:lnTo>
                  <a:lnTo>
                    <a:pt x="36957" y="21094"/>
                  </a:lnTo>
                  <a:lnTo>
                    <a:pt x="15328" y="28562"/>
                  </a:lnTo>
                  <a:lnTo>
                    <a:pt x="0" y="34899"/>
                  </a:lnTo>
                  <a:lnTo>
                    <a:pt x="9982" y="32359"/>
                  </a:lnTo>
                  <a:lnTo>
                    <a:pt x="50914" y="23914"/>
                  </a:lnTo>
                  <a:lnTo>
                    <a:pt x="75349" y="19151"/>
                  </a:lnTo>
                  <a:lnTo>
                    <a:pt x="81330" y="9169"/>
                  </a:lnTo>
                  <a:close/>
                </a:path>
                <a:path w="285115" h="52070">
                  <a:moveTo>
                    <a:pt x="197916" y="3111"/>
                  </a:moveTo>
                  <a:lnTo>
                    <a:pt x="179946" y="939"/>
                  </a:lnTo>
                  <a:lnTo>
                    <a:pt x="161759" y="0"/>
                  </a:lnTo>
                  <a:lnTo>
                    <a:pt x="142328" y="469"/>
                  </a:lnTo>
                  <a:lnTo>
                    <a:pt x="120611" y="2540"/>
                  </a:lnTo>
                  <a:lnTo>
                    <a:pt x="112941" y="14922"/>
                  </a:lnTo>
                  <a:lnTo>
                    <a:pt x="131635" y="13754"/>
                  </a:lnTo>
                  <a:lnTo>
                    <a:pt x="151142" y="13601"/>
                  </a:lnTo>
                  <a:lnTo>
                    <a:pt x="170332" y="14528"/>
                  </a:lnTo>
                  <a:lnTo>
                    <a:pt x="188099" y="16611"/>
                  </a:lnTo>
                  <a:lnTo>
                    <a:pt x="197916" y="3111"/>
                  </a:lnTo>
                  <a:close/>
                </a:path>
                <a:path w="285115" h="52070">
                  <a:moveTo>
                    <a:pt x="284822" y="38862"/>
                  </a:moveTo>
                  <a:lnTo>
                    <a:pt x="272859" y="30264"/>
                  </a:lnTo>
                  <a:lnTo>
                    <a:pt x="260400" y="23114"/>
                  </a:lnTo>
                  <a:lnTo>
                    <a:pt x="247129" y="16967"/>
                  </a:lnTo>
                  <a:lnTo>
                    <a:pt x="233616" y="12090"/>
                  </a:lnTo>
                  <a:lnTo>
                    <a:pt x="223342" y="25679"/>
                  </a:lnTo>
                  <a:lnTo>
                    <a:pt x="233045" y="29565"/>
                  </a:lnTo>
                  <a:lnTo>
                    <a:pt x="243141" y="34366"/>
                  </a:lnTo>
                  <a:lnTo>
                    <a:pt x="253212" y="39979"/>
                  </a:lnTo>
                  <a:lnTo>
                    <a:pt x="262813" y="46266"/>
                  </a:lnTo>
                  <a:lnTo>
                    <a:pt x="264718" y="47637"/>
                  </a:lnTo>
                  <a:lnTo>
                    <a:pt x="269138" y="51625"/>
                  </a:lnTo>
                  <a:lnTo>
                    <a:pt x="269354" y="51866"/>
                  </a:lnTo>
                  <a:lnTo>
                    <a:pt x="274497" y="48133"/>
                  </a:lnTo>
                  <a:lnTo>
                    <a:pt x="282067" y="41871"/>
                  </a:lnTo>
                  <a:lnTo>
                    <a:pt x="28482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846310" y="451246"/>
              <a:ext cx="182880" cy="93980"/>
            </a:xfrm>
            <a:custGeom>
              <a:avLst/>
              <a:gdLst/>
              <a:ahLst/>
              <a:cxnLst/>
              <a:rect l="l" t="t" r="r" b="b"/>
              <a:pathLst>
                <a:path w="182879" h="93979">
                  <a:moveTo>
                    <a:pt x="75996" y="86474"/>
                  </a:moveTo>
                  <a:lnTo>
                    <a:pt x="70662" y="73609"/>
                  </a:lnTo>
                  <a:lnTo>
                    <a:pt x="72517" y="70205"/>
                  </a:lnTo>
                  <a:lnTo>
                    <a:pt x="67043" y="70231"/>
                  </a:lnTo>
                  <a:lnTo>
                    <a:pt x="59537" y="69354"/>
                  </a:lnTo>
                  <a:lnTo>
                    <a:pt x="50774" y="64820"/>
                  </a:lnTo>
                  <a:lnTo>
                    <a:pt x="39446" y="62242"/>
                  </a:lnTo>
                  <a:lnTo>
                    <a:pt x="26695" y="63322"/>
                  </a:lnTo>
                  <a:lnTo>
                    <a:pt x="17589" y="67525"/>
                  </a:lnTo>
                  <a:lnTo>
                    <a:pt x="17208" y="74307"/>
                  </a:lnTo>
                  <a:lnTo>
                    <a:pt x="19367" y="77571"/>
                  </a:lnTo>
                  <a:lnTo>
                    <a:pt x="23609" y="79298"/>
                  </a:lnTo>
                  <a:lnTo>
                    <a:pt x="27178" y="80175"/>
                  </a:lnTo>
                  <a:lnTo>
                    <a:pt x="57467" y="75285"/>
                  </a:lnTo>
                  <a:lnTo>
                    <a:pt x="46647" y="79070"/>
                  </a:lnTo>
                  <a:lnTo>
                    <a:pt x="30213" y="82804"/>
                  </a:lnTo>
                  <a:lnTo>
                    <a:pt x="13030" y="85750"/>
                  </a:lnTo>
                  <a:lnTo>
                    <a:pt x="0" y="87198"/>
                  </a:lnTo>
                  <a:lnTo>
                    <a:pt x="21437" y="90589"/>
                  </a:lnTo>
                  <a:lnTo>
                    <a:pt x="36588" y="84328"/>
                  </a:lnTo>
                  <a:lnTo>
                    <a:pt x="42926" y="89941"/>
                  </a:lnTo>
                  <a:lnTo>
                    <a:pt x="50800" y="92938"/>
                  </a:lnTo>
                  <a:lnTo>
                    <a:pt x="58978" y="93738"/>
                  </a:lnTo>
                  <a:lnTo>
                    <a:pt x="66268" y="92735"/>
                  </a:lnTo>
                  <a:lnTo>
                    <a:pt x="71247" y="91376"/>
                  </a:lnTo>
                  <a:lnTo>
                    <a:pt x="75996" y="86474"/>
                  </a:lnTo>
                  <a:close/>
                </a:path>
                <a:path w="182879" h="93979">
                  <a:moveTo>
                    <a:pt x="141566" y="47548"/>
                  </a:moveTo>
                  <a:lnTo>
                    <a:pt x="136093" y="38950"/>
                  </a:lnTo>
                  <a:lnTo>
                    <a:pt x="137096" y="35941"/>
                  </a:lnTo>
                  <a:lnTo>
                    <a:pt x="133007" y="37185"/>
                  </a:lnTo>
                  <a:lnTo>
                    <a:pt x="125196" y="37604"/>
                  </a:lnTo>
                  <a:lnTo>
                    <a:pt x="118160" y="36131"/>
                  </a:lnTo>
                  <a:lnTo>
                    <a:pt x="109423" y="36690"/>
                  </a:lnTo>
                  <a:lnTo>
                    <a:pt x="100050" y="40347"/>
                  </a:lnTo>
                  <a:lnTo>
                    <a:pt x="93751" y="45580"/>
                  </a:lnTo>
                  <a:lnTo>
                    <a:pt x="94246" y="50825"/>
                  </a:lnTo>
                  <a:lnTo>
                    <a:pt x="96253" y="52844"/>
                  </a:lnTo>
                  <a:lnTo>
                    <a:pt x="101701" y="53784"/>
                  </a:lnTo>
                  <a:lnTo>
                    <a:pt x="104470" y="53644"/>
                  </a:lnTo>
                  <a:lnTo>
                    <a:pt x="126466" y="43167"/>
                  </a:lnTo>
                  <a:lnTo>
                    <a:pt x="118833" y="48463"/>
                  </a:lnTo>
                  <a:lnTo>
                    <a:pt x="107022" y="54978"/>
                  </a:lnTo>
                  <a:lnTo>
                    <a:pt x="94576" y="61061"/>
                  </a:lnTo>
                  <a:lnTo>
                    <a:pt x="85039" y="65074"/>
                  </a:lnTo>
                  <a:lnTo>
                    <a:pt x="97891" y="64973"/>
                  </a:lnTo>
                  <a:lnTo>
                    <a:pt x="111950" y="54711"/>
                  </a:lnTo>
                  <a:lnTo>
                    <a:pt x="117424" y="58318"/>
                  </a:lnTo>
                  <a:lnTo>
                    <a:pt x="124028" y="60312"/>
                  </a:lnTo>
                  <a:lnTo>
                    <a:pt x="131013" y="60083"/>
                  </a:lnTo>
                  <a:lnTo>
                    <a:pt x="137668" y="57023"/>
                  </a:lnTo>
                  <a:lnTo>
                    <a:pt x="141147" y="54457"/>
                  </a:lnTo>
                  <a:lnTo>
                    <a:pt x="141566" y="47548"/>
                  </a:lnTo>
                  <a:close/>
                </a:path>
                <a:path w="182879" h="93979">
                  <a:moveTo>
                    <a:pt x="182270" y="11874"/>
                  </a:moveTo>
                  <a:lnTo>
                    <a:pt x="179400" y="7162"/>
                  </a:lnTo>
                  <a:lnTo>
                    <a:pt x="172415" y="3429"/>
                  </a:lnTo>
                  <a:lnTo>
                    <a:pt x="171183" y="2425"/>
                  </a:lnTo>
                  <a:lnTo>
                    <a:pt x="170586" y="0"/>
                  </a:lnTo>
                  <a:lnTo>
                    <a:pt x="167894" y="1765"/>
                  </a:lnTo>
                  <a:lnTo>
                    <a:pt x="161823" y="3721"/>
                  </a:lnTo>
                  <a:lnTo>
                    <a:pt x="155486" y="4102"/>
                  </a:lnTo>
                  <a:lnTo>
                    <a:pt x="148742" y="6350"/>
                  </a:lnTo>
                  <a:lnTo>
                    <a:pt x="142913" y="11023"/>
                  </a:lnTo>
                  <a:lnTo>
                    <a:pt x="140284" y="16217"/>
                  </a:lnTo>
                  <a:lnTo>
                    <a:pt x="143103" y="19989"/>
                  </a:lnTo>
                  <a:lnTo>
                    <a:pt x="145630" y="21056"/>
                  </a:lnTo>
                  <a:lnTo>
                    <a:pt x="150444" y="20612"/>
                  </a:lnTo>
                  <a:lnTo>
                    <a:pt x="152603" y="19939"/>
                  </a:lnTo>
                  <a:lnTo>
                    <a:pt x="165404" y="7569"/>
                  </a:lnTo>
                  <a:lnTo>
                    <a:pt x="161734" y="13081"/>
                  </a:lnTo>
                  <a:lnTo>
                    <a:pt x="155270" y="20383"/>
                  </a:lnTo>
                  <a:lnTo>
                    <a:pt x="148094" y="27495"/>
                  </a:lnTo>
                  <a:lnTo>
                    <a:pt x="142290" y="32461"/>
                  </a:lnTo>
                  <a:lnTo>
                    <a:pt x="152552" y="29692"/>
                  </a:lnTo>
                  <a:lnTo>
                    <a:pt x="159105" y="19151"/>
                  </a:lnTo>
                  <a:lnTo>
                    <a:pt x="166687" y="21996"/>
                  </a:lnTo>
                  <a:lnTo>
                    <a:pt x="177025" y="23622"/>
                  </a:lnTo>
                  <a:lnTo>
                    <a:pt x="182270" y="1187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object 22"/>
          <p:cNvSpPr/>
          <p:nvPr/>
        </p:nvSpPr>
        <p:spPr>
          <a:xfrm>
            <a:off x="2970" y="615091"/>
            <a:ext cx="630049" cy="337191"/>
          </a:xfrm>
          <a:custGeom>
            <a:avLst/>
            <a:gdLst/>
            <a:ahLst/>
            <a:cxnLst/>
            <a:rect l="l" t="t" r="r" b="b"/>
            <a:pathLst>
              <a:path w="595630" h="318769">
                <a:moveTo>
                  <a:pt x="595285" y="0"/>
                </a:moveTo>
                <a:lnTo>
                  <a:pt x="0" y="0"/>
                </a:lnTo>
                <a:lnTo>
                  <a:pt x="0" y="318150"/>
                </a:lnTo>
                <a:lnTo>
                  <a:pt x="595285" y="318150"/>
                </a:lnTo>
                <a:lnTo>
                  <a:pt x="5952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0434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2"/>
                </a:lnTo>
                <a:lnTo>
                  <a:pt x="9075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5" y="52850"/>
                </a:lnTo>
                <a:lnTo>
                  <a:pt x="18920" y="59486"/>
                </a:lnTo>
                <a:lnTo>
                  <a:pt x="30970" y="61920"/>
                </a:lnTo>
                <a:lnTo>
                  <a:pt x="43021" y="59486"/>
                </a:lnTo>
                <a:lnTo>
                  <a:pt x="52861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1" y="9065"/>
                </a:lnTo>
                <a:lnTo>
                  <a:pt x="43021" y="2432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0434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5" y="52854"/>
                </a:lnTo>
                <a:lnTo>
                  <a:pt x="18920" y="59490"/>
                </a:lnTo>
                <a:lnTo>
                  <a:pt x="30970" y="61923"/>
                </a:lnTo>
                <a:lnTo>
                  <a:pt x="43021" y="59490"/>
                </a:lnTo>
                <a:lnTo>
                  <a:pt x="52861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30434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5" y="52858"/>
                </a:lnTo>
                <a:lnTo>
                  <a:pt x="18920" y="59494"/>
                </a:lnTo>
                <a:lnTo>
                  <a:pt x="30970" y="61927"/>
                </a:lnTo>
                <a:lnTo>
                  <a:pt x="43021" y="59494"/>
                </a:lnTo>
                <a:lnTo>
                  <a:pt x="52861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30434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4"/>
                </a:lnTo>
                <a:lnTo>
                  <a:pt x="9075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5" y="52859"/>
                </a:lnTo>
                <a:lnTo>
                  <a:pt x="18920" y="59497"/>
                </a:lnTo>
                <a:lnTo>
                  <a:pt x="30970" y="61931"/>
                </a:lnTo>
                <a:lnTo>
                  <a:pt x="43021" y="59497"/>
                </a:lnTo>
                <a:lnTo>
                  <a:pt x="52861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1" y="9072"/>
                </a:lnTo>
                <a:lnTo>
                  <a:pt x="43021" y="2434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30434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5" y="52865"/>
                </a:lnTo>
                <a:lnTo>
                  <a:pt x="18920" y="59502"/>
                </a:lnTo>
                <a:lnTo>
                  <a:pt x="30970" y="61935"/>
                </a:lnTo>
                <a:lnTo>
                  <a:pt x="43021" y="59502"/>
                </a:lnTo>
                <a:lnTo>
                  <a:pt x="52861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1" y="9068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304342" y="5419163"/>
            <a:ext cx="65826" cy="59781"/>
          </a:xfrm>
          <a:custGeom>
            <a:avLst/>
            <a:gdLst/>
            <a:ahLst/>
            <a:cxnLst/>
            <a:rect l="l" t="t" r="r" b="b"/>
            <a:pathLst>
              <a:path w="62229" h="56514">
                <a:moveTo>
                  <a:pt x="48559" y="0"/>
                </a:moveTo>
                <a:lnTo>
                  <a:pt x="28044" y="2358"/>
                </a:lnTo>
                <a:lnTo>
                  <a:pt x="7653" y="5119"/>
                </a:lnTo>
                <a:lnTo>
                  <a:pt x="2890" y="10562"/>
                </a:lnTo>
                <a:lnTo>
                  <a:pt x="0" y="17689"/>
                </a:lnTo>
                <a:lnTo>
                  <a:pt x="0" y="25499"/>
                </a:lnTo>
                <a:lnTo>
                  <a:pt x="2435" y="37545"/>
                </a:lnTo>
                <a:lnTo>
                  <a:pt x="9075" y="47383"/>
                </a:lnTo>
                <a:lnTo>
                  <a:pt x="18920" y="54015"/>
                </a:lnTo>
                <a:lnTo>
                  <a:pt x="30970" y="56447"/>
                </a:lnTo>
                <a:lnTo>
                  <a:pt x="43021" y="54015"/>
                </a:lnTo>
                <a:lnTo>
                  <a:pt x="52861" y="47383"/>
                </a:lnTo>
                <a:lnTo>
                  <a:pt x="59495" y="37545"/>
                </a:lnTo>
                <a:lnTo>
                  <a:pt x="61927" y="25499"/>
                </a:lnTo>
                <a:lnTo>
                  <a:pt x="60975" y="17839"/>
                </a:lnTo>
                <a:lnTo>
                  <a:pt x="58273" y="10879"/>
                </a:lnTo>
                <a:lnTo>
                  <a:pt x="54056" y="4854"/>
                </a:lnTo>
                <a:lnTo>
                  <a:pt x="4855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46812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2" y="59486"/>
                </a:lnTo>
                <a:lnTo>
                  <a:pt x="30949" y="61920"/>
                </a:lnTo>
                <a:lnTo>
                  <a:pt x="43001" y="59486"/>
                </a:lnTo>
                <a:lnTo>
                  <a:pt x="52847" y="52850"/>
                </a:lnTo>
                <a:lnTo>
                  <a:pt x="59488" y="43008"/>
                </a:lnTo>
                <a:lnTo>
                  <a:pt x="61923" y="30956"/>
                </a:lnTo>
                <a:lnTo>
                  <a:pt x="59488" y="18905"/>
                </a:lnTo>
                <a:lnTo>
                  <a:pt x="52847" y="9065"/>
                </a:lnTo>
                <a:lnTo>
                  <a:pt x="43001" y="2432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46812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2" y="59490"/>
                </a:lnTo>
                <a:lnTo>
                  <a:pt x="30949" y="61923"/>
                </a:lnTo>
                <a:lnTo>
                  <a:pt x="43001" y="59490"/>
                </a:lnTo>
                <a:lnTo>
                  <a:pt x="52847" y="52854"/>
                </a:lnTo>
                <a:lnTo>
                  <a:pt x="59488" y="43013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6812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2" y="59494"/>
                </a:lnTo>
                <a:lnTo>
                  <a:pt x="30949" y="61927"/>
                </a:lnTo>
                <a:lnTo>
                  <a:pt x="43001" y="59494"/>
                </a:lnTo>
                <a:lnTo>
                  <a:pt x="52847" y="52858"/>
                </a:lnTo>
                <a:lnTo>
                  <a:pt x="59488" y="43015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6812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2" y="59497"/>
                </a:lnTo>
                <a:lnTo>
                  <a:pt x="30949" y="61931"/>
                </a:lnTo>
                <a:lnTo>
                  <a:pt x="43001" y="59497"/>
                </a:lnTo>
                <a:lnTo>
                  <a:pt x="52847" y="52859"/>
                </a:lnTo>
                <a:lnTo>
                  <a:pt x="59488" y="43016"/>
                </a:lnTo>
                <a:lnTo>
                  <a:pt x="61923" y="30967"/>
                </a:lnTo>
                <a:lnTo>
                  <a:pt x="59488" y="18916"/>
                </a:lnTo>
                <a:lnTo>
                  <a:pt x="52847" y="9072"/>
                </a:lnTo>
                <a:lnTo>
                  <a:pt x="43001" y="2434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46812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2" y="59502"/>
                </a:lnTo>
                <a:lnTo>
                  <a:pt x="30949" y="61935"/>
                </a:lnTo>
                <a:lnTo>
                  <a:pt x="43001" y="59502"/>
                </a:lnTo>
                <a:lnTo>
                  <a:pt x="52847" y="52865"/>
                </a:lnTo>
                <a:lnTo>
                  <a:pt x="59488" y="43019"/>
                </a:lnTo>
                <a:lnTo>
                  <a:pt x="61923" y="30957"/>
                </a:lnTo>
                <a:lnTo>
                  <a:pt x="59488" y="18909"/>
                </a:lnTo>
                <a:lnTo>
                  <a:pt x="52847" y="9068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468122" y="5413729"/>
            <a:ext cx="65826" cy="65153"/>
          </a:xfrm>
          <a:custGeom>
            <a:avLst/>
            <a:gdLst/>
            <a:ahLst/>
            <a:cxnLst/>
            <a:rect l="l" t="t" r="r" b="b"/>
            <a:pathLst>
              <a:path w="62229" h="61595">
                <a:moveTo>
                  <a:pt x="26348" y="0"/>
                </a:moveTo>
                <a:lnTo>
                  <a:pt x="15941" y="3536"/>
                </a:lnTo>
                <a:lnTo>
                  <a:pt x="7582" y="10317"/>
                </a:lnTo>
                <a:lnTo>
                  <a:pt x="2020" y="19598"/>
                </a:lnTo>
                <a:lnTo>
                  <a:pt x="0" y="30636"/>
                </a:lnTo>
                <a:lnTo>
                  <a:pt x="2432" y="42683"/>
                </a:lnTo>
                <a:lnTo>
                  <a:pt x="9065" y="52520"/>
                </a:lnTo>
                <a:lnTo>
                  <a:pt x="18902" y="59152"/>
                </a:lnTo>
                <a:lnTo>
                  <a:pt x="30949" y="61584"/>
                </a:lnTo>
                <a:lnTo>
                  <a:pt x="43001" y="59152"/>
                </a:lnTo>
                <a:lnTo>
                  <a:pt x="52847" y="52520"/>
                </a:lnTo>
                <a:lnTo>
                  <a:pt x="59488" y="42683"/>
                </a:lnTo>
                <a:lnTo>
                  <a:pt x="61923" y="30636"/>
                </a:lnTo>
                <a:lnTo>
                  <a:pt x="60057" y="20026"/>
                </a:lnTo>
                <a:lnTo>
                  <a:pt x="54902" y="11001"/>
                </a:lnTo>
                <a:lnTo>
                  <a:pt x="47119" y="4218"/>
                </a:lnTo>
                <a:lnTo>
                  <a:pt x="37372" y="331"/>
                </a:lnTo>
                <a:lnTo>
                  <a:pt x="263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63187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3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63187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3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631875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3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63187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3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631875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3" y="59502"/>
                </a:lnTo>
                <a:lnTo>
                  <a:pt x="30948" y="61935"/>
                </a:lnTo>
                <a:lnTo>
                  <a:pt x="43012" y="59502"/>
                </a:lnTo>
                <a:lnTo>
                  <a:pt x="52858" y="52865"/>
                </a:lnTo>
                <a:lnTo>
                  <a:pt x="59493" y="43019"/>
                </a:lnTo>
                <a:lnTo>
                  <a:pt x="61926" y="30957"/>
                </a:lnTo>
                <a:lnTo>
                  <a:pt x="59493" y="18909"/>
                </a:lnTo>
                <a:lnTo>
                  <a:pt x="52858" y="9068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631875" y="5426700"/>
            <a:ext cx="65826" cy="52392"/>
          </a:xfrm>
          <a:custGeom>
            <a:avLst/>
            <a:gdLst/>
            <a:ahLst/>
            <a:cxnLst/>
            <a:rect l="l" t="t" r="r" b="b"/>
            <a:pathLst>
              <a:path w="62229" h="49529">
                <a:moveTo>
                  <a:pt x="6036" y="0"/>
                </a:moveTo>
                <a:lnTo>
                  <a:pt x="2249" y="5137"/>
                </a:lnTo>
                <a:lnTo>
                  <a:pt x="0" y="11490"/>
                </a:lnTo>
                <a:lnTo>
                  <a:pt x="0" y="18374"/>
                </a:lnTo>
                <a:lnTo>
                  <a:pt x="2432" y="30421"/>
                </a:lnTo>
                <a:lnTo>
                  <a:pt x="9065" y="40258"/>
                </a:lnTo>
                <a:lnTo>
                  <a:pt x="18903" y="46890"/>
                </a:lnTo>
                <a:lnTo>
                  <a:pt x="30948" y="49322"/>
                </a:lnTo>
                <a:lnTo>
                  <a:pt x="43012" y="46890"/>
                </a:lnTo>
                <a:lnTo>
                  <a:pt x="52858" y="40258"/>
                </a:lnTo>
                <a:lnTo>
                  <a:pt x="59493" y="30421"/>
                </a:lnTo>
                <a:lnTo>
                  <a:pt x="61926" y="18374"/>
                </a:lnTo>
                <a:lnTo>
                  <a:pt x="61926" y="15554"/>
                </a:lnTo>
                <a:lnTo>
                  <a:pt x="19833" y="2280"/>
                </a:lnTo>
                <a:lnTo>
                  <a:pt x="603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79563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2"/>
                </a:lnTo>
                <a:lnTo>
                  <a:pt x="9076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6" y="52850"/>
                </a:lnTo>
                <a:lnTo>
                  <a:pt x="18923" y="59486"/>
                </a:lnTo>
                <a:lnTo>
                  <a:pt x="30977" y="61920"/>
                </a:lnTo>
                <a:lnTo>
                  <a:pt x="43024" y="59486"/>
                </a:lnTo>
                <a:lnTo>
                  <a:pt x="52862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2" y="9065"/>
                </a:lnTo>
                <a:lnTo>
                  <a:pt x="43024" y="2432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79563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6" y="52854"/>
                </a:lnTo>
                <a:lnTo>
                  <a:pt x="18923" y="59490"/>
                </a:lnTo>
                <a:lnTo>
                  <a:pt x="30977" y="61923"/>
                </a:lnTo>
                <a:lnTo>
                  <a:pt x="43024" y="59490"/>
                </a:lnTo>
                <a:lnTo>
                  <a:pt x="52862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79563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6" y="52858"/>
                </a:lnTo>
                <a:lnTo>
                  <a:pt x="18923" y="59494"/>
                </a:lnTo>
                <a:lnTo>
                  <a:pt x="30977" y="61927"/>
                </a:lnTo>
                <a:lnTo>
                  <a:pt x="43024" y="59494"/>
                </a:lnTo>
                <a:lnTo>
                  <a:pt x="52862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79563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4"/>
                </a:lnTo>
                <a:lnTo>
                  <a:pt x="9076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6" y="52859"/>
                </a:lnTo>
                <a:lnTo>
                  <a:pt x="18923" y="59497"/>
                </a:lnTo>
                <a:lnTo>
                  <a:pt x="30977" y="61931"/>
                </a:lnTo>
                <a:lnTo>
                  <a:pt x="43024" y="59497"/>
                </a:lnTo>
                <a:lnTo>
                  <a:pt x="52862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2" y="9072"/>
                </a:lnTo>
                <a:lnTo>
                  <a:pt x="43024" y="2434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79563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6" y="52865"/>
                </a:lnTo>
                <a:lnTo>
                  <a:pt x="18923" y="59502"/>
                </a:lnTo>
                <a:lnTo>
                  <a:pt x="30977" y="61935"/>
                </a:lnTo>
                <a:lnTo>
                  <a:pt x="43024" y="59502"/>
                </a:lnTo>
                <a:lnTo>
                  <a:pt x="52862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2" y="9068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802434" y="5466101"/>
            <a:ext cx="34255" cy="13434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0"/>
                </a:moveTo>
                <a:lnTo>
                  <a:pt x="4818" y="4984"/>
                </a:lnTo>
                <a:lnTo>
                  <a:pt x="10649" y="8791"/>
                </a:lnTo>
                <a:lnTo>
                  <a:pt x="17293" y="11220"/>
                </a:lnTo>
                <a:lnTo>
                  <a:pt x="24547" y="12073"/>
                </a:lnTo>
                <a:lnTo>
                  <a:pt x="27226" y="12073"/>
                </a:lnTo>
                <a:lnTo>
                  <a:pt x="29822" y="11736"/>
                </a:lnTo>
                <a:lnTo>
                  <a:pt x="32302" y="11094"/>
                </a:lnTo>
                <a:lnTo>
                  <a:pt x="24272" y="8222"/>
                </a:lnTo>
                <a:lnTo>
                  <a:pt x="16211" y="5416"/>
                </a:lnTo>
                <a:lnTo>
                  <a:pt x="8120" y="2675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959407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2"/>
                </a:lnTo>
                <a:lnTo>
                  <a:pt x="9067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7" y="52850"/>
                </a:lnTo>
                <a:lnTo>
                  <a:pt x="18906" y="59486"/>
                </a:lnTo>
                <a:lnTo>
                  <a:pt x="30953" y="61920"/>
                </a:lnTo>
                <a:lnTo>
                  <a:pt x="43005" y="59486"/>
                </a:lnTo>
                <a:lnTo>
                  <a:pt x="52851" y="52850"/>
                </a:lnTo>
                <a:lnTo>
                  <a:pt x="59492" y="43008"/>
                </a:lnTo>
                <a:lnTo>
                  <a:pt x="61927" y="30956"/>
                </a:lnTo>
                <a:lnTo>
                  <a:pt x="59492" y="18905"/>
                </a:lnTo>
                <a:lnTo>
                  <a:pt x="52851" y="9065"/>
                </a:lnTo>
                <a:lnTo>
                  <a:pt x="43005" y="2432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959407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7" y="52854"/>
                </a:lnTo>
                <a:lnTo>
                  <a:pt x="18906" y="59490"/>
                </a:lnTo>
                <a:lnTo>
                  <a:pt x="30953" y="61923"/>
                </a:lnTo>
                <a:lnTo>
                  <a:pt x="43005" y="59490"/>
                </a:lnTo>
                <a:lnTo>
                  <a:pt x="52851" y="52854"/>
                </a:lnTo>
                <a:lnTo>
                  <a:pt x="59492" y="43013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959407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7" y="52858"/>
                </a:lnTo>
                <a:lnTo>
                  <a:pt x="18906" y="59494"/>
                </a:lnTo>
                <a:lnTo>
                  <a:pt x="30953" y="61927"/>
                </a:lnTo>
                <a:lnTo>
                  <a:pt x="43005" y="59494"/>
                </a:lnTo>
                <a:lnTo>
                  <a:pt x="52851" y="52858"/>
                </a:lnTo>
                <a:lnTo>
                  <a:pt x="59492" y="43015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959407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4"/>
                </a:lnTo>
                <a:lnTo>
                  <a:pt x="9067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7" y="52859"/>
                </a:lnTo>
                <a:lnTo>
                  <a:pt x="18906" y="59497"/>
                </a:lnTo>
                <a:lnTo>
                  <a:pt x="30953" y="61931"/>
                </a:lnTo>
                <a:lnTo>
                  <a:pt x="43005" y="59497"/>
                </a:lnTo>
                <a:lnTo>
                  <a:pt x="52851" y="52859"/>
                </a:lnTo>
                <a:lnTo>
                  <a:pt x="59492" y="43016"/>
                </a:lnTo>
                <a:lnTo>
                  <a:pt x="61927" y="30967"/>
                </a:lnTo>
                <a:lnTo>
                  <a:pt x="59492" y="18916"/>
                </a:lnTo>
                <a:lnTo>
                  <a:pt x="52851" y="9072"/>
                </a:lnTo>
                <a:lnTo>
                  <a:pt x="43005" y="2434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959407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7" y="52865"/>
                </a:lnTo>
                <a:lnTo>
                  <a:pt x="18906" y="59502"/>
                </a:lnTo>
                <a:lnTo>
                  <a:pt x="30953" y="61935"/>
                </a:lnTo>
                <a:lnTo>
                  <a:pt x="43005" y="59502"/>
                </a:lnTo>
                <a:lnTo>
                  <a:pt x="52851" y="52865"/>
                </a:lnTo>
                <a:lnTo>
                  <a:pt x="59492" y="43019"/>
                </a:lnTo>
                <a:lnTo>
                  <a:pt x="61927" y="30957"/>
                </a:lnTo>
                <a:lnTo>
                  <a:pt x="59492" y="18909"/>
                </a:lnTo>
                <a:lnTo>
                  <a:pt x="52851" y="9068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12316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2"/>
                </a:lnTo>
                <a:lnTo>
                  <a:pt x="9064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4" y="52850"/>
                </a:lnTo>
                <a:lnTo>
                  <a:pt x="18901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12316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4" y="52854"/>
                </a:lnTo>
                <a:lnTo>
                  <a:pt x="18901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123165" y="5996240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4" y="52858"/>
                </a:lnTo>
                <a:lnTo>
                  <a:pt x="18901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12316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4"/>
                </a:lnTo>
                <a:lnTo>
                  <a:pt x="9064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4" y="52859"/>
                </a:lnTo>
                <a:lnTo>
                  <a:pt x="18901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123165" y="5635173"/>
            <a:ext cx="47019" cy="40302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808" y="0"/>
                </a:moveTo>
                <a:lnTo>
                  <a:pt x="280" y="2272"/>
                </a:lnTo>
                <a:lnTo>
                  <a:pt x="0" y="4622"/>
                </a:lnTo>
                <a:lnTo>
                  <a:pt x="0" y="7049"/>
                </a:lnTo>
                <a:lnTo>
                  <a:pt x="2432" y="19111"/>
                </a:lnTo>
                <a:lnTo>
                  <a:pt x="9064" y="28957"/>
                </a:lnTo>
                <a:lnTo>
                  <a:pt x="18901" y="35594"/>
                </a:lnTo>
                <a:lnTo>
                  <a:pt x="30948" y="38027"/>
                </a:lnTo>
                <a:lnTo>
                  <a:pt x="35685" y="38027"/>
                </a:lnTo>
                <a:lnTo>
                  <a:pt x="40171" y="36964"/>
                </a:lnTo>
                <a:lnTo>
                  <a:pt x="44189" y="35071"/>
                </a:lnTo>
                <a:lnTo>
                  <a:pt x="33528" y="26085"/>
                </a:lnTo>
                <a:lnTo>
                  <a:pt x="22743" y="17245"/>
                </a:lnTo>
                <a:lnTo>
                  <a:pt x="11836" y="8550"/>
                </a:lnTo>
                <a:lnTo>
                  <a:pt x="80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36833D-AA45-3EB1-903C-872D867C9CC2}"/>
              </a:ext>
            </a:extLst>
          </p:cNvPr>
          <p:cNvSpPr txBox="1"/>
          <p:nvPr/>
        </p:nvSpPr>
        <p:spPr>
          <a:xfrm>
            <a:off x="1161904" y="5300494"/>
            <a:ext cx="9555739" cy="154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cs-CZ" sz="1800" b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průměrná doba </a:t>
            </a:r>
            <a:r>
              <a:rPr lang="cs-CZ" sz="1800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čekání na pravomocné rozhodnutí (2022)	     </a:t>
            </a:r>
            <a:r>
              <a:rPr lang="cs-CZ" sz="1800" b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114 dnů </a:t>
            </a:r>
            <a:r>
              <a:rPr lang="cs-CZ" b="1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cs-CZ" sz="1800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vs.     </a:t>
            </a:r>
            <a:r>
              <a:rPr lang="cs-CZ" b="1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 dnů 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cs-CZ" sz="1800" b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nejdelší doba </a:t>
            </a:r>
            <a:r>
              <a:rPr lang="cs-CZ" sz="1800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čekání na pravomocné rozhodnutí (2022)	     </a:t>
            </a:r>
            <a:r>
              <a:rPr lang="cs-CZ" sz="1800" b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675 dnů    </a:t>
            </a:r>
            <a:r>
              <a:rPr lang="cs-CZ" sz="1800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vs.</a:t>
            </a:r>
            <a:r>
              <a:rPr lang="cs-CZ" sz="1800" b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67 dnů</a:t>
            </a:r>
            <a:r>
              <a:rPr lang="cs-CZ" sz="1800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0041AEA-96E8-D893-667E-68FF3EE9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259" y="6210249"/>
            <a:ext cx="2743200" cy="365125"/>
          </a:xfrm>
        </p:spPr>
        <p:txBody>
          <a:bodyPr/>
          <a:lstStyle/>
          <a:p>
            <a:fld id="{9290D85C-CD69-470D-96D4-73400C2C699A}" type="slidenum">
              <a:rPr lang="cs-CZ" sz="1600" b="1" smtClean="0"/>
              <a:t>5</a:t>
            </a:fld>
            <a:endParaRPr lang="cs-CZ" sz="16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94CCEE4-F430-5F22-D66C-F94435375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487" y="1344579"/>
            <a:ext cx="10502855" cy="3142998"/>
          </a:xfrm>
          <a:prstGeom prst="rect">
            <a:avLst/>
          </a:prstGeom>
        </p:spPr>
      </p:pic>
      <p:pic>
        <p:nvPicPr>
          <p:cNvPr id="58" name="Obrázek 57">
            <a:extLst>
              <a:ext uri="{FF2B5EF4-FFF2-40B4-BE49-F238E27FC236}">
                <a16:creationId xmlns:a16="http://schemas.microsoft.com/office/drawing/2014/main" id="{665D1AE2-B70C-9611-D3FE-1E83E192B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657" y="4501660"/>
            <a:ext cx="735625" cy="505188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7DA7D235-DECF-F0C7-7F99-D545C679DC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18"/>
          <a:stretch/>
        </p:blipFill>
        <p:spPr>
          <a:xfrm>
            <a:off x="9727632" y="4535486"/>
            <a:ext cx="702054" cy="455824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10FCC474-F74E-D6FC-3840-6512206E41E0}"/>
              </a:ext>
            </a:extLst>
          </p:cNvPr>
          <p:cNvSpPr/>
          <p:nvPr/>
        </p:nvSpPr>
        <p:spPr>
          <a:xfrm>
            <a:off x="7768350" y="5190721"/>
            <a:ext cx="1241841" cy="628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Obsah obrázku text, snímek obrazovky, Písmo, kruh&#10;&#10;Popis byl vytvořen automaticky">
            <a:extLst>
              <a:ext uri="{FF2B5EF4-FFF2-40B4-BE49-F238E27FC236}">
                <a16:creationId xmlns:a16="http://schemas.microsoft.com/office/drawing/2014/main" id="{0595E08F-7B15-D93B-D6A5-2F8AFCF2AD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5749" y="3427068"/>
            <a:ext cx="14668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8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5774" y="506386"/>
            <a:ext cx="8263835" cy="501840"/>
          </a:xfrm>
          <a:prstGeom prst="rect">
            <a:avLst/>
          </a:prstGeom>
        </p:spPr>
        <p:txBody>
          <a:bodyPr vert="horz" wrap="square" lIns="0" tIns="13434" rIns="0" bIns="0" rtlCol="0" anchor="ctr">
            <a:spAutoFit/>
          </a:bodyPr>
          <a:lstStyle/>
          <a:p>
            <a:pPr marL="13434">
              <a:lnSpc>
                <a:spcPct val="100000"/>
              </a:lnSpc>
              <a:spcBef>
                <a:spcPts val="106"/>
              </a:spcBef>
            </a:pPr>
            <a:r>
              <a:rPr lang="cs-CZ" sz="3173" b="1" dirty="0">
                <a:solidFill>
                  <a:srgbClr val="194AA0"/>
                </a:solidFill>
                <a:latin typeface="Montserrat"/>
              </a:rPr>
              <a:t>Rozhodnutí ve věci vs. ostatní (2022)</a:t>
            </a:r>
            <a:endParaRPr sz="3173" b="1" dirty="0">
              <a:solidFill>
                <a:srgbClr val="194AA0"/>
              </a:solidFill>
              <a:latin typeface="Montserra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" y="6545379"/>
            <a:ext cx="12184938" cy="33650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970894" y="1703449"/>
            <a:ext cx="10444848" cy="865209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endParaRPr lang="cs-CZ" dirty="0">
              <a:latin typeface="Arial Nova" panose="020B0504020202020204" pitchFamily="34" charset="0"/>
              <a:ea typeface="Arial" panose="020B0604020202020204" pitchFamily="34" charset="0"/>
            </a:endParaRPr>
          </a:p>
          <a:p>
            <a:pPr marL="561544">
              <a:lnSpc>
                <a:spcPct val="100000"/>
              </a:lnSpc>
            </a:pPr>
            <a:endParaRPr lang="cs-CZ" sz="1481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17643" y="356274"/>
            <a:ext cx="8732" cy="302262"/>
          </a:xfrm>
          <a:custGeom>
            <a:avLst/>
            <a:gdLst/>
            <a:ahLst/>
            <a:cxnLst/>
            <a:rect l="l" t="t" r="r" b="b"/>
            <a:pathLst>
              <a:path w="8254" h="285750">
                <a:moveTo>
                  <a:pt x="7851" y="0"/>
                </a:moveTo>
                <a:lnTo>
                  <a:pt x="0" y="0"/>
                </a:lnTo>
                <a:lnTo>
                  <a:pt x="0" y="285429"/>
                </a:lnTo>
                <a:lnTo>
                  <a:pt x="7851" y="285429"/>
                </a:lnTo>
                <a:lnTo>
                  <a:pt x="78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9194" y="354821"/>
            <a:ext cx="746530" cy="30441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142519" y="370863"/>
            <a:ext cx="494366" cy="275395"/>
            <a:chOff x="9584909" y="350603"/>
            <a:chExt cx="467359" cy="260350"/>
          </a:xfrm>
        </p:grpSpPr>
        <p:sp>
          <p:nvSpPr>
            <p:cNvPr id="15" name="object 15"/>
            <p:cNvSpPr/>
            <p:nvPr/>
          </p:nvSpPr>
          <p:spPr>
            <a:xfrm>
              <a:off x="9600281" y="443317"/>
              <a:ext cx="424180" cy="167640"/>
            </a:xfrm>
            <a:custGeom>
              <a:avLst/>
              <a:gdLst/>
              <a:ahLst/>
              <a:cxnLst/>
              <a:rect l="l" t="t" r="r" b="b"/>
              <a:pathLst>
                <a:path w="424179" h="167640">
                  <a:moveTo>
                    <a:pt x="190954" y="0"/>
                  </a:moveTo>
                  <a:lnTo>
                    <a:pt x="143797" y="4420"/>
                  </a:lnTo>
                  <a:lnTo>
                    <a:pt x="84836" y="16429"/>
                  </a:lnTo>
                  <a:lnTo>
                    <a:pt x="34449" y="37240"/>
                  </a:lnTo>
                  <a:lnTo>
                    <a:pt x="4637" y="71043"/>
                  </a:lnTo>
                  <a:lnTo>
                    <a:pt x="0" y="96102"/>
                  </a:lnTo>
                  <a:lnTo>
                    <a:pt x="11738" y="128639"/>
                  </a:lnTo>
                  <a:lnTo>
                    <a:pt x="41312" y="150031"/>
                  </a:lnTo>
                  <a:lnTo>
                    <a:pt x="82717" y="162306"/>
                  </a:lnTo>
                  <a:lnTo>
                    <a:pt x="129947" y="167493"/>
                  </a:lnTo>
                  <a:lnTo>
                    <a:pt x="176996" y="167623"/>
                  </a:lnTo>
                  <a:lnTo>
                    <a:pt x="217859" y="164726"/>
                  </a:lnTo>
                  <a:lnTo>
                    <a:pt x="272953" y="155554"/>
                  </a:lnTo>
                  <a:lnTo>
                    <a:pt x="330291" y="139969"/>
                  </a:lnTo>
                  <a:lnTo>
                    <a:pt x="377902" y="120080"/>
                  </a:lnTo>
                  <a:lnTo>
                    <a:pt x="411781" y="101067"/>
                  </a:lnTo>
                  <a:lnTo>
                    <a:pt x="423781" y="91779"/>
                  </a:lnTo>
                  <a:lnTo>
                    <a:pt x="407996" y="96057"/>
                  </a:lnTo>
                  <a:lnTo>
                    <a:pt x="387468" y="102617"/>
                  </a:lnTo>
                  <a:lnTo>
                    <a:pt x="363539" y="109817"/>
                  </a:lnTo>
                  <a:lnTo>
                    <a:pt x="319767" y="119112"/>
                  </a:lnTo>
                  <a:lnTo>
                    <a:pt x="268913" y="123066"/>
                  </a:lnTo>
                  <a:lnTo>
                    <a:pt x="227956" y="120481"/>
                  </a:lnTo>
                  <a:lnTo>
                    <a:pt x="182906" y="111672"/>
                  </a:lnTo>
                  <a:lnTo>
                    <a:pt x="147969" y="92673"/>
                  </a:lnTo>
                  <a:lnTo>
                    <a:pt x="137350" y="59519"/>
                  </a:lnTo>
                  <a:lnTo>
                    <a:pt x="145666" y="38178"/>
                  </a:lnTo>
                  <a:lnTo>
                    <a:pt x="160294" y="22140"/>
                  </a:lnTo>
                  <a:lnTo>
                    <a:pt x="176851" y="9911"/>
                  </a:lnTo>
                  <a:lnTo>
                    <a:pt x="1909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756622" y="350603"/>
              <a:ext cx="295910" cy="205104"/>
            </a:xfrm>
            <a:custGeom>
              <a:avLst/>
              <a:gdLst/>
              <a:ahLst/>
              <a:cxnLst/>
              <a:rect l="l" t="t" r="r" b="b"/>
              <a:pathLst>
                <a:path w="295909" h="205104">
                  <a:moveTo>
                    <a:pt x="232790" y="0"/>
                  </a:moveTo>
                  <a:lnTo>
                    <a:pt x="246414" y="18542"/>
                  </a:lnTo>
                  <a:lnTo>
                    <a:pt x="255738" y="40232"/>
                  </a:lnTo>
                  <a:lnTo>
                    <a:pt x="254898" y="63899"/>
                  </a:lnTo>
                  <a:lnTo>
                    <a:pt x="221874" y="101689"/>
                  </a:lnTo>
                  <a:lnTo>
                    <a:pt x="183852" y="125759"/>
                  </a:lnTo>
                  <a:lnTo>
                    <a:pt x="121705" y="153258"/>
                  </a:lnTo>
                  <a:lnTo>
                    <a:pt x="79358" y="166591"/>
                  </a:lnTo>
                  <a:lnTo>
                    <a:pt x="38002" y="175810"/>
                  </a:lnTo>
                  <a:lnTo>
                    <a:pt x="0" y="180338"/>
                  </a:lnTo>
                  <a:lnTo>
                    <a:pt x="21550" y="189505"/>
                  </a:lnTo>
                  <a:lnTo>
                    <a:pt x="41157" y="196103"/>
                  </a:lnTo>
                  <a:lnTo>
                    <a:pt x="62486" y="200696"/>
                  </a:lnTo>
                  <a:lnTo>
                    <a:pt x="89204" y="203850"/>
                  </a:lnTo>
                  <a:lnTo>
                    <a:pt x="116735" y="205069"/>
                  </a:lnTo>
                  <a:lnTo>
                    <a:pt x="146787" y="204084"/>
                  </a:lnTo>
                  <a:lnTo>
                    <a:pt x="203295" y="193593"/>
                  </a:lnTo>
                  <a:lnTo>
                    <a:pt x="239101" y="177264"/>
                  </a:lnTo>
                  <a:lnTo>
                    <a:pt x="241851" y="174332"/>
                  </a:lnTo>
                  <a:lnTo>
                    <a:pt x="249195" y="168720"/>
                  </a:lnTo>
                  <a:lnTo>
                    <a:pt x="282470" y="132331"/>
                  </a:lnTo>
                  <a:lnTo>
                    <a:pt x="295352" y="80052"/>
                  </a:lnTo>
                  <a:lnTo>
                    <a:pt x="292072" y="60803"/>
                  </a:lnTo>
                  <a:lnTo>
                    <a:pt x="285447" y="42764"/>
                  </a:lnTo>
                  <a:lnTo>
                    <a:pt x="276241" y="28990"/>
                  </a:lnTo>
                  <a:lnTo>
                    <a:pt x="262845" y="15833"/>
                  </a:lnTo>
                  <a:lnTo>
                    <a:pt x="247585" y="5450"/>
                  </a:lnTo>
                  <a:lnTo>
                    <a:pt x="23279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584909" y="360393"/>
              <a:ext cx="415290" cy="122555"/>
            </a:xfrm>
            <a:custGeom>
              <a:avLst/>
              <a:gdLst/>
              <a:ahLst/>
              <a:cxnLst/>
              <a:rect l="l" t="t" r="r" b="b"/>
              <a:pathLst>
                <a:path w="415290" h="122554">
                  <a:moveTo>
                    <a:pt x="299232" y="0"/>
                  </a:moveTo>
                  <a:lnTo>
                    <a:pt x="250562" y="3879"/>
                  </a:lnTo>
                  <a:lnTo>
                    <a:pt x="206352" y="11328"/>
                  </a:lnTo>
                  <a:lnTo>
                    <a:pt x="146734" y="29021"/>
                  </a:lnTo>
                  <a:lnTo>
                    <a:pt x="95804" y="52049"/>
                  </a:lnTo>
                  <a:lnTo>
                    <a:pt x="54049" y="77330"/>
                  </a:lnTo>
                  <a:lnTo>
                    <a:pt x="21952" y="101782"/>
                  </a:lnTo>
                  <a:lnTo>
                    <a:pt x="0" y="122323"/>
                  </a:lnTo>
                  <a:lnTo>
                    <a:pt x="11730" y="118737"/>
                  </a:lnTo>
                  <a:lnTo>
                    <a:pt x="25789" y="113718"/>
                  </a:lnTo>
                  <a:lnTo>
                    <a:pt x="40990" y="107791"/>
                  </a:lnTo>
                  <a:lnTo>
                    <a:pt x="56149" y="101483"/>
                  </a:lnTo>
                  <a:lnTo>
                    <a:pt x="68384" y="96727"/>
                  </a:lnTo>
                  <a:lnTo>
                    <a:pt x="106923" y="85898"/>
                  </a:lnTo>
                  <a:lnTo>
                    <a:pt x="159319" y="76142"/>
                  </a:lnTo>
                  <a:lnTo>
                    <a:pt x="211259" y="72153"/>
                  </a:lnTo>
                  <a:lnTo>
                    <a:pt x="249438" y="73593"/>
                  </a:lnTo>
                  <a:lnTo>
                    <a:pt x="283627" y="80141"/>
                  </a:lnTo>
                  <a:lnTo>
                    <a:pt x="312120" y="93180"/>
                  </a:lnTo>
                  <a:lnTo>
                    <a:pt x="333212" y="114090"/>
                  </a:lnTo>
                  <a:lnTo>
                    <a:pt x="359830" y="100016"/>
                  </a:lnTo>
                  <a:lnTo>
                    <a:pt x="385018" y="83665"/>
                  </a:lnTo>
                  <a:lnTo>
                    <a:pt x="404767" y="66176"/>
                  </a:lnTo>
                  <a:lnTo>
                    <a:pt x="415066" y="48689"/>
                  </a:lnTo>
                  <a:lnTo>
                    <a:pt x="410277" y="24033"/>
                  </a:lnTo>
                  <a:lnTo>
                    <a:pt x="385260" y="8650"/>
                  </a:lnTo>
                  <a:lnTo>
                    <a:pt x="346188" y="1114"/>
                  </a:lnTo>
                  <a:lnTo>
                    <a:pt x="29923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653648" y="467833"/>
              <a:ext cx="71755" cy="38735"/>
            </a:xfrm>
            <a:custGeom>
              <a:avLst/>
              <a:gdLst/>
              <a:ahLst/>
              <a:cxnLst/>
              <a:rect l="l" t="t" r="r" b="b"/>
              <a:pathLst>
                <a:path w="71754" h="38734">
                  <a:moveTo>
                    <a:pt x="32533" y="0"/>
                  </a:moveTo>
                  <a:lnTo>
                    <a:pt x="27363" y="14759"/>
                  </a:lnTo>
                  <a:lnTo>
                    <a:pt x="0" y="18809"/>
                  </a:lnTo>
                  <a:lnTo>
                    <a:pt x="24116" y="23688"/>
                  </a:lnTo>
                  <a:lnTo>
                    <a:pt x="18580" y="38445"/>
                  </a:lnTo>
                  <a:lnTo>
                    <a:pt x="38660" y="26701"/>
                  </a:lnTo>
                  <a:lnTo>
                    <a:pt x="62593" y="31766"/>
                  </a:lnTo>
                  <a:lnTo>
                    <a:pt x="50878" y="19634"/>
                  </a:lnTo>
                  <a:lnTo>
                    <a:pt x="71222" y="8017"/>
                  </a:lnTo>
                  <a:lnTo>
                    <a:pt x="43895" y="12254"/>
                  </a:lnTo>
                  <a:lnTo>
                    <a:pt x="3253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8960" y="527820"/>
              <a:ext cx="124278" cy="643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700577" y="392330"/>
              <a:ext cx="285115" cy="52069"/>
            </a:xfrm>
            <a:custGeom>
              <a:avLst/>
              <a:gdLst/>
              <a:ahLst/>
              <a:cxnLst/>
              <a:rect l="l" t="t" r="r" b="b"/>
              <a:pathLst>
                <a:path w="285115" h="52070">
                  <a:moveTo>
                    <a:pt x="81330" y="9169"/>
                  </a:moveTo>
                  <a:lnTo>
                    <a:pt x="60439" y="14097"/>
                  </a:lnTo>
                  <a:lnTo>
                    <a:pt x="36957" y="21094"/>
                  </a:lnTo>
                  <a:lnTo>
                    <a:pt x="15328" y="28562"/>
                  </a:lnTo>
                  <a:lnTo>
                    <a:pt x="0" y="34899"/>
                  </a:lnTo>
                  <a:lnTo>
                    <a:pt x="9982" y="32359"/>
                  </a:lnTo>
                  <a:lnTo>
                    <a:pt x="50914" y="23914"/>
                  </a:lnTo>
                  <a:lnTo>
                    <a:pt x="75349" y="19151"/>
                  </a:lnTo>
                  <a:lnTo>
                    <a:pt x="81330" y="9169"/>
                  </a:lnTo>
                  <a:close/>
                </a:path>
                <a:path w="285115" h="52070">
                  <a:moveTo>
                    <a:pt x="197916" y="3111"/>
                  </a:moveTo>
                  <a:lnTo>
                    <a:pt x="179946" y="939"/>
                  </a:lnTo>
                  <a:lnTo>
                    <a:pt x="161759" y="0"/>
                  </a:lnTo>
                  <a:lnTo>
                    <a:pt x="142328" y="469"/>
                  </a:lnTo>
                  <a:lnTo>
                    <a:pt x="120611" y="2540"/>
                  </a:lnTo>
                  <a:lnTo>
                    <a:pt x="112941" y="14922"/>
                  </a:lnTo>
                  <a:lnTo>
                    <a:pt x="131635" y="13754"/>
                  </a:lnTo>
                  <a:lnTo>
                    <a:pt x="151142" y="13601"/>
                  </a:lnTo>
                  <a:lnTo>
                    <a:pt x="170332" y="14528"/>
                  </a:lnTo>
                  <a:lnTo>
                    <a:pt x="188099" y="16611"/>
                  </a:lnTo>
                  <a:lnTo>
                    <a:pt x="197916" y="3111"/>
                  </a:lnTo>
                  <a:close/>
                </a:path>
                <a:path w="285115" h="52070">
                  <a:moveTo>
                    <a:pt x="284822" y="38862"/>
                  </a:moveTo>
                  <a:lnTo>
                    <a:pt x="272859" y="30264"/>
                  </a:lnTo>
                  <a:lnTo>
                    <a:pt x="260400" y="23114"/>
                  </a:lnTo>
                  <a:lnTo>
                    <a:pt x="247129" y="16967"/>
                  </a:lnTo>
                  <a:lnTo>
                    <a:pt x="233616" y="12090"/>
                  </a:lnTo>
                  <a:lnTo>
                    <a:pt x="223342" y="25679"/>
                  </a:lnTo>
                  <a:lnTo>
                    <a:pt x="233045" y="29565"/>
                  </a:lnTo>
                  <a:lnTo>
                    <a:pt x="243141" y="34366"/>
                  </a:lnTo>
                  <a:lnTo>
                    <a:pt x="253212" y="39979"/>
                  </a:lnTo>
                  <a:lnTo>
                    <a:pt x="262813" y="46266"/>
                  </a:lnTo>
                  <a:lnTo>
                    <a:pt x="264718" y="47637"/>
                  </a:lnTo>
                  <a:lnTo>
                    <a:pt x="269138" y="51625"/>
                  </a:lnTo>
                  <a:lnTo>
                    <a:pt x="269354" y="51866"/>
                  </a:lnTo>
                  <a:lnTo>
                    <a:pt x="274497" y="48133"/>
                  </a:lnTo>
                  <a:lnTo>
                    <a:pt x="282067" y="41871"/>
                  </a:lnTo>
                  <a:lnTo>
                    <a:pt x="28482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846310" y="451246"/>
              <a:ext cx="182880" cy="93980"/>
            </a:xfrm>
            <a:custGeom>
              <a:avLst/>
              <a:gdLst/>
              <a:ahLst/>
              <a:cxnLst/>
              <a:rect l="l" t="t" r="r" b="b"/>
              <a:pathLst>
                <a:path w="182879" h="93979">
                  <a:moveTo>
                    <a:pt x="75996" y="86474"/>
                  </a:moveTo>
                  <a:lnTo>
                    <a:pt x="70662" y="73609"/>
                  </a:lnTo>
                  <a:lnTo>
                    <a:pt x="72517" y="70205"/>
                  </a:lnTo>
                  <a:lnTo>
                    <a:pt x="67043" y="70231"/>
                  </a:lnTo>
                  <a:lnTo>
                    <a:pt x="59537" y="69354"/>
                  </a:lnTo>
                  <a:lnTo>
                    <a:pt x="50774" y="64820"/>
                  </a:lnTo>
                  <a:lnTo>
                    <a:pt x="39446" y="62242"/>
                  </a:lnTo>
                  <a:lnTo>
                    <a:pt x="26695" y="63322"/>
                  </a:lnTo>
                  <a:lnTo>
                    <a:pt x="17589" y="67525"/>
                  </a:lnTo>
                  <a:lnTo>
                    <a:pt x="17208" y="74307"/>
                  </a:lnTo>
                  <a:lnTo>
                    <a:pt x="19367" y="77571"/>
                  </a:lnTo>
                  <a:lnTo>
                    <a:pt x="23609" y="79298"/>
                  </a:lnTo>
                  <a:lnTo>
                    <a:pt x="27178" y="80175"/>
                  </a:lnTo>
                  <a:lnTo>
                    <a:pt x="57467" y="75285"/>
                  </a:lnTo>
                  <a:lnTo>
                    <a:pt x="46647" y="79070"/>
                  </a:lnTo>
                  <a:lnTo>
                    <a:pt x="30213" y="82804"/>
                  </a:lnTo>
                  <a:lnTo>
                    <a:pt x="13030" y="85750"/>
                  </a:lnTo>
                  <a:lnTo>
                    <a:pt x="0" y="87198"/>
                  </a:lnTo>
                  <a:lnTo>
                    <a:pt x="21437" y="90589"/>
                  </a:lnTo>
                  <a:lnTo>
                    <a:pt x="36588" y="84328"/>
                  </a:lnTo>
                  <a:lnTo>
                    <a:pt x="42926" y="89941"/>
                  </a:lnTo>
                  <a:lnTo>
                    <a:pt x="50800" y="92938"/>
                  </a:lnTo>
                  <a:lnTo>
                    <a:pt x="58978" y="93738"/>
                  </a:lnTo>
                  <a:lnTo>
                    <a:pt x="66268" y="92735"/>
                  </a:lnTo>
                  <a:lnTo>
                    <a:pt x="71247" y="91376"/>
                  </a:lnTo>
                  <a:lnTo>
                    <a:pt x="75996" y="86474"/>
                  </a:lnTo>
                  <a:close/>
                </a:path>
                <a:path w="182879" h="93979">
                  <a:moveTo>
                    <a:pt x="141566" y="47548"/>
                  </a:moveTo>
                  <a:lnTo>
                    <a:pt x="136093" y="38950"/>
                  </a:lnTo>
                  <a:lnTo>
                    <a:pt x="137096" y="35941"/>
                  </a:lnTo>
                  <a:lnTo>
                    <a:pt x="133007" y="37185"/>
                  </a:lnTo>
                  <a:lnTo>
                    <a:pt x="125196" y="37604"/>
                  </a:lnTo>
                  <a:lnTo>
                    <a:pt x="118160" y="36131"/>
                  </a:lnTo>
                  <a:lnTo>
                    <a:pt x="109423" y="36690"/>
                  </a:lnTo>
                  <a:lnTo>
                    <a:pt x="100050" y="40347"/>
                  </a:lnTo>
                  <a:lnTo>
                    <a:pt x="93751" y="45580"/>
                  </a:lnTo>
                  <a:lnTo>
                    <a:pt x="94246" y="50825"/>
                  </a:lnTo>
                  <a:lnTo>
                    <a:pt x="96253" y="52844"/>
                  </a:lnTo>
                  <a:lnTo>
                    <a:pt x="101701" y="53784"/>
                  </a:lnTo>
                  <a:lnTo>
                    <a:pt x="104470" y="53644"/>
                  </a:lnTo>
                  <a:lnTo>
                    <a:pt x="126466" y="43167"/>
                  </a:lnTo>
                  <a:lnTo>
                    <a:pt x="118833" y="48463"/>
                  </a:lnTo>
                  <a:lnTo>
                    <a:pt x="107022" y="54978"/>
                  </a:lnTo>
                  <a:lnTo>
                    <a:pt x="94576" y="61061"/>
                  </a:lnTo>
                  <a:lnTo>
                    <a:pt x="85039" y="65074"/>
                  </a:lnTo>
                  <a:lnTo>
                    <a:pt x="97891" y="64973"/>
                  </a:lnTo>
                  <a:lnTo>
                    <a:pt x="111950" y="54711"/>
                  </a:lnTo>
                  <a:lnTo>
                    <a:pt x="117424" y="58318"/>
                  </a:lnTo>
                  <a:lnTo>
                    <a:pt x="124028" y="60312"/>
                  </a:lnTo>
                  <a:lnTo>
                    <a:pt x="131013" y="60083"/>
                  </a:lnTo>
                  <a:lnTo>
                    <a:pt x="137668" y="57023"/>
                  </a:lnTo>
                  <a:lnTo>
                    <a:pt x="141147" y="54457"/>
                  </a:lnTo>
                  <a:lnTo>
                    <a:pt x="141566" y="47548"/>
                  </a:lnTo>
                  <a:close/>
                </a:path>
                <a:path w="182879" h="93979">
                  <a:moveTo>
                    <a:pt x="182270" y="11874"/>
                  </a:moveTo>
                  <a:lnTo>
                    <a:pt x="179400" y="7162"/>
                  </a:lnTo>
                  <a:lnTo>
                    <a:pt x="172415" y="3429"/>
                  </a:lnTo>
                  <a:lnTo>
                    <a:pt x="171183" y="2425"/>
                  </a:lnTo>
                  <a:lnTo>
                    <a:pt x="170586" y="0"/>
                  </a:lnTo>
                  <a:lnTo>
                    <a:pt x="167894" y="1765"/>
                  </a:lnTo>
                  <a:lnTo>
                    <a:pt x="161823" y="3721"/>
                  </a:lnTo>
                  <a:lnTo>
                    <a:pt x="155486" y="4102"/>
                  </a:lnTo>
                  <a:lnTo>
                    <a:pt x="148742" y="6350"/>
                  </a:lnTo>
                  <a:lnTo>
                    <a:pt x="142913" y="11023"/>
                  </a:lnTo>
                  <a:lnTo>
                    <a:pt x="140284" y="16217"/>
                  </a:lnTo>
                  <a:lnTo>
                    <a:pt x="143103" y="19989"/>
                  </a:lnTo>
                  <a:lnTo>
                    <a:pt x="145630" y="21056"/>
                  </a:lnTo>
                  <a:lnTo>
                    <a:pt x="150444" y="20612"/>
                  </a:lnTo>
                  <a:lnTo>
                    <a:pt x="152603" y="19939"/>
                  </a:lnTo>
                  <a:lnTo>
                    <a:pt x="165404" y="7569"/>
                  </a:lnTo>
                  <a:lnTo>
                    <a:pt x="161734" y="13081"/>
                  </a:lnTo>
                  <a:lnTo>
                    <a:pt x="155270" y="20383"/>
                  </a:lnTo>
                  <a:lnTo>
                    <a:pt x="148094" y="27495"/>
                  </a:lnTo>
                  <a:lnTo>
                    <a:pt x="142290" y="32461"/>
                  </a:lnTo>
                  <a:lnTo>
                    <a:pt x="152552" y="29692"/>
                  </a:lnTo>
                  <a:lnTo>
                    <a:pt x="159105" y="19151"/>
                  </a:lnTo>
                  <a:lnTo>
                    <a:pt x="166687" y="21996"/>
                  </a:lnTo>
                  <a:lnTo>
                    <a:pt x="177025" y="23622"/>
                  </a:lnTo>
                  <a:lnTo>
                    <a:pt x="182270" y="1187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object 22"/>
          <p:cNvSpPr/>
          <p:nvPr/>
        </p:nvSpPr>
        <p:spPr>
          <a:xfrm>
            <a:off x="2970" y="615091"/>
            <a:ext cx="630049" cy="337191"/>
          </a:xfrm>
          <a:custGeom>
            <a:avLst/>
            <a:gdLst/>
            <a:ahLst/>
            <a:cxnLst/>
            <a:rect l="l" t="t" r="r" b="b"/>
            <a:pathLst>
              <a:path w="595630" h="318769">
                <a:moveTo>
                  <a:pt x="595285" y="0"/>
                </a:moveTo>
                <a:lnTo>
                  <a:pt x="0" y="0"/>
                </a:lnTo>
                <a:lnTo>
                  <a:pt x="0" y="318150"/>
                </a:lnTo>
                <a:lnTo>
                  <a:pt x="595285" y="318150"/>
                </a:lnTo>
                <a:lnTo>
                  <a:pt x="5952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0434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2"/>
                </a:lnTo>
                <a:lnTo>
                  <a:pt x="9075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5" y="52850"/>
                </a:lnTo>
                <a:lnTo>
                  <a:pt x="18920" y="59486"/>
                </a:lnTo>
                <a:lnTo>
                  <a:pt x="30970" y="61920"/>
                </a:lnTo>
                <a:lnTo>
                  <a:pt x="43021" y="59486"/>
                </a:lnTo>
                <a:lnTo>
                  <a:pt x="52861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1" y="9065"/>
                </a:lnTo>
                <a:lnTo>
                  <a:pt x="43021" y="2432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0434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5" y="52854"/>
                </a:lnTo>
                <a:lnTo>
                  <a:pt x="18920" y="59490"/>
                </a:lnTo>
                <a:lnTo>
                  <a:pt x="30970" y="61923"/>
                </a:lnTo>
                <a:lnTo>
                  <a:pt x="43021" y="59490"/>
                </a:lnTo>
                <a:lnTo>
                  <a:pt x="52861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30434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5" y="52858"/>
                </a:lnTo>
                <a:lnTo>
                  <a:pt x="18920" y="59494"/>
                </a:lnTo>
                <a:lnTo>
                  <a:pt x="30970" y="61927"/>
                </a:lnTo>
                <a:lnTo>
                  <a:pt x="43021" y="59494"/>
                </a:lnTo>
                <a:lnTo>
                  <a:pt x="52861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30434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4"/>
                </a:lnTo>
                <a:lnTo>
                  <a:pt x="9075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5" y="52859"/>
                </a:lnTo>
                <a:lnTo>
                  <a:pt x="18920" y="59497"/>
                </a:lnTo>
                <a:lnTo>
                  <a:pt x="30970" y="61931"/>
                </a:lnTo>
                <a:lnTo>
                  <a:pt x="43021" y="59497"/>
                </a:lnTo>
                <a:lnTo>
                  <a:pt x="52861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1" y="9072"/>
                </a:lnTo>
                <a:lnTo>
                  <a:pt x="43021" y="2434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30434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5" y="52865"/>
                </a:lnTo>
                <a:lnTo>
                  <a:pt x="18920" y="59502"/>
                </a:lnTo>
                <a:lnTo>
                  <a:pt x="30970" y="61935"/>
                </a:lnTo>
                <a:lnTo>
                  <a:pt x="43021" y="59502"/>
                </a:lnTo>
                <a:lnTo>
                  <a:pt x="52861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1" y="9068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304342" y="5419163"/>
            <a:ext cx="65826" cy="59781"/>
          </a:xfrm>
          <a:custGeom>
            <a:avLst/>
            <a:gdLst/>
            <a:ahLst/>
            <a:cxnLst/>
            <a:rect l="l" t="t" r="r" b="b"/>
            <a:pathLst>
              <a:path w="62229" h="56514">
                <a:moveTo>
                  <a:pt x="48559" y="0"/>
                </a:moveTo>
                <a:lnTo>
                  <a:pt x="28044" y="2358"/>
                </a:lnTo>
                <a:lnTo>
                  <a:pt x="7653" y="5119"/>
                </a:lnTo>
                <a:lnTo>
                  <a:pt x="2890" y="10562"/>
                </a:lnTo>
                <a:lnTo>
                  <a:pt x="0" y="17689"/>
                </a:lnTo>
                <a:lnTo>
                  <a:pt x="0" y="25499"/>
                </a:lnTo>
                <a:lnTo>
                  <a:pt x="2435" y="37545"/>
                </a:lnTo>
                <a:lnTo>
                  <a:pt x="9075" y="47383"/>
                </a:lnTo>
                <a:lnTo>
                  <a:pt x="18920" y="54015"/>
                </a:lnTo>
                <a:lnTo>
                  <a:pt x="30970" y="56447"/>
                </a:lnTo>
                <a:lnTo>
                  <a:pt x="43021" y="54015"/>
                </a:lnTo>
                <a:lnTo>
                  <a:pt x="52861" y="47383"/>
                </a:lnTo>
                <a:lnTo>
                  <a:pt x="59495" y="37545"/>
                </a:lnTo>
                <a:lnTo>
                  <a:pt x="61927" y="25499"/>
                </a:lnTo>
                <a:lnTo>
                  <a:pt x="60975" y="17839"/>
                </a:lnTo>
                <a:lnTo>
                  <a:pt x="58273" y="10879"/>
                </a:lnTo>
                <a:lnTo>
                  <a:pt x="54056" y="4854"/>
                </a:lnTo>
                <a:lnTo>
                  <a:pt x="4855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46812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2" y="59486"/>
                </a:lnTo>
                <a:lnTo>
                  <a:pt x="30949" y="61920"/>
                </a:lnTo>
                <a:lnTo>
                  <a:pt x="43001" y="59486"/>
                </a:lnTo>
                <a:lnTo>
                  <a:pt x="52847" y="52850"/>
                </a:lnTo>
                <a:lnTo>
                  <a:pt x="59488" y="43008"/>
                </a:lnTo>
                <a:lnTo>
                  <a:pt x="61923" y="30956"/>
                </a:lnTo>
                <a:lnTo>
                  <a:pt x="59488" y="18905"/>
                </a:lnTo>
                <a:lnTo>
                  <a:pt x="52847" y="9065"/>
                </a:lnTo>
                <a:lnTo>
                  <a:pt x="43001" y="2432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46812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2" y="59490"/>
                </a:lnTo>
                <a:lnTo>
                  <a:pt x="30949" y="61923"/>
                </a:lnTo>
                <a:lnTo>
                  <a:pt x="43001" y="59490"/>
                </a:lnTo>
                <a:lnTo>
                  <a:pt x="52847" y="52854"/>
                </a:lnTo>
                <a:lnTo>
                  <a:pt x="59488" y="43013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6812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2" y="59494"/>
                </a:lnTo>
                <a:lnTo>
                  <a:pt x="30949" y="61927"/>
                </a:lnTo>
                <a:lnTo>
                  <a:pt x="43001" y="59494"/>
                </a:lnTo>
                <a:lnTo>
                  <a:pt x="52847" y="52858"/>
                </a:lnTo>
                <a:lnTo>
                  <a:pt x="59488" y="43015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6812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2" y="59497"/>
                </a:lnTo>
                <a:lnTo>
                  <a:pt x="30949" y="61931"/>
                </a:lnTo>
                <a:lnTo>
                  <a:pt x="43001" y="59497"/>
                </a:lnTo>
                <a:lnTo>
                  <a:pt x="52847" y="52859"/>
                </a:lnTo>
                <a:lnTo>
                  <a:pt x="59488" y="43016"/>
                </a:lnTo>
                <a:lnTo>
                  <a:pt x="61923" y="30967"/>
                </a:lnTo>
                <a:lnTo>
                  <a:pt x="59488" y="18916"/>
                </a:lnTo>
                <a:lnTo>
                  <a:pt x="52847" y="9072"/>
                </a:lnTo>
                <a:lnTo>
                  <a:pt x="43001" y="2434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46812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2" y="59502"/>
                </a:lnTo>
                <a:lnTo>
                  <a:pt x="30949" y="61935"/>
                </a:lnTo>
                <a:lnTo>
                  <a:pt x="43001" y="59502"/>
                </a:lnTo>
                <a:lnTo>
                  <a:pt x="52847" y="52865"/>
                </a:lnTo>
                <a:lnTo>
                  <a:pt x="59488" y="43019"/>
                </a:lnTo>
                <a:lnTo>
                  <a:pt x="61923" y="30957"/>
                </a:lnTo>
                <a:lnTo>
                  <a:pt x="59488" y="18909"/>
                </a:lnTo>
                <a:lnTo>
                  <a:pt x="52847" y="9068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468122" y="5413729"/>
            <a:ext cx="65826" cy="65153"/>
          </a:xfrm>
          <a:custGeom>
            <a:avLst/>
            <a:gdLst/>
            <a:ahLst/>
            <a:cxnLst/>
            <a:rect l="l" t="t" r="r" b="b"/>
            <a:pathLst>
              <a:path w="62229" h="61595">
                <a:moveTo>
                  <a:pt x="26348" y="0"/>
                </a:moveTo>
                <a:lnTo>
                  <a:pt x="15941" y="3536"/>
                </a:lnTo>
                <a:lnTo>
                  <a:pt x="7582" y="10317"/>
                </a:lnTo>
                <a:lnTo>
                  <a:pt x="2020" y="19598"/>
                </a:lnTo>
                <a:lnTo>
                  <a:pt x="0" y="30636"/>
                </a:lnTo>
                <a:lnTo>
                  <a:pt x="2432" y="42683"/>
                </a:lnTo>
                <a:lnTo>
                  <a:pt x="9065" y="52520"/>
                </a:lnTo>
                <a:lnTo>
                  <a:pt x="18902" y="59152"/>
                </a:lnTo>
                <a:lnTo>
                  <a:pt x="30949" y="61584"/>
                </a:lnTo>
                <a:lnTo>
                  <a:pt x="43001" y="59152"/>
                </a:lnTo>
                <a:lnTo>
                  <a:pt x="52847" y="52520"/>
                </a:lnTo>
                <a:lnTo>
                  <a:pt x="59488" y="42683"/>
                </a:lnTo>
                <a:lnTo>
                  <a:pt x="61923" y="30636"/>
                </a:lnTo>
                <a:lnTo>
                  <a:pt x="60057" y="20026"/>
                </a:lnTo>
                <a:lnTo>
                  <a:pt x="54902" y="11001"/>
                </a:lnTo>
                <a:lnTo>
                  <a:pt x="47119" y="4218"/>
                </a:lnTo>
                <a:lnTo>
                  <a:pt x="37372" y="331"/>
                </a:lnTo>
                <a:lnTo>
                  <a:pt x="263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63187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3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63187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3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631875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3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63187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3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631875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3" y="59502"/>
                </a:lnTo>
                <a:lnTo>
                  <a:pt x="30948" y="61935"/>
                </a:lnTo>
                <a:lnTo>
                  <a:pt x="43012" y="59502"/>
                </a:lnTo>
                <a:lnTo>
                  <a:pt x="52858" y="52865"/>
                </a:lnTo>
                <a:lnTo>
                  <a:pt x="59493" y="43019"/>
                </a:lnTo>
                <a:lnTo>
                  <a:pt x="61926" y="30957"/>
                </a:lnTo>
                <a:lnTo>
                  <a:pt x="59493" y="18909"/>
                </a:lnTo>
                <a:lnTo>
                  <a:pt x="52858" y="9068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631875" y="5426700"/>
            <a:ext cx="65826" cy="52392"/>
          </a:xfrm>
          <a:custGeom>
            <a:avLst/>
            <a:gdLst/>
            <a:ahLst/>
            <a:cxnLst/>
            <a:rect l="l" t="t" r="r" b="b"/>
            <a:pathLst>
              <a:path w="62229" h="49529">
                <a:moveTo>
                  <a:pt x="6036" y="0"/>
                </a:moveTo>
                <a:lnTo>
                  <a:pt x="2249" y="5137"/>
                </a:lnTo>
                <a:lnTo>
                  <a:pt x="0" y="11490"/>
                </a:lnTo>
                <a:lnTo>
                  <a:pt x="0" y="18374"/>
                </a:lnTo>
                <a:lnTo>
                  <a:pt x="2432" y="30421"/>
                </a:lnTo>
                <a:lnTo>
                  <a:pt x="9065" y="40258"/>
                </a:lnTo>
                <a:lnTo>
                  <a:pt x="18903" y="46890"/>
                </a:lnTo>
                <a:lnTo>
                  <a:pt x="30948" y="49322"/>
                </a:lnTo>
                <a:lnTo>
                  <a:pt x="43012" y="46890"/>
                </a:lnTo>
                <a:lnTo>
                  <a:pt x="52858" y="40258"/>
                </a:lnTo>
                <a:lnTo>
                  <a:pt x="59493" y="30421"/>
                </a:lnTo>
                <a:lnTo>
                  <a:pt x="61926" y="18374"/>
                </a:lnTo>
                <a:lnTo>
                  <a:pt x="61926" y="15554"/>
                </a:lnTo>
                <a:lnTo>
                  <a:pt x="19833" y="2280"/>
                </a:lnTo>
                <a:lnTo>
                  <a:pt x="603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79563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2"/>
                </a:lnTo>
                <a:lnTo>
                  <a:pt x="9076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6" y="52850"/>
                </a:lnTo>
                <a:lnTo>
                  <a:pt x="18923" y="59486"/>
                </a:lnTo>
                <a:lnTo>
                  <a:pt x="30977" y="61920"/>
                </a:lnTo>
                <a:lnTo>
                  <a:pt x="43024" y="59486"/>
                </a:lnTo>
                <a:lnTo>
                  <a:pt x="52862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2" y="9065"/>
                </a:lnTo>
                <a:lnTo>
                  <a:pt x="43024" y="2432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79563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6" y="52854"/>
                </a:lnTo>
                <a:lnTo>
                  <a:pt x="18923" y="59490"/>
                </a:lnTo>
                <a:lnTo>
                  <a:pt x="30977" y="61923"/>
                </a:lnTo>
                <a:lnTo>
                  <a:pt x="43024" y="59490"/>
                </a:lnTo>
                <a:lnTo>
                  <a:pt x="52862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79563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6" y="52858"/>
                </a:lnTo>
                <a:lnTo>
                  <a:pt x="18923" y="59494"/>
                </a:lnTo>
                <a:lnTo>
                  <a:pt x="30977" y="61927"/>
                </a:lnTo>
                <a:lnTo>
                  <a:pt x="43024" y="59494"/>
                </a:lnTo>
                <a:lnTo>
                  <a:pt x="52862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79563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4"/>
                </a:lnTo>
                <a:lnTo>
                  <a:pt x="9076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6" y="52859"/>
                </a:lnTo>
                <a:lnTo>
                  <a:pt x="18923" y="59497"/>
                </a:lnTo>
                <a:lnTo>
                  <a:pt x="30977" y="61931"/>
                </a:lnTo>
                <a:lnTo>
                  <a:pt x="43024" y="59497"/>
                </a:lnTo>
                <a:lnTo>
                  <a:pt x="52862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2" y="9072"/>
                </a:lnTo>
                <a:lnTo>
                  <a:pt x="43024" y="2434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79563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6" y="52865"/>
                </a:lnTo>
                <a:lnTo>
                  <a:pt x="18923" y="59502"/>
                </a:lnTo>
                <a:lnTo>
                  <a:pt x="30977" y="61935"/>
                </a:lnTo>
                <a:lnTo>
                  <a:pt x="43024" y="59502"/>
                </a:lnTo>
                <a:lnTo>
                  <a:pt x="52862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2" y="9068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802434" y="5466101"/>
            <a:ext cx="34255" cy="13434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0"/>
                </a:moveTo>
                <a:lnTo>
                  <a:pt x="4818" y="4984"/>
                </a:lnTo>
                <a:lnTo>
                  <a:pt x="10649" y="8791"/>
                </a:lnTo>
                <a:lnTo>
                  <a:pt x="17293" y="11220"/>
                </a:lnTo>
                <a:lnTo>
                  <a:pt x="24547" y="12073"/>
                </a:lnTo>
                <a:lnTo>
                  <a:pt x="27226" y="12073"/>
                </a:lnTo>
                <a:lnTo>
                  <a:pt x="29822" y="11736"/>
                </a:lnTo>
                <a:lnTo>
                  <a:pt x="32302" y="11094"/>
                </a:lnTo>
                <a:lnTo>
                  <a:pt x="24272" y="8222"/>
                </a:lnTo>
                <a:lnTo>
                  <a:pt x="16211" y="5416"/>
                </a:lnTo>
                <a:lnTo>
                  <a:pt x="8120" y="2675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959407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2"/>
                </a:lnTo>
                <a:lnTo>
                  <a:pt x="9067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7" y="52850"/>
                </a:lnTo>
                <a:lnTo>
                  <a:pt x="18906" y="59486"/>
                </a:lnTo>
                <a:lnTo>
                  <a:pt x="30953" y="61920"/>
                </a:lnTo>
                <a:lnTo>
                  <a:pt x="43005" y="59486"/>
                </a:lnTo>
                <a:lnTo>
                  <a:pt x="52851" y="52850"/>
                </a:lnTo>
                <a:lnTo>
                  <a:pt x="59492" y="43008"/>
                </a:lnTo>
                <a:lnTo>
                  <a:pt x="61927" y="30956"/>
                </a:lnTo>
                <a:lnTo>
                  <a:pt x="59492" y="18905"/>
                </a:lnTo>
                <a:lnTo>
                  <a:pt x="52851" y="9065"/>
                </a:lnTo>
                <a:lnTo>
                  <a:pt x="43005" y="2432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959407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7" y="52854"/>
                </a:lnTo>
                <a:lnTo>
                  <a:pt x="18906" y="59490"/>
                </a:lnTo>
                <a:lnTo>
                  <a:pt x="30953" y="61923"/>
                </a:lnTo>
                <a:lnTo>
                  <a:pt x="43005" y="59490"/>
                </a:lnTo>
                <a:lnTo>
                  <a:pt x="52851" y="52854"/>
                </a:lnTo>
                <a:lnTo>
                  <a:pt x="59492" y="43013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959407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7" y="52858"/>
                </a:lnTo>
                <a:lnTo>
                  <a:pt x="18906" y="59494"/>
                </a:lnTo>
                <a:lnTo>
                  <a:pt x="30953" y="61927"/>
                </a:lnTo>
                <a:lnTo>
                  <a:pt x="43005" y="59494"/>
                </a:lnTo>
                <a:lnTo>
                  <a:pt x="52851" y="52858"/>
                </a:lnTo>
                <a:lnTo>
                  <a:pt x="59492" y="43015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959407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4"/>
                </a:lnTo>
                <a:lnTo>
                  <a:pt x="9067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7" y="52859"/>
                </a:lnTo>
                <a:lnTo>
                  <a:pt x="18906" y="59497"/>
                </a:lnTo>
                <a:lnTo>
                  <a:pt x="30953" y="61931"/>
                </a:lnTo>
                <a:lnTo>
                  <a:pt x="43005" y="59497"/>
                </a:lnTo>
                <a:lnTo>
                  <a:pt x="52851" y="52859"/>
                </a:lnTo>
                <a:lnTo>
                  <a:pt x="59492" y="43016"/>
                </a:lnTo>
                <a:lnTo>
                  <a:pt x="61927" y="30967"/>
                </a:lnTo>
                <a:lnTo>
                  <a:pt x="59492" y="18916"/>
                </a:lnTo>
                <a:lnTo>
                  <a:pt x="52851" y="9072"/>
                </a:lnTo>
                <a:lnTo>
                  <a:pt x="43005" y="2434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959407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7" y="52865"/>
                </a:lnTo>
                <a:lnTo>
                  <a:pt x="18906" y="59502"/>
                </a:lnTo>
                <a:lnTo>
                  <a:pt x="30953" y="61935"/>
                </a:lnTo>
                <a:lnTo>
                  <a:pt x="43005" y="59502"/>
                </a:lnTo>
                <a:lnTo>
                  <a:pt x="52851" y="52865"/>
                </a:lnTo>
                <a:lnTo>
                  <a:pt x="59492" y="43019"/>
                </a:lnTo>
                <a:lnTo>
                  <a:pt x="61927" y="30957"/>
                </a:lnTo>
                <a:lnTo>
                  <a:pt x="59492" y="18909"/>
                </a:lnTo>
                <a:lnTo>
                  <a:pt x="52851" y="9068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12316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2"/>
                </a:lnTo>
                <a:lnTo>
                  <a:pt x="9064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4" y="52850"/>
                </a:lnTo>
                <a:lnTo>
                  <a:pt x="18901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12316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4" y="52854"/>
                </a:lnTo>
                <a:lnTo>
                  <a:pt x="18901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123165" y="5996240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4" y="52858"/>
                </a:lnTo>
                <a:lnTo>
                  <a:pt x="18901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12316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4"/>
                </a:lnTo>
                <a:lnTo>
                  <a:pt x="9064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4" y="52859"/>
                </a:lnTo>
                <a:lnTo>
                  <a:pt x="18901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123165" y="5635173"/>
            <a:ext cx="47019" cy="40302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808" y="0"/>
                </a:moveTo>
                <a:lnTo>
                  <a:pt x="280" y="2272"/>
                </a:lnTo>
                <a:lnTo>
                  <a:pt x="0" y="4622"/>
                </a:lnTo>
                <a:lnTo>
                  <a:pt x="0" y="7049"/>
                </a:lnTo>
                <a:lnTo>
                  <a:pt x="2432" y="19111"/>
                </a:lnTo>
                <a:lnTo>
                  <a:pt x="9064" y="28957"/>
                </a:lnTo>
                <a:lnTo>
                  <a:pt x="18901" y="35594"/>
                </a:lnTo>
                <a:lnTo>
                  <a:pt x="30948" y="38027"/>
                </a:lnTo>
                <a:lnTo>
                  <a:pt x="35685" y="38027"/>
                </a:lnTo>
                <a:lnTo>
                  <a:pt x="40171" y="36964"/>
                </a:lnTo>
                <a:lnTo>
                  <a:pt x="44189" y="35071"/>
                </a:lnTo>
                <a:lnTo>
                  <a:pt x="33528" y="26085"/>
                </a:lnTo>
                <a:lnTo>
                  <a:pt x="22743" y="17245"/>
                </a:lnTo>
                <a:lnTo>
                  <a:pt x="11836" y="8550"/>
                </a:lnTo>
                <a:lnTo>
                  <a:pt x="80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36833D-AA45-3EB1-903C-872D867C9CC2}"/>
              </a:ext>
            </a:extLst>
          </p:cNvPr>
          <p:cNvSpPr txBox="1"/>
          <p:nvPr/>
        </p:nvSpPr>
        <p:spPr>
          <a:xfrm>
            <a:off x="1219200" y="4371975"/>
            <a:ext cx="9555739" cy="237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cs-CZ" b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70 %</a:t>
            </a:r>
            <a:r>
              <a:rPr lang="cs-CZ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všech rozhodnutí </a:t>
            </a:r>
            <a:r>
              <a:rPr lang="cs-CZ" b="1" kern="0" dirty="0">
                <a:solidFill>
                  <a:srgbClr val="33CCCC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 věci </a:t>
            </a:r>
            <a:r>
              <a:rPr lang="cs-CZ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 v rozmezí </a:t>
            </a:r>
            <a:r>
              <a:rPr lang="cs-CZ" b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až 7 měsíců, </a:t>
            </a:r>
            <a:br>
              <a:rPr lang="cs-CZ" b="1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b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průměr </a:t>
            </a:r>
            <a:r>
              <a:rPr lang="cs-CZ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nabytí právní mocí</a:t>
            </a:r>
            <a:r>
              <a:rPr lang="cs-CZ" b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rozhodnutí </a:t>
            </a:r>
            <a:r>
              <a:rPr lang="cs-CZ" i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 věci </a:t>
            </a:r>
            <a:r>
              <a:rPr lang="cs-CZ" b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 5 měsíců</a:t>
            </a:r>
            <a:endParaRPr lang="cs-CZ" kern="1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cs-CZ" b="1" u="sng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2 měsíců </a:t>
            </a:r>
            <a:r>
              <a:rPr lang="cs-CZ" u="sng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 podání návrhu nabyly právní moci</a:t>
            </a:r>
            <a:r>
              <a:rPr lang="cs-CZ" b="1" u="sng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pouze 2 % rozhodnutí ve věci</a:t>
            </a:r>
            <a:endParaRPr lang="cs-CZ" u="sng" kern="1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cs-CZ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cs-CZ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 případě, že </a:t>
            </a:r>
            <a:r>
              <a:rPr lang="cs-CZ" b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není složena kauce </a:t>
            </a:r>
            <a:r>
              <a:rPr lang="cs-CZ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(modrá) nebo</a:t>
            </a:r>
            <a:r>
              <a:rPr lang="cs-CZ" b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návrh trpí procesní vadou</a:t>
            </a:r>
            <a:r>
              <a:rPr lang="cs-CZ" b="1" kern="0" dirty="0"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(červená)</a:t>
            </a:r>
            <a:r>
              <a:rPr lang="cs-CZ" b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podáním návrhu </a:t>
            </a:r>
            <a:r>
              <a:rPr lang="cs-CZ" b="1" kern="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 blokováno uzavření smlouvy na více než 1 měsíc </a:t>
            </a:r>
            <a:endParaRPr lang="cs-CZ" kern="1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47D199-1259-48D5-1C7B-0DE8CE58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259" y="6219434"/>
            <a:ext cx="2743200" cy="365125"/>
          </a:xfrm>
        </p:spPr>
        <p:txBody>
          <a:bodyPr/>
          <a:lstStyle/>
          <a:p>
            <a:fld id="{9290D85C-CD69-470D-96D4-73400C2C699A}" type="slidenum">
              <a:rPr lang="cs-CZ" sz="1600" b="1" smtClean="0"/>
              <a:t>6</a:t>
            </a:fld>
            <a:endParaRPr lang="cs-CZ" sz="16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E0E010B-D781-7041-4F91-4632EBF61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275" y="1143448"/>
            <a:ext cx="8763450" cy="31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7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5775" y="506386"/>
            <a:ext cx="7503496" cy="501840"/>
          </a:xfrm>
          <a:prstGeom prst="rect">
            <a:avLst/>
          </a:prstGeom>
        </p:spPr>
        <p:txBody>
          <a:bodyPr vert="horz" wrap="square" lIns="0" tIns="13434" rIns="0" bIns="0" rtlCol="0" anchor="ctr">
            <a:spAutoFit/>
          </a:bodyPr>
          <a:lstStyle/>
          <a:p>
            <a:pPr marL="13434">
              <a:lnSpc>
                <a:spcPct val="100000"/>
              </a:lnSpc>
              <a:spcBef>
                <a:spcPts val="106"/>
              </a:spcBef>
            </a:pPr>
            <a:r>
              <a:rPr lang="cs-CZ" sz="3173" b="1" dirty="0">
                <a:solidFill>
                  <a:srgbClr val="194AA0"/>
                </a:solidFill>
                <a:latin typeface="Montserrat"/>
              </a:rPr>
              <a:t>Cíle reformy přezkumu VZ </a:t>
            </a:r>
            <a:endParaRPr sz="3173" b="1" dirty="0">
              <a:solidFill>
                <a:srgbClr val="194AA0"/>
              </a:solidFill>
              <a:latin typeface="Montserra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" y="6545379"/>
            <a:ext cx="12184938" cy="33650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970894" y="1703449"/>
            <a:ext cx="10444848" cy="5427355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cs-CZ" sz="2400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Programové prohlášení </a:t>
            </a:r>
            <a:r>
              <a:rPr lang="cs-CZ" sz="2400" dirty="0">
                <a:latin typeface="Arial Nova" panose="020B0504020202020204" pitchFamily="34" charset="0"/>
              </a:rPr>
              <a:t>vlády: „</a:t>
            </a:r>
            <a:r>
              <a:rPr lang="cs-CZ" sz="2400" i="1" dirty="0">
                <a:latin typeface="Arial Nova" panose="020B0504020202020204" pitchFamily="34" charset="0"/>
              </a:rPr>
              <a:t>Zlepšíme přípravu, kontrolu a </a:t>
            </a:r>
            <a:r>
              <a:rPr lang="cs-CZ" sz="2400" b="1" i="1" dirty="0">
                <a:latin typeface="Arial Nova" panose="020B0504020202020204" pitchFamily="34" charset="0"/>
              </a:rPr>
              <a:t>zrychlíme postup při přezkumu</a:t>
            </a:r>
            <a:r>
              <a:rPr lang="cs-CZ" sz="2400" i="1" dirty="0">
                <a:latin typeface="Arial Nova" panose="020B0504020202020204" pitchFamily="34" charset="0"/>
              </a:rPr>
              <a:t> výběrových řízení a veřejných zakázek</a:t>
            </a:r>
            <a:r>
              <a:rPr lang="cs-CZ" sz="2400" dirty="0">
                <a:latin typeface="Arial Nova" panose="020B0504020202020204" pitchFamily="34" charset="0"/>
              </a:rPr>
              <a:t>.“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cs-CZ" sz="2400" dirty="0">
              <a:latin typeface="Arial Nova" panose="020B050402020202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cs-CZ" sz="2400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K5 se v </a:t>
            </a:r>
            <a:r>
              <a:rPr lang="cs-CZ" sz="2400" dirty="0">
                <a:latin typeface="Arial Nova" panose="020B0504020202020204" pitchFamily="34" charset="0"/>
                <a:ea typeface="Arial" panose="020B0604020202020204" pitchFamily="34" charset="0"/>
              </a:rPr>
              <a:t>prosinci 2023 </a:t>
            </a:r>
            <a:r>
              <a:rPr lang="cs-CZ" sz="2400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shodla na následujících </a:t>
            </a:r>
            <a:r>
              <a:rPr lang="cs-CZ" sz="2400" b="1" dirty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cílech</a:t>
            </a:r>
            <a:r>
              <a:rPr lang="cs-CZ" sz="2400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 reformy přezkumu veřejného zadávání: </a:t>
            </a:r>
          </a:p>
          <a:p>
            <a:pPr lvl="1" algn="just">
              <a:lnSpc>
                <a:spcPct val="115000"/>
              </a:lnSpc>
            </a:pPr>
            <a:r>
              <a:rPr lang="cs-CZ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Efektivnější strategické investice</a:t>
            </a:r>
            <a:endParaRPr lang="cs-CZ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 algn="just">
              <a:lnSpc>
                <a:spcPct val="115000"/>
              </a:lnSpc>
            </a:pPr>
            <a:r>
              <a:rPr lang="cs-CZ" b="1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Rychlejší</a:t>
            </a:r>
            <a:r>
              <a:rPr lang="cs-CZ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 cesta k rozhodnutí při zajištění </a:t>
            </a:r>
            <a:r>
              <a:rPr lang="cs-CZ" b="1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kvality</a:t>
            </a:r>
            <a:r>
              <a:rPr lang="cs-CZ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 a vyšší míry akceptace </a:t>
            </a:r>
            <a:endParaRPr lang="cs-CZ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 algn="just">
              <a:lnSpc>
                <a:spcPct val="115000"/>
              </a:lnSpc>
            </a:pPr>
            <a:r>
              <a:rPr lang="cs-CZ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Možnost </a:t>
            </a:r>
            <a:r>
              <a:rPr lang="cs-CZ" b="1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dřívější nápravy </a:t>
            </a:r>
            <a:r>
              <a:rPr lang="cs-CZ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a časová </a:t>
            </a:r>
            <a:r>
              <a:rPr lang="cs-CZ" b="1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předvídatelnost</a:t>
            </a:r>
            <a:r>
              <a:rPr lang="cs-CZ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 rozhodnutí </a:t>
            </a:r>
            <a:endParaRPr lang="cs-CZ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 algn="just">
              <a:lnSpc>
                <a:spcPct val="115000"/>
              </a:lnSpc>
            </a:pPr>
            <a:r>
              <a:rPr lang="cs-CZ" dirty="0">
                <a:latin typeface="Arial Nova" panose="020B0504020202020204" pitchFamily="34" charset="0"/>
              </a:rPr>
              <a:t>Větší </a:t>
            </a:r>
            <a:r>
              <a:rPr lang="cs-CZ" b="1" dirty="0">
                <a:latin typeface="Arial Nova" panose="020B0504020202020204" pitchFamily="34" charset="0"/>
              </a:rPr>
              <a:t>atraktivita</a:t>
            </a:r>
            <a:r>
              <a:rPr lang="cs-CZ" dirty="0">
                <a:latin typeface="Arial Nova" panose="020B0504020202020204" pitchFamily="34" charset="0"/>
              </a:rPr>
              <a:t> veřejného zadávání / </a:t>
            </a:r>
            <a:r>
              <a:rPr lang="cs-CZ" i="1" dirty="0">
                <a:latin typeface="Arial Nova" panose="020B0504020202020204" pitchFamily="34" charset="0"/>
              </a:rPr>
              <a:t>transparentnost</a:t>
            </a:r>
          </a:p>
          <a:p>
            <a:pPr marL="0" indent="0">
              <a:lnSpc>
                <a:spcPct val="100000"/>
              </a:lnSpc>
              <a:spcBef>
                <a:spcPts val="106"/>
              </a:spcBef>
              <a:buNone/>
            </a:pPr>
            <a:endParaRPr lang="cs-CZ" sz="1481" spc="-11" dirty="0"/>
          </a:p>
          <a:p>
            <a:pPr marL="13434">
              <a:lnSpc>
                <a:spcPct val="100000"/>
              </a:lnSpc>
              <a:spcBef>
                <a:spcPts val="106"/>
              </a:spcBef>
            </a:pPr>
            <a:endParaRPr lang="cs-CZ" sz="1481" dirty="0"/>
          </a:p>
          <a:p>
            <a:pPr marL="13434">
              <a:lnSpc>
                <a:spcPct val="100000"/>
              </a:lnSpc>
              <a:spcBef>
                <a:spcPts val="106"/>
              </a:spcBef>
            </a:pPr>
            <a:endParaRPr lang="cs-CZ" sz="1481" dirty="0"/>
          </a:p>
          <a:p>
            <a:pPr marL="561544">
              <a:lnSpc>
                <a:spcPct val="100000"/>
              </a:lnSpc>
            </a:pPr>
            <a:endParaRPr lang="cs-CZ" sz="1481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17643" y="356274"/>
            <a:ext cx="8732" cy="302262"/>
          </a:xfrm>
          <a:custGeom>
            <a:avLst/>
            <a:gdLst/>
            <a:ahLst/>
            <a:cxnLst/>
            <a:rect l="l" t="t" r="r" b="b"/>
            <a:pathLst>
              <a:path w="8254" h="285750">
                <a:moveTo>
                  <a:pt x="7851" y="0"/>
                </a:moveTo>
                <a:lnTo>
                  <a:pt x="0" y="0"/>
                </a:lnTo>
                <a:lnTo>
                  <a:pt x="0" y="285429"/>
                </a:lnTo>
                <a:lnTo>
                  <a:pt x="7851" y="285429"/>
                </a:lnTo>
                <a:lnTo>
                  <a:pt x="78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9194" y="354821"/>
            <a:ext cx="746530" cy="30441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142519" y="370863"/>
            <a:ext cx="494366" cy="275395"/>
            <a:chOff x="9584909" y="350603"/>
            <a:chExt cx="467359" cy="260350"/>
          </a:xfrm>
        </p:grpSpPr>
        <p:sp>
          <p:nvSpPr>
            <p:cNvPr id="15" name="object 15"/>
            <p:cNvSpPr/>
            <p:nvPr/>
          </p:nvSpPr>
          <p:spPr>
            <a:xfrm>
              <a:off x="9600281" y="443317"/>
              <a:ext cx="424180" cy="167640"/>
            </a:xfrm>
            <a:custGeom>
              <a:avLst/>
              <a:gdLst/>
              <a:ahLst/>
              <a:cxnLst/>
              <a:rect l="l" t="t" r="r" b="b"/>
              <a:pathLst>
                <a:path w="424179" h="167640">
                  <a:moveTo>
                    <a:pt x="190954" y="0"/>
                  </a:moveTo>
                  <a:lnTo>
                    <a:pt x="143797" y="4420"/>
                  </a:lnTo>
                  <a:lnTo>
                    <a:pt x="84836" y="16429"/>
                  </a:lnTo>
                  <a:lnTo>
                    <a:pt x="34449" y="37240"/>
                  </a:lnTo>
                  <a:lnTo>
                    <a:pt x="4637" y="71043"/>
                  </a:lnTo>
                  <a:lnTo>
                    <a:pt x="0" y="96102"/>
                  </a:lnTo>
                  <a:lnTo>
                    <a:pt x="11738" y="128639"/>
                  </a:lnTo>
                  <a:lnTo>
                    <a:pt x="41312" y="150031"/>
                  </a:lnTo>
                  <a:lnTo>
                    <a:pt x="82717" y="162306"/>
                  </a:lnTo>
                  <a:lnTo>
                    <a:pt x="129947" y="167493"/>
                  </a:lnTo>
                  <a:lnTo>
                    <a:pt x="176996" y="167623"/>
                  </a:lnTo>
                  <a:lnTo>
                    <a:pt x="217859" y="164726"/>
                  </a:lnTo>
                  <a:lnTo>
                    <a:pt x="272953" y="155554"/>
                  </a:lnTo>
                  <a:lnTo>
                    <a:pt x="330291" y="139969"/>
                  </a:lnTo>
                  <a:lnTo>
                    <a:pt x="377902" y="120080"/>
                  </a:lnTo>
                  <a:lnTo>
                    <a:pt x="411781" y="101067"/>
                  </a:lnTo>
                  <a:lnTo>
                    <a:pt x="423781" y="91779"/>
                  </a:lnTo>
                  <a:lnTo>
                    <a:pt x="407996" y="96057"/>
                  </a:lnTo>
                  <a:lnTo>
                    <a:pt x="387468" y="102617"/>
                  </a:lnTo>
                  <a:lnTo>
                    <a:pt x="363539" y="109817"/>
                  </a:lnTo>
                  <a:lnTo>
                    <a:pt x="319767" y="119112"/>
                  </a:lnTo>
                  <a:lnTo>
                    <a:pt x="268913" y="123066"/>
                  </a:lnTo>
                  <a:lnTo>
                    <a:pt x="227956" y="120481"/>
                  </a:lnTo>
                  <a:lnTo>
                    <a:pt x="182906" y="111672"/>
                  </a:lnTo>
                  <a:lnTo>
                    <a:pt x="147969" y="92673"/>
                  </a:lnTo>
                  <a:lnTo>
                    <a:pt x="137350" y="59519"/>
                  </a:lnTo>
                  <a:lnTo>
                    <a:pt x="145666" y="38178"/>
                  </a:lnTo>
                  <a:lnTo>
                    <a:pt x="160294" y="22140"/>
                  </a:lnTo>
                  <a:lnTo>
                    <a:pt x="176851" y="9911"/>
                  </a:lnTo>
                  <a:lnTo>
                    <a:pt x="1909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756622" y="350603"/>
              <a:ext cx="295910" cy="205104"/>
            </a:xfrm>
            <a:custGeom>
              <a:avLst/>
              <a:gdLst/>
              <a:ahLst/>
              <a:cxnLst/>
              <a:rect l="l" t="t" r="r" b="b"/>
              <a:pathLst>
                <a:path w="295909" h="205104">
                  <a:moveTo>
                    <a:pt x="232790" y="0"/>
                  </a:moveTo>
                  <a:lnTo>
                    <a:pt x="246414" y="18542"/>
                  </a:lnTo>
                  <a:lnTo>
                    <a:pt x="255738" y="40232"/>
                  </a:lnTo>
                  <a:lnTo>
                    <a:pt x="254898" y="63899"/>
                  </a:lnTo>
                  <a:lnTo>
                    <a:pt x="221874" y="101689"/>
                  </a:lnTo>
                  <a:lnTo>
                    <a:pt x="183852" y="125759"/>
                  </a:lnTo>
                  <a:lnTo>
                    <a:pt x="121705" y="153258"/>
                  </a:lnTo>
                  <a:lnTo>
                    <a:pt x="79358" y="166591"/>
                  </a:lnTo>
                  <a:lnTo>
                    <a:pt x="38002" y="175810"/>
                  </a:lnTo>
                  <a:lnTo>
                    <a:pt x="0" y="180338"/>
                  </a:lnTo>
                  <a:lnTo>
                    <a:pt x="21550" y="189505"/>
                  </a:lnTo>
                  <a:lnTo>
                    <a:pt x="41157" y="196103"/>
                  </a:lnTo>
                  <a:lnTo>
                    <a:pt x="62486" y="200696"/>
                  </a:lnTo>
                  <a:lnTo>
                    <a:pt x="89204" y="203850"/>
                  </a:lnTo>
                  <a:lnTo>
                    <a:pt x="116735" y="205069"/>
                  </a:lnTo>
                  <a:lnTo>
                    <a:pt x="146787" y="204084"/>
                  </a:lnTo>
                  <a:lnTo>
                    <a:pt x="203295" y="193593"/>
                  </a:lnTo>
                  <a:lnTo>
                    <a:pt x="239101" y="177264"/>
                  </a:lnTo>
                  <a:lnTo>
                    <a:pt x="241851" y="174332"/>
                  </a:lnTo>
                  <a:lnTo>
                    <a:pt x="249195" y="168720"/>
                  </a:lnTo>
                  <a:lnTo>
                    <a:pt x="282470" y="132331"/>
                  </a:lnTo>
                  <a:lnTo>
                    <a:pt x="295352" y="80052"/>
                  </a:lnTo>
                  <a:lnTo>
                    <a:pt x="292072" y="60803"/>
                  </a:lnTo>
                  <a:lnTo>
                    <a:pt x="285447" y="42764"/>
                  </a:lnTo>
                  <a:lnTo>
                    <a:pt x="276241" y="28990"/>
                  </a:lnTo>
                  <a:lnTo>
                    <a:pt x="262845" y="15833"/>
                  </a:lnTo>
                  <a:lnTo>
                    <a:pt x="247585" y="5450"/>
                  </a:lnTo>
                  <a:lnTo>
                    <a:pt x="23279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584909" y="360393"/>
              <a:ext cx="415290" cy="122555"/>
            </a:xfrm>
            <a:custGeom>
              <a:avLst/>
              <a:gdLst/>
              <a:ahLst/>
              <a:cxnLst/>
              <a:rect l="l" t="t" r="r" b="b"/>
              <a:pathLst>
                <a:path w="415290" h="122554">
                  <a:moveTo>
                    <a:pt x="299232" y="0"/>
                  </a:moveTo>
                  <a:lnTo>
                    <a:pt x="250562" y="3879"/>
                  </a:lnTo>
                  <a:lnTo>
                    <a:pt x="206352" y="11328"/>
                  </a:lnTo>
                  <a:lnTo>
                    <a:pt x="146734" y="29021"/>
                  </a:lnTo>
                  <a:lnTo>
                    <a:pt x="95804" y="52049"/>
                  </a:lnTo>
                  <a:lnTo>
                    <a:pt x="54049" y="77330"/>
                  </a:lnTo>
                  <a:lnTo>
                    <a:pt x="21952" y="101782"/>
                  </a:lnTo>
                  <a:lnTo>
                    <a:pt x="0" y="122323"/>
                  </a:lnTo>
                  <a:lnTo>
                    <a:pt x="11730" y="118737"/>
                  </a:lnTo>
                  <a:lnTo>
                    <a:pt x="25789" y="113718"/>
                  </a:lnTo>
                  <a:lnTo>
                    <a:pt x="40990" y="107791"/>
                  </a:lnTo>
                  <a:lnTo>
                    <a:pt x="56149" y="101483"/>
                  </a:lnTo>
                  <a:lnTo>
                    <a:pt x="68384" y="96727"/>
                  </a:lnTo>
                  <a:lnTo>
                    <a:pt x="106923" y="85898"/>
                  </a:lnTo>
                  <a:lnTo>
                    <a:pt x="159319" y="76142"/>
                  </a:lnTo>
                  <a:lnTo>
                    <a:pt x="211259" y="72153"/>
                  </a:lnTo>
                  <a:lnTo>
                    <a:pt x="249438" y="73593"/>
                  </a:lnTo>
                  <a:lnTo>
                    <a:pt x="283627" y="80141"/>
                  </a:lnTo>
                  <a:lnTo>
                    <a:pt x="312120" y="93180"/>
                  </a:lnTo>
                  <a:lnTo>
                    <a:pt x="333212" y="114090"/>
                  </a:lnTo>
                  <a:lnTo>
                    <a:pt x="359830" y="100016"/>
                  </a:lnTo>
                  <a:lnTo>
                    <a:pt x="385018" y="83665"/>
                  </a:lnTo>
                  <a:lnTo>
                    <a:pt x="404767" y="66176"/>
                  </a:lnTo>
                  <a:lnTo>
                    <a:pt x="415066" y="48689"/>
                  </a:lnTo>
                  <a:lnTo>
                    <a:pt x="410277" y="24033"/>
                  </a:lnTo>
                  <a:lnTo>
                    <a:pt x="385260" y="8650"/>
                  </a:lnTo>
                  <a:lnTo>
                    <a:pt x="346188" y="1114"/>
                  </a:lnTo>
                  <a:lnTo>
                    <a:pt x="29923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653648" y="467833"/>
              <a:ext cx="71755" cy="38735"/>
            </a:xfrm>
            <a:custGeom>
              <a:avLst/>
              <a:gdLst/>
              <a:ahLst/>
              <a:cxnLst/>
              <a:rect l="l" t="t" r="r" b="b"/>
              <a:pathLst>
                <a:path w="71754" h="38734">
                  <a:moveTo>
                    <a:pt x="32533" y="0"/>
                  </a:moveTo>
                  <a:lnTo>
                    <a:pt x="27363" y="14759"/>
                  </a:lnTo>
                  <a:lnTo>
                    <a:pt x="0" y="18809"/>
                  </a:lnTo>
                  <a:lnTo>
                    <a:pt x="24116" y="23688"/>
                  </a:lnTo>
                  <a:lnTo>
                    <a:pt x="18580" y="38445"/>
                  </a:lnTo>
                  <a:lnTo>
                    <a:pt x="38660" y="26701"/>
                  </a:lnTo>
                  <a:lnTo>
                    <a:pt x="62593" y="31766"/>
                  </a:lnTo>
                  <a:lnTo>
                    <a:pt x="50878" y="19634"/>
                  </a:lnTo>
                  <a:lnTo>
                    <a:pt x="71222" y="8017"/>
                  </a:lnTo>
                  <a:lnTo>
                    <a:pt x="43895" y="12254"/>
                  </a:lnTo>
                  <a:lnTo>
                    <a:pt x="3253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8960" y="527820"/>
              <a:ext cx="124278" cy="643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700577" y="392330"/>
              <a:ext cx="285115" cy="52069"/>
            </a:xfrm>
            <a:custGeom>
              <a:avLst/>
              <a:gdLst/>
              <a:ahLst/>
              <a:cxnLst/>
              <a:rect l="l" t="t" r="r" b="b"/>
              <a:pathLst>
                <a:path w="285115" h="52070">
                  <a:moveTo>
                    <a:pt x="81330" y="9169"/>
                  </a:moveTo>
                  <a:lnTo>
                    <a:pt x="60439" y="14097"/>
                  </a:lnTo>
                  <a:lnTo>
                    <a:pt x="36957" y="21094"/>
                  </a:lnTo>
                  <a:lnTo>
                    <a:pt x="15328" y="28562"/>
                  </a:lnTo>
                  <a:lnTo>
                    <a:pt x="0" y="34899"/>
                  </a:lnTo>
                  <a:lnTo>
                    <a:pt x="9982" y="32359"/>
                  </a:lnTo>
                  <a:lnTo>
                    <a:pt x="50914" y="23914"/>
                  </a:lnTo>
                  <a:lnTo>
                    <a:pt x="75349" y="19151"/>
                  </a:lnTo>
                  <a:lnTo>
                    <a:pt x="81330" y="9169"/>
                  </a:lnTo>
                  <a:close/>
                </a:path>
                <a:path w="285115" h="52070">
                  <a:moveTo>
                    <a:pt x="197916" y="3111"/>
                  </a:moveTo>
                  <a:lnTo>
                    <a:pt x="179946" y="939"/>
                  </a:lnTo>
                  <a:lnTo>
                    <a:pt x="161759" y="0"/>
                  </a:lnTo>
                  <a:lnTo>
                    <a:pt x="142328" y="469"/>
                  </a:lnTo>
                  <a:lnTo>
                    <a:pt x="120611" y="2540"/>
                  </a:lnTo>
                  <a:lnTo>
                    <a:pt x="112941" y="14922"/>
                  </a:lnTo>
                  <a:lnTo>
                    <a:pt x="131635" y="13754"/>
                  </a:lnTo>
                  <a:lnTo>
                    <a:pt x="151142" y="13601"/>
                  </a:lnTo>
                  <a:lnTo>
                    <a:pt x="170332" y="14528"/>
                  </a:lnTo>
                  <a:lnTo>
                    <a:pt x="188099" y="16611"/>
                  </a:lnTo>
                  <a:lnTo>
                    <a:pt x="197916" y="3111"/>
                  </a:lnTo>
                  <a:close/>
                </a:path>
                <a:path w="285115" h="52070">
                  <a:moveTo>
                    <a:pt x="284822" y="38862"/>
                  </a:moveTo>
                  <a:lnTo>
                    <a:pt x="272859" y="30264"/>
                  </a:lnTo>
                  <a:lnTo>
                    <a:pt x="260400" y="23114"/>
                  </a:lnTo>
                  <a:lnTo>
                    <a:pt x="247129" y="16967"/>
                  </a:lnTo>
                  <a:lnTo>
                    <a:pt x="233616" y="12090"/>
                  </a:lnTo>
                  <a:lnTo>
                    <a:pt x="223342" y="25679"/>
                  </a:lnTo>
                  <a:lnTo>
                    <a:pt x="233045" y="29565"/>
                  </a:lnTo>
                  <a:lnTo>
                    <a:pt x="243141" y="34366"/>
                  </a:lnTo>
                  <a:lnTo>
                    <a:pt x="253212" y="39979"/>
                  </a:lnTo>
                  <a:lnTo>
                    <a:pt x="262813" y="46266"/>
                  </a:lnTo>
                  <a:lnTo>
                    <a:pt x="264718" y="47637"/>
                  </a:lnTo>
                  <a:lnTo>
                    <a:pt x="269138" y="51625"/>
                  </a:lnTo>
                  <a:lnTo>
                    <a:pt x="269354" y="51866"/>
                  </a:lnTo>
                  <a:lnTo>
                    <a:pt x="274497" y="48133"/>
                  </a:lnTo>
                  <a:lnTo>
                    <a:pt x="282067" y="41871"/>
                  </a:lnTo>
                  <a:lnTo>
                    <a:pt x="28482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846310" y="451246"/>
              <a:ext cx="182880" cy="93980"/>
            </a:xfrm>
            <a:custGeom>
              <a:avLst/>
              <a:gdLst/>
              <a:ahLst/>
              <a:cxnLst/>
              <a:rect l="l" t="t" r="r" b="b"/>
              <a:pathLst>
                <a:path w="182879" h="93979">
                  <a:moveTo>
                    <a:pt x="75996" y="86474"/>
                  </a:moveTo>
                  <a:lnTo>
                    <a:pt x="70662" y="73609"/>
                  </a:lnTo>
                  <a:lnTo>
                    <a:pt x="72517" y="70205"/>
                  </a:lnTo>
                  <a:lnTo>
                    <a:pt x="67043" y="70231"/>
                  </a:lnTo>
                  <a:lnTo>
                    <a:pt x="59537" y="69354"/>
                  </a:lnTo>
                  <a:lnTo>
                    <a:pt x="50774" y="64820"/>
                  </a:lnTo>
                  <a:lnTo>
                    <a:pt x="39446" y="62242"/>
                  </a:lnTo>
                  <a:lnTo>
                    <a:pt x="26695" y="63322"/>
                  </a:lnTo>
                  <a:lnTo>
                    <a:pt x="17589" y="67525"/>
                  </a:lnTo>
                  <a:lnTo>
                    <a:pt x="17208" y="74307"/>
                  </a:lnTo>
                  <a:lnTo>
                    <a:pt x="19367" y="77571"/>
                  </a:lnTo>
                  <a:lnTo>
                    <a:pt x="23609" y="79298"/>
                  </a:lnTo>
                  <a:lnTo>
                    <a:pt x="27178" y="80175"/>
                  </a:lnTo>
                  <a:lnTo>
                    <a:pt x="57467" y="75285"/>
                  </a:lnTo>
                  <a:lnTo>
                    <a:pt x="46647" y="79070"/>
                  </a:lnTo>
                  <a:lnTo>
                    <a:pt x="30213" y="82804"/>
                  </a:lnTo>
                  <a:lnTo>
                    <a:pt x="13030" y="85750"/>
                  </a:lnTo>
                  <a:lnTo>
                    <a:pt x="0" y="87198"/>
                  </a:lnTo>
                  <a:lnTo>
                    <a:pt x="21437" y="90589"/>
                  </a:lnTo>
                  <a:lnTo>
                    <a:pt x="36588" y="84328"/>
                  </a:lnTo>
                  <a:lnTo>
                    <a:pt x="42926" y="89941"/>
                  </a:lnTo>
                  <a:lnTo>
                    <a:pt x="50800" y="92938"/>
                  </a:lnTo>
                  <a:lnTo>
                    <a:pt x="58978" y="93738"/>
                  </a:lnTo>
                  <a:lnTo>
                    <a:pt x="66268" y="92735"/>
                  </a:lnTo>
                  <a:lnTo>
                    <a:pt x="71247" y="91376"/>
                  </a:lnTo>
                  <a:lnTo>
                    <a:pt x="75996" y="86474"/>
                  </a:lnTo>
                  <a:close/>
                </a:path>
                <a:path w="182879" h="93979">
                  <a:moveTo>
                    <a:pt x="141566" y="47548"/>
                  </a:moveTo>
                  <a:lnTo>
                    <a:pt x="136093" y="38950"/>
                  </a:lnTo>
                  <a:lnTo>
                    <a:pt x="137096" y="35941"/>
                  </a:lnTo>
                  <a:lnTo>
                    <a:pt x="133007" y="37185"/>
                  </a:lnTo>
                  <a:lnTo>
                    <a:pt x="125196" y="37604"/>
                  </a:lnTo>
                  <a:lnTo>
                    <a:pt x="118160" y="36131"/>
                  </a:lnTo>
                  <a:lnTo>
                    <a:pt x="109423" y="36690"/>
                  </a:lnTo>
                  <a:lnTo>
                    <a:pt x="100050" y="40347"/>
                  </a:lnTo>
                  <a:lnTo>
                    <a:pt x="93751" y="45580"/>
                  </a:lnTo>
                  <a:lnTo>
                    <a:pt x="94246" y="50825"/>
                  </a:lnTo>
                  <a:lnTo>
                    <a:pt x="96253" y="52844"/>
                  </a:lnTo>
                  <a:lnTo>
                    <a:pt x="101701" y="53784"/>
                  </a:lnTo>
                  <a:lnTo>
                    <a:pt x="104470" y="53644"/>
                  </a:lnTo>
                  <a:lnTo>
                    <a:pt x="126466" y="43167"/>
                  </a:lnTo>
                  <a:lnTo>
                    <a:pt x="118833" y="48463"/>
                  </a:lnTo>
                  <a:lnTo>
                    <a:pt x="107022" y="54978"/>
                  </a:lnTo>
                  <a:lnTo>
                    <a:pt x="94576" y="61061"/>
                  </a:lnTo>
                  <a:lnTo>
                    <a:pt x="85039" y="65074"/>
                  </a:lnTo>
                  <a:lnTo>
                    <a:pt x="97891" y="64973"/>
                  </a:lnTo>
                  <a:lnTo>
                    <a:pt x="111950" y="54711"/>
                  </a:lnTo>
                  <a:lnTo>
                    <a:pt x="117424" y="58318"/>
                  </a:lnTo>
                  <a:lnTo>
                    <a:pt x="124028" y="60312"/>
                  </a:lnTo>
                  <a:lnTo>
                    <a:pt x="131013" y="60083"/>
                  </a:lnTo>
                  <a:lnTo>
                    <a:pt x="137668" y="57023"/>
                  </a:lnTo>
                  <a:lnTo>
                    <a:pt x="141147" y="54457"/>
                  </a:lnTo>
                  <a:lnTo>
                    <a:pt x="141566" y="47548"/>
                  </a:lnTo>
                  <a:close/>
                </a:path>
                <a:path w="182879" h="93979">
                  <a:moveTo>
                    <a:pt x="182270" y="11874"/>
                  </a:moveTo>
                  <a:lnTo>
                    <a:pt x="179400" y="7162"/>
                  </a:lnTo>
                  <a:lnTo>
                    <a:pt x="172415" y="3429"/>
                  </a:lnTo>
                  <a:lnTo>
                    <a:pt x="171183" y="2425"/>
                  </a:lnTo>
                  <a:lnTo>
                    <a:pt x="170586" y="0"/>
                  </a:lnTo>
                  <a:lnTo>
                    <a:pt x="167894" y="1765"/>
                  </a:lnTo>
                  <a:lnTo>
                    <a:pt x="161823" y="3721"/>
                  </a:lnTo>
                  <a:lnTo>
                    <a:pt x="155486" y="4102"/>
                  </a:lnTo>
                  <a:lnTo>
                    <a:pt x="148742" y="6350"/>
                  </a:lnTo>
                  <a:lnTo>
                    <a:pt x="142913" y="11023"/>
                  </a:lnTo>
                  <a:lnTo>
                    <a:pt x="140284" y="16217"/>
                  </a:lnTo>
                  <a:lnTo>
                    <a:pt x="143103" y="19989"/>
                  </a:lnTo>
                  <a:lnTo>
                    <a:pt x="145630" y="21056"/>
                  </a:lnTo>
                  <a:lnTo>
                    <a:pt x="150444" y="20612"/>
                  </a:lnTo>
                  <a:lnTo>
                    <a:pt x="152603" y="19939"/>
                  </a:lnTo>
                  <a:lnTo>
                    <a:pt x="165404" y="7569"/>
                  </a:lnTo>
                  <a:lnTo>
                    <a:pt x="161734" y="13081"/>
                  </a:lnTo>
                  <a:lnTo>
                    <a:pt x="155270" y="20383"/>
                  </a:lnTo>
                  <a:lnTo>
                    <a:pt x="148094" y="27495"/>
                  </a:lnTo>
                  <a:lnTo>
                    <a:pt x="142290" y="32461"/>
                  </a:lnTo>
                  <a:lnTo>
                    <a:pt x="152552" y="29692"/>
                  </a:lnTo>
                  <a:lnTo>
                    <a:pt x="159105" y="19151"/>
                  </a:lnTo>
                  <a:lnTo>
                    <a:pt x="166687" y="21996"/>
                  </a:lnTo>
                  <a:lnTo>
                    <a:pt x="177025" y="23622"/>
                  </a:lnTo>
                  <a:lnTo>
                    <a:pt x="182270" y="1187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object 22"/>
          <p:cNvSpPr/>
          <p:nvPr/>
        </p:nvSpPr>
        <p:spPr>
          <a:xfrm>
            <a:off x="2970" y="615091"/>
            <a:ext cx="630049" cy="337191"/>
          </a:xfrm>
          <a:custGeom>
            <a:avLst/>
            <a:gdLst/>
            <a:ahLst/>
            <a:cxnLst/>
            <a:rect l="l" t="t" r="r" b="b"/>
            <a:pathLst>
              <a:path w="595630" h="318769">
                <a:moveTo>
                  <a:pt x="595285" y="0"/>
                </a:moveTo>
                <a:lnTo>
                  <a:pt x="0" y="0"/>
                </a:lnTo>
                <a:lnTo>
                  <a:pt x="0" y="318150"/>
                </a:lnTo>
                <a:lnTo>
                  <a:pt x="595285" y="318150"/>
                </a:lnTo>
                <a:lnTo>
                  <a:pt x="5952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0434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2"/>
                </a:lnTo>
                <a:lnTo>
                  <a:pt x="9075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5" y="52850"/>
                </a:lnTo>
                <a:lnTo>
                  <a:pt x="18920" y="59486"/>
                </a:lnTo>
                <a:lnTo>
                  <a:pt x="30970" y="61920"/>
                </a:lnTo>
                <a:lnTo>
                  <a:pt x="43021" y="59486"/>
                </a:lnTo>
                <a:lnTo>
                  <a:pt x="52861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1" y="9065"/>
                </a:lnTo>
                <a:lnTo>
                  <a:pt x="43021" y="2432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0434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5" y="52854"/>
                </a:lnTo>
                <a:lnTo>
                  <a:pt x="18920" y="59490"/>
                </a:lnTo>
                <a:lnTo>
                  <a:pt x="30970" y="61923"/>
                </a:lnTo>
                <a:lnTo>
                  <a:pt x="43021" y="59490"/>
                </a:lnTo>
                <a:lnTo>
                  <a:pt x="52861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30434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5" y="52858"/>
                </a:lnTo>
                <a:lnTo>
                  <a:pt x="18920" y="59494"/>
                </a:lnTo>
                <a:lnTo>
                  <a:pt x="30970" y="61927"/>
                </a:lnTo>
                <a:lnTo>
                  <a:pt x="43021" y="59494"/>
                </a:lnTo>
                <a:lnTo>
                  <a:pt x="52861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30434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4"/>
                </a:lnTo>
                <a:lnTo>
                  <a:pt x="9075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5" y="52859"/>
                </a:lnTo>
                <a:lnTo>
                  <a:pt x="18920" y="59497"/>
                </a:lnTo>
                <a:lnTo>
                  <a:pt x="30970" y="61931"/>
                </a:lnTo>
                <a:lnTo>
                  <a:pt x="43021" y="59497"/>
                </a:lnTo>
                <a:lnTo>
                  <a:pt x="52861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1" y="9072"/>
                </a:lnTo>
                <a:lnTo>
                  <a:pt x="43021" y="2434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30434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5" y="52865"/>
                </a:lnTo>
                <a:lnTo>
                  <a:pt x="18920" y="59502"/>
                </a:lnTo>
                <a:lnTo>
                  <a:pt x="30970" y="61935"/>
                </a:lnTo>
                <a:lnTo>
                  <a:pt x="43021" y="59502"/>
                </a:lnTo>
                <a:lnTo>
                  <a:pt x="52861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1" y="9068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304342" y="5419163"/>
            <a:ext cx="65826" cy="59781"/>
          </a:xfrm>
          <a:custGeom>
            <a:avLst/>
            <a:gdLst/>
            <a:ahLst/>
            <a:cxnLst/>
            <a:rect l="l" t="t" r="r" b="b"/>
            <a:pathLst>
              <a:path w="62229" h="56514">
                <a:moveTo>
                  <a:pt x="48559" y="0"/>
                </a:moveTo>
                <a:lnTo>
                  <a:pt x="28044" y="2358"/>
                </a:lnTo>
                <a:lnTo>
                  <a:pt x="7653" y="5119"/>
                </a:lnTo>
                <a:lnTo>
                  <a:pt x="2890" y="10562"/>
                </a:lnTo>
                <a:lnTo>
                  <a:pt x="0" y="17689"/>
                </a:lnTo>
                <a:lnTo>
                  <a:pt x="0" y="25499"/>
                </a:lnTo>
                <a:lnTo>
                  <a:pt x="2435" y="37545"/>
                </a:lnTo>
                <a:lnTo>
                  <a:pt x="9075" y="47383"/>
                </a:lnTo>
                <a:lnTo>
                  <a:pt x="18920" y="54015"/>
                </a:lnTo>
                <a:lnTo>
                  <a:pt x="30970" y="56447"/>
                </a:lnTo>
                <a:lnTo>
                  <a:pt x="43021" y="54015"/>
                </a:lnTo>
                <a:lnTo>
                  <a:pt x="52861" y="47383"/>
                </a:lnTo>
                <a:lnTo>
                  <a:pt x="59495" y="37545"/>
                </a:lnTo>
                <a:lnTo>
                  <a:pt x="61927" y="25499"/>
                </a:lnTo>
                <a:lnTo>
                  <a:pt x="60975" y="17839"/>
                </a:lnTo>
                <a:lnTo>
                  <a:pt x="58273" y="10879"/>
                </a:lnTo>
                <a:lnTo>
                  <a:pt x="54056" y="4854"/>
                </a:lnTo>
                <a:lnTo>
                  <a:pt x="4855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46812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2" y="59486"/>
                </a:lnTo>
                <a:lnTo>
                  <a:pt x="30949" y="61920"/>
                </a:lnTo>
                <a:lnTo>
                  <a:pt x="43001" y="59486"/>
                </a:lnTo>
                <a:lnTo>
                  <a:pt x="52847" y="52850"/>
                </a:lnTo>
                <a:lnTo>
                  <a:pt x="59488" y="43008"/>
                </a:lnTo>
                <a:lnTo>
                  <a:pt x="61923" y="30956"/>
                </a:lnTo>
                <a:lnTo>
                  <a:pt x="59488" y="18905"/>
                </a:lnTo>
                <a:lnTo>
                  <a:pt x="52847" y="9065"/>
                </a:lnTo>
                <a:lnTo>
                  <a:pt x="43001" y="2432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46812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2" y="59490"/>
                </a:lnTo>
                <a:lnTo>
                  <a:pt x="30949" y="61923"/>
                </a:lnTo>
                <a:lnTo>
                  <a:pt x="43001" y="59490"/>
                </a:lnTo>
                <a:lnTo>
                  <a:pt x="52847" y="52854"/>
                </a:lnTo>
                <a:lnTo>
                  <a:pt x="59488" y="43013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6812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2" y="59494"/>
                </a:lnTo>
                <a:lnTo>
                  <a:pt x="30949" y="61927"/>
                </a:lnTo>
                <a:lnTo>
                  <a:pt x="43001" y="59494"/>
                </a:lnTo>
                <a:lnTo>
                  <a:pt x="52847" y="52858"/>
                </a:lnTo>
                <a:lnTo>
                  <a:pt x="59488" y="43015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6812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2" y="59497"/>
                </a:lnTo>
                <a:lnTo>
                  <a:pt x="30949" y="61931"/>
                </a:lnTo>
                <a:lnTo>
                  <a:pt x="43001" y="59497"/>
                </a:lnTo>
                <a:lnTo>
                  <a:pt x="52847" y="52859"/>
                </a:lnTo>
                <a:lnTo>
                  <a:pt x="59488" y="43016"/>
                </a:lnTo>
                <a:lnTo>
                  <a:pt x="61923" y="30967"/>
                </a:lnTo>
                <a:lnTo>
                  <a:pt x="59488" y="18916"/>
                </a:lnTo>
                <a:lnTo>
                  <a:pt x="52847" y="9072"/>
                </a:lnTo>
                <a:lnTo>
                  <a:pt x="43001" y="2434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46812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2" y="59502"/>
                </a:lnTo>
                <a:lnTo>
                  <a:pt x="30949" y="61935"/>
                </a:lnTo>
                <a:lnTo>
                  <a:pt x="43001" y="59502"/>
                </a:lnTo>
                <a:lnTo>
                  <a:pt x="52847" y="52865"/>
                </a:lnTo>
                <a:lnTo>
                  <a:pt x="59488" y="43019"/>
                </a:lnTo>
                <a:lnTo>
                  <a:pt x="61923" y="30957"/>
                </a:lnTo>
                <a:lnTo>
                  <a:pt x="59488" y="18909"/>
                </a:lnTo>
                <a:lnTo>
                  <a:pt x="52847" y="9068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468122" y="5413729"/>
            <a:ext cx="65826" cy="65153"/>
          </a:xfrm>
          <a:custGeom>
            <a:avLst/>
            <a:gdLst/>
            <a:ahLst/>
            <a:cxnLst/>
            <a:rect l="l" t="t" r="r" b="b"/>
            <a:pathLst>
              <a:path w="62229" h="61595">
                <a:moveTo>
                  <a:pt x="26348" y="0"/>
                </a:moveTo>
                <a:lnTo>
                  <a:pt x="15941" y="3536"/>
                </a:lnTo>
                <a:lnTo>
                  <a:pt x="7582" y="10317"/>
                </a:lnTo>
                <a:lnTo>
                  <a:pt x="2020" y="19598"/>
                </a:lnTo>
                <a:lnTo>
                  <a:pt x="0" y="30636"/>
                </a:lnTo>
                <a:lnTo>
                  <a:pt x="2432" y="42683"/>
                </a:lnTo>
                <a:lnTo>
                  <a:pt x="9065" y="52520"/>
                </a:lnTo>
                <a:lnTo>
                  <a:pt x="18902" y="59152"/>
                </a:lnTo>
                <a:lnTo>
                  <a:pt x="30949" y="61584"/>
                </a:lnTo>
                <a:lnTo>
                  <a:pt x="43001" y="59152"/>
                </a:lnTo>
                <a:lnTo>
                  <a:pt x="52847" y="52520"/>
                </a:lnTo>
                <a:lnTo>
                  <a:pt x="59488" y="42683"/>
                </a:lnTo>
                <a:lnTo>
                  <a:pt x="61923" y="30636"/>
                </a:lnTo>
                <a:lnTo>
                  <a:pt x="60057" y="20026"/>
                </a:lnTo>
                <a:lnTo>
                  <a:pt x="54902" y="11001"/>
                </a:lnTo>
                <a:lnTo>
                  <a:pt x="47119" y="4218"/>
                </a:lnTo>
                <a:lnTo>
                  <a:pt x="37372" y="331"/>
                </a:lnTo>
                <a:lnTo>
                  <a:pt x="263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63187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3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63187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3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631875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3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63187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3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631875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3" y="59502"/>
                </a:lnTo>
                <a:lnTo>
                  <a:pt x="30948" y="61935"/>
                </a:lnTo>
                <a:lnTo>
                  <a:pt x="43012" y="59502"/>
                </a:lnTo>
                <a:lnTo>
                  <a:pt x="52858" y="52865"/>
                </a:lnTo>
                <a:lnTo>
                  <a:pt x="59493" y="43019"/>
                </a:lnTo>
                <a:lnTo>
                  <a:pt x="61926" y="30957"/>
                </a:lnTo>
                <a:lnTo>
                  <a:pt x="59493" y="18909"/>
                </a:lnTo>
                <a:lnTo>
                  <a:pt x="52858" y="9068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631875" y="5426700"/>
            <a:ext cx="65826" cy="52392"/>
          </a:xfrm>
          <a:custGeom>
            <a:avLst/>
            <a:gdLst/>
            <a:ahLst/>
            <a:cxnLst/>
            <a:rect l="l" t="t" r="r" b="b"/>
            <a:pathLst>
              <a:path w="62229" h="49529">
                <a:moveTo>
                  <a:pt x="6036" y="0"/>
                </a:moveTo>
                <a:lnTo>
                  <a:pt x="2249" y="5137"/>
                </a:lnTo>
                <a:lnTo>
                  <a:pt x="0" y="11490"/>
                </a:lnTo>
                <a:lnTo>
                  <a:pt x="0" y="18374"/>
                </a:lnTo>
                <a:lnTo>
                  <a:pt x="2432" y="30421"/>
                </a:lnTo>
                <a:lnTo>
                  <a:pt x="9065" y="40258"/>
                </a:lnTo>
                <a:lnTo>
                  <a:pt x="18903" y="46890"/>
                </a:lnTo>
                <a:lnTo>
                  <a:pt x="30948" y="49322"/>
                </a:lnTo>
                <a:lnTo>
                  <a:pt x="43012" y="46890"/>
                </a:lnTo>
                <a:lnTo>
                  <a:pt x="52858" y="40258"/>
                </a:lnTo>
                <a:lnTo>
                  <a:pt x="59493" y="30421"/>
                </a:lnTo>
                <a:lnTo>
                  <a:pt x="61926" y="18374"/>
                </a:lnTo>
                <a:lnTo>
                  <a:pt x="61926" y="15554"/>
                </a:lnTo>
                <a:lnTo>
                  <a:pt x="19833" y="2280"/>
                </a:lnTo>
                <a:lnTo>
                  <a:pt x="603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79563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2"/>
                </a:lnTo>
                <a:lnTo>
                  <a:pt x="9076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6" y="52850"/>
                </a:lnTo>
                <a:lnTo>
                  <a:pt x="18923" y="59486"/>
                </a:lnTo>
                <a:lnTo>
                  <a:pt x="30977" y="61920"/>
                </a:lnTo>
                <a:lnTo>
                  <a:pt x="43024" y="59486"/>
                </a:lnTo>
                <a:lnTo>
                  <a:pt x="52862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2" y="9065"/>
                </a:lnTo>
                <a:lnTo>
                  <a:pt x="43024" y="2432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79563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6" y="52854"/>
                </a:lnTo>
                <a:lnTo>
                  <a:pt x="18923" y="59490"/>
                </a:lnTo>
                <a:lnTo>
                  <a:pt x="30977" y="61923"/>
                </a:lnTo>
                <a:lnTo>
                  <a:pt x="43024" y="59490"/>
                </a:lnTo>
                <a:lnTo>
                  <a:pt x="52862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79563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6" y="52858"/>
                </a:lnTo>
                <a:lnTo>
                  <a:pt x="18923" y="59494"/>
                </a:lnTo>
                <a:lnTo>
                  <a:pt x="30977" y="61927"/>
                </a:lnTo>
                <a:lnTo>
                  <a:pt x="43024" y="59494"/>
                </a:lnTo>
                <a:lnTo>
                  <a:pt x="52862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79563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4"/>
                </a:lnTo>
                <a:lnTo>
                  <a:pt x="9076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6" y="52859"/>
                </a:lnTo>
                <a:lnTo>
                  <a:pt x="18923" y="59497"/>
                </a:lnTo>
                <a:lnTo>
                  <a:pt x="30977" y="61931"/>
                </a:lnTo>
                <a:lnTo>
                  <a:pt x="43024" y="59497"/>
                </a:lnTo>
                <a:lnTo>
                  <a:pt x="52862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2" y="9072"/>
                </a:lnTo>
                <a:lnTo>
                  <a:pt x="43024" y="2434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79563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6" y="52865"/>
                </a:lnTo>
                <a:lnTo>
                  <a:pt x="18923" y="59502"/>
                </a:lnTo>
                <a:lnTo>
                  <a:pt x="30977" y="61935"/>
                </a:lnTo>
                <a:lnTo>
                  <a:pt x="43024" y="59502"/>
                </a:lnTo>
                <a:lnTo>
                  <a:pt x="52862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2" y="9068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802434" y="5466101"/>
            <a:ext cx="34255" cy="13434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0"/>
                </a:moveTo>
                <a:lnTo>
                  <a:pt x="4818" y="4984"/>
                </a:lnTo>
                <a:lnTo>
                  <a:pt x="10649" y="8791"/>
                </a:lnTo>
                <a:lnTo>
                  <a:pt x="17293" y="11220"/>
                </a:lnTo>
                <a:lnTo>
                  <a:pt x="24547" y="12073"/>
                </a:lnTo>
                <a:lnTo>
                  <a:pt x="27226" y="12073"/>
                </a:lnTo>
                <a:lnTo>
                  <a:pt x="29822" y="11736"/>
                </a:lnTo>
                <a:lnTo>
                  <a:pt x="32302" y="11094"/>
                </a:lnTo>
                <a:lnTo>
                  <a:pt x="24272" y="8222"/>
                </a:lnTo>
                <a:lnTo>
                  <a:pt x="16211" y="5416"/>
                </a:lnTo>
                <a:lnTo>
                  <a:pt x="8120" y="2675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959407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2"/>
                </a:lnTo>
                <a:lnTo>
                  <a:pt x="9067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7" y="52850"/>
                </a:lnTo>
                <a:lnTo>
                  <a:pt x="18906" y="59486"/>
                </a:lnTo>
                <a:lnTo>
                  <a:pt x="30953" y="61920"/>
                </a:lnTo>
                <a:lnTo>
                  <a:pt x="43005" y="59486"/>
                </a:lnTo>
                <a:lnTo>
                  <a:pt x="52851" y="52850"/>
                </a:lnTo>
                <a:lnTo>
                  <a:pt x="59492" y="43008"/>
                </a:lnTo>
                <a:lnTo>
                  <a:pt x="61927" y="30956"/>
                </a:lnTo>
                <a:lnTo>
                  <a:pt x="59492" y="18905"/>
                </a:lnTo>
                <a:lnTo>
                  <a:pt x="52851" y="9065"/>
                </a:lnTo>
                <a:lnTo>
                  <a:pt x="43005" y="2432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959407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7" y="52854"/>
                </a:lnTo>
                <a:lnTo>
                  <a:pt x="18906" y="59490"/>
                </a:lnTo>
                <a:lnTo>
                  <a:pt x="30953" y="61923"/>
                </a:lnTo>
                <a:lnTo>
                  <a:pt x="43005" y="59490"/>
                </a:lnTo>
                <a:lnTo>
                  <a:pt x="52851" y="52854"/>
                </a:lnTo>
                <a:lnTo>
                  <a:pt x="59492" y="43013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959407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7" y="52858"/>
                </a:lnTo>
                <a:lnTo>
                  <a:pt x="18906" y="59494"/>
                </a:lnTo>
                <a:lnTo>
                  <a:pt x="30953" y="61927"/>
                </a:lnTo>
                <a:lnTo>
                  <a:pt x="43005" y="59494"/>
                </a:lnTo>
                <a:lnTo>
                  <a:pt x="52851" y="52858"/>
                </a:lnTo>
                <a:lnTo>
                  <a:pt x="59492" y="43015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959407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4"/>
                </a:lnTo>
                <a:lnTo>
                  <a:pt x="9067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7" y="52859"/>
                </a:lnTo>
                <a:lnTo>
                  <a:pt x="18906" y="59497"/>
                </a:lnTo>
                <a:lnTo>
                  <a:pt x="30953" y="61931"/>
                </a:lnTo>
                <a:lnTo>
                  <a:pt x="43005" y="59497"/>
                </a:lnTo>
                <a:lnTo>
                  <a:pt x="52851" y="52859"/>
                </a:lnTo>
                <a:lnTo>
                  <a:pt x="59492" y="43016"/>
                </a:lnTo>
                <a:lnTo>
                  <a:pt x="61927" y="30967"/>
                </a:lnTo>
                <a:lnTo>
                  <a:pt x="59492" y="18916"/>
                </a:lnTo>
                <a:lnTo>
                  <a:pt x="52851" y="9072"/>
                </a:lnTo>
                <a:lnTo>
                  <a:pt x="43005" y="2434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959407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7" y="52865"/>
                </a:lnTo>
                <a:lnTo>
                  <a:pt x="18906" y="59502"/>
                </a:lnTo>
                <a:lnTo>
                  <a:pt x="30953" y="61935"/>
                </a:lnTo>
                <a:lnTo>
                  <a:pt x="43005" y="59502"/>
                </a:lnTo>
                <a:lnTo>
                  <a:pt x="52851" y="52865"/>
                </a:lnTo>
                <a:lnTo>
                  <a:pt x="59492" y="43019"/>
                </a:lnTo>
                <a:lnTo>
                  <a:pt x="61927" y="30957"/>
                </a:lnTo>
                <a:lnTo>
                  <a:pt x="59492" y="18909"/>
                </a:lnTo>
                <a:lnTo>
                  <a:pt x="52851" y="9068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12316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2"/>
                </a:lnTo>
                <a:lnTo>
                  <a:pt x="9064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4" y="52850"/>
                </a:lnTo>
                <a:lnTo>
                  <a:pt x="18901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12316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4" y="52854"/>
                </a:lnTo>
                <a:lnTo>
                  <a:pt x="18901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123165" y="5996240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4" y="52858"/>
                </a:lnTo>
                <a:lnTo>
                  <a:pt x="18901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12316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4"/>
                </a:lnTo>
                <a:lnTo>
                  <a:pt x="9064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4" y="52859"/>
                </a:lnTo>
                <a:lnTo>
                  <a:pt x="18901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123165" y="5635173"/>
            <a:ext cx="47019" cy="40302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808" y="0"/>
                </a:moveTo>
                <a:lnTo>
                  <a:pt x="280" y="2272"/>
                </a:lnTo>
                <a:lnTo>
                  <a:pt x="0" y="4622"/>
                </a:lnTo>
                <a:lnTo>
                  <a:pt x="0" y="7049"/>
                </a:lnTo>
                <a:lnTo>
                  <a:pt x="2432" y="19111"/>
                </a:lnTo>
                <a:lnTo>
                  <a:pt x="9064" y="28957"/>
                </a:lnTo>
                <a:lnTo>
                  <a:pt x="18901" y="35594"/>
                </a:lnTo>
                <a:lnTo>
                  <a:pt x="30948" y="38027"/>
                </a:lnTo>
                <a:lnTo>
                  <a:pt x="35685" y="38027"/>
                </a:lnTo>
                <a:lnTo>
                  <a:pt x="40171" y="36964"/>
                </a:lnTo>
                <a:lnTo>
                  <a:pt x="44189" y="35071"/>
                </a:lnTo>
                <a:lnTo>
                  <a:pt x="33528" y="26085"/>
                </a:lnTo>
                <a:lnTo>
                  <a:pt x="22743" y="17245"/>
                </a:lnTo>
                <a:lnTo>
                  <a:pt x="11836" y="8550"/>
                </a:lnTo>
                <a:lnTo>
                  <a:pt x="80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8DA7295-68CA-F810-B1E3-89FABBAD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3188" y="6219434"/>
            <a:ext cx="2743200" cy="365125"/>
          </a:xfrm>
        </p:spPr>
        <p:txBody>
          <a:bodyPr/>
          <a:lstStyle/>
          <a:p>
            <a:fld id="{9290D85C-CD69-470D-96D4-73400C2C699A}" type="slidenum">
              <a:rPr lang="cs-CZ" sz="1600" b="1" smtClean="0"/>
              <a:t>7</a:t>
            </a:fld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79757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5775" y="262249"/>
            <a:ext cx="9037600" cy="990115"/>
          </a:xfrm>
          <a:prstGeom prst="rect">
            <a:avLst/>
          </a:prstGeom>
        </p:spPr>
        <p:txBody>
          <a:bodyPr vert="horz" wrap="square" lIns="0" tIns="13434" rIns="0" bIns="0" rtlCol="0" anchor="ctr">
            <a:spAutoFit/>
          </a:bodyPr>
          <a:lstStyle/>
          <a:p>
            <a:pPr marL="13434">
              <a:lnSpc>
                <a:spcPct val="100000"/>
              </a:lnSpc>
              <a:spcBef>
                <a:spcPts val="106"/>
              </a:spcBef>
            </a:pPr>
            <a:r>
              <a:rPr lang="cs-CZ" sz="3173" b="1" dirty="0">
                <a:solidFill>
                  <a:srgbClr val="194AA0"/>
                </a:solidFill>
                <a:latin typeface="Montserrat"/>
              </a:rPr>
              <a:t>5 pilířů reformy řízení o </a:t>
            </a:r>
            <a:r>
              <a:rPr lang="cs-CZ" sz="3173" b="1" dirty="0">
                <a:solidFill>
                  <a:srgbClr val="C00000"/>
                </a:solidFill>
                <a:latin typeface="Montserrat"/>
              </a:rPr>
              <a:t>návrhu </a:t>
            </a:r>
            <a:r>
              <a:rPr lang="cs-CZ" sz="3173" dirty="0">
                <a:solidFill>
                  <a:srgbClr val="194AA0"/>
                </a:solidFill>
                <a:latin typeface="Montserrat"/>
              </a:rPr>
              <a:t>(prosinec 2023) </a:t>
            </a:r>
            <a:r>
              <a:rPr lang="cs-CZ" sz="3173" i="1" dirty="0">
                <a:solidFill>
                  <a:srgbClr val="194AA0"/>
                </a:solidFill>
                <a:latin typeface="Montserrat"/>
              </a:rPr>
              <a:t>a jejich aktualizace – </a:t>
            </a:r>
            <a:r>
              <a:rPr lang="cs-CZ" sz="3173" i="1" dirty="0">
                <a:solidFill>
                  <a:srgbClr val="C00000"/>
                </a:solidFill>
                <a:latin typeface="Montserrat"/>
              </a:rPr>
              <a:t>stav březen 2024</a:t>
            </a:r>
            <a:r>
              <a:rPr lang="cs-CZ" sz="3173" b="1" dirty="0">
                <a:solidFill>
                  <a:srgbClr val="194AA0"/>
                </a:solidFill>
                <a:latin typeface="Montserrat"/>
              </a:rPr>
              <a:t> </a:t>
            </a:r>
            <a:endParaRPr sz="3173" b="1" dirty="0">
              <a:solidFill>
                <a:srgbClr val="194AA0"/>
              </a:solidFill>
              <a:latin typeface="Montserra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" y="6545379"/>
            <a:ext cx="12184938" cy="33650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970894" y="1703449"/>
            <a:ext cx="10444848" cy="865209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endParaRPr lang="cs-CZ" dirty="0">
              <a:latin typeface="Arial Nova" panose="020B0504020202020204" pitchFamily="34" charset="0"/>
              <a:ea typeface="Arial" panose="020B0604020202020204" pitchFamily="34" charset="0"/>
            </a:endParaRPr>
          </a:p>
          <a:p>
            <a:pPr marL="561544">
              <a:lnSpc>
                <a:spcPct val="100000"/>
              </a:lnSpc>
            </a:pPr>
            <a:endParaRPr lang="cs-CZ" sz="1481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17643" y="356274"/>
            <a:ext cx="8732" cy="302262"/>
          </a:xfrm>
          <a:custGeom>
            <a:avLst/>
            <a:gdLst/>
            <a:ahLst/>
            <a:cxnLst/>
            <a:rect l="l" t="t" r="r" b="b"/>
            <a:pathLst>
              <a:path w="8254" h="285750">
                <a:moveTo>
                  <a:pt x="7851" y="0"/>
                </a:moveTo>
                <a:lnTo>
                  <a:pt x="0" y="0"/>
                </a:lnTo>
                <a:lnTo>
                  <a:pt x="0" y="285429"/>
                </a:lnTo>
                <a:lnTo>
                  <a:pt x="7851" y="285429"/>
                </a:lnTo>
                <a:lnTo>
                  <a:pt x="78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9194" y="354821"/>
            <a:ext cx="746530" cy="30441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142519" y="370863"/>
            <a:ext cx="494366" cy="275395"/>
            <a:chOff x="9584909" y="350603"/>
            <a:chExt cx="467359" cy="260350"/>
          </a:xfrm>
        </p:grpSpPr>
        <p:sp>
          <p:nvSpPr>
            <p:cNvPr id="15" name="object 15"/>
            <p:cNvSpPr/>
            <p:nvPr/>
          </p:nvSpPr>
          <p:spPr>
            <a:xfrm>
              <a:off x="9600281" y="443317"/>
              <a:ext cx="424180" cy="167640"/>
            </a:xfrm>
            <a:custGeom>
              <a:avLst/>
              <a:gdLst/>
              <a:ahLst/>
              <a:cxnLst/>
              <a:rect l="l" t="t" r="r" b="b"/>
              <a:pathLst>
                <a:path w="424179" h="167640">
                  <a:moveTo>
                    <a:pt x="190954" y="0"/>
                  </a:moveTo>
                  <a:lnTo>
                    <a:pt x="143797" y="4420"/>
                  </a:lnTo>
                  <a:lnTo>
                    <a:pt x="84836" y="16429"/>
                  </a:lnTo>
                  <a:lnTo>
                    <a:pt x="34449" y="37240"/>
                  </a:lnTo>
                  <a:lnTo>
                    <a:pt x="4637" y="71043"/>
                  </a:lnTo>
                  <a:lnTo>
                    <a:pt x="0" y="96102"/>
                  </a:lnTo>
                  <a:lnTo>
                    <a:pt x="11738" y="128639"/>
                  </a:lnTo>
                  <a:lnTo>
                    <a:pt x="41312" y="150031"/>
                  </a:lnTo>
                  <a:lnTo>
                    <a:pt x="82717" y="162306"/>
                  </a:lnTo>
                  <a:lnTo>
                    <a:pt x="129947" y="167493"/>
                  </a:lnTo>
                  <a:lnTo>
                    <a:pt x="176996" y="167623"/>
                  </a:lnTo>
                  <a:lnTo>
                    <a:pt x="217859" y="164726"/>
                  </a:lnTo>
                  <a:lnTo>
                    <a:pt x="272953" y="155554"/>
                  </a:lnTo>
                  <a:lnTo>
                    <a:pt x="330291" y="139969"/>
                  </a:lnTo>
                  <a:lnTo>
                    <a:pt x="377902" y="120080"/>
                  </a:lnTo>
                  <a:lnTo>
                    <a:pt x="411781" y="101067"/>
                  </a:lnTo>
                  <a:lnTo>
                    <a:pt x="423781" y="91779"/>
                  </a:lnTo>
                  <a:lnTo>
                    <a:pt x="407996" y="96057"/>
                  </a:lnTo>
                  <a:lnTo>
                    <a:pt x="387468" y="102617"/>
                  </a:lnTo>
                  <a:lnTo>
                    <a:pt x="363539" y="109817"/>
                  </a:lnTo>
                  <a:lnTo>
                    <a:pt x="319767" y="119112"/>
                  </a:lnTo>
                  <a:lnTo>
                    <a:pt x="268913" y="123066"/>
                  </a:lnTo>
                  <a:lnTo>
                    <a:pt x="227956" y="120481"/>
                  </a:lnTo>
                  <a:lnTo>
                    <a:pt x="182906" y="111672"/>
                  </a:lnTo>
                  <a:lnTo>
                    <a:pt x="147969" y="92673"/>
                  </a:lnTo>
                  <a:lnTo>
                    <a:pt x="137350" y="59519"/>
                  </a:lnTo>
                  <a:lnTo>
                    <a:pt x="145666" y="38178"/>
                  </a:lnTo>
                  <a:lnTo>
                    <a:pt x="160294" y="22140"/>
                  </a:lnTo>
                  <a:lnTo>
                    <a:pt x="176851" y="9911"/>
                  </a:lnTo>
                  <a:lnTo>
                    <a:pt x="1909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756622" y="350603"/>
              <a:ext cx="295910" cy="205104"/>
            </a:xfrm>
            <a:custGeom>
              <a:avLst/>
              <a:gdLst/>
              <a:ahLst/>
              <a:cxnLst/>
              <a:rect l="l" t="t" r="r" b="b"/>
              <a:pathLst>
                <a:path w="295909" h="205104">
                  <a:moveTo>
                    <a:pt x="232790" y="0"/>
                  </a:moveTo>
                  <a:lnTo>
                    <a:pt x="246414" y="18542"/>
                  </a:lnTo>
                  <a:lnTo>
                    <a:pt x="255738" y="40232"/>
                  </a:lnTo>
                  <a:lnTo>
                    <a:pt x="254898" y="63899"/>
                  </a:lnTo>
                  <a:lnTo>
                    <a:pt x="221874" y="101689"/>
                  </a:lnTo>
                  <a:lnTo>
                    <a:pt x="183852" y="125759"/>
                  </a:lnTo>
                  <a:lnTo>
                    <a:pt x="121705" y="153258"/>
                  </a:lnTo>
                  <a:lnTo>
                    <a:pt x="79358" y="166591"/>
                  </a:lnTo>
                  <a:lnTo>
                    <a:pt x="38002" y="175810"/>
                  </a:lnTo>
                  <a:lnTo>
                    <a:pt x="0" y="180338"/>
                  </a:lnTo>
                  <a:lnTo>
                    <a:pt x="21550" y="189505"/>
                  </a:lnTo>
                  <a:lnTo>
                    <a:pt x="41157" y="196103"/>
                  </a:lnTo>
                  <a:lnTo>
                    <a:pt x="62486" y="200696"/>
                  </a:lnTo>
                  <a:lnTo>
                    <a:pt x="89204" y="203850"/>
                  </a:lnTo>
                  <a:lnTo>
                    <a:pt x="116735" y="205069"/>
                  </a:lnTo>
                  <a:lnTo>
                    <a:pt x="146787" y="204084"/>
                  </a:lnTo>
                  <a:lnTo>
                    <a:pt x="203295" y="193593"/>
                  </a:lnTo>
                  <a:lnTo>
                    <a:pt x="239101" y="177264"/>
                  </a:lnTo>
                  <a:lnTo>
                    <a:pt x="241851" y="174332"/>
                  </a:lnTo>
                  <a:lnTo>
                    <a:pt x="249195" y="168720"/>
                  </a:lnTo>
                  <a:lnTo>
                    <a:pt x="282470" y="132331"/>
                  </a:lnTo>
                  <a:lnTo>
                    <a:pt x="295352" y="80052"/>
                  </a:lnTo>
                  <a:lnTo>
                    <a:pt x="292072" y="60803"/>
                  </a:lnTo>
                  <a:lnTo>
                    <a:pt x="285447" y="42764"/>
                  </a:lnTo>
                  <a:lnTo>
                    <a:pt x="276241" y="28990"/>
                  </a:lnTo>
                  <a:lnTo>
                    <a:pt x="262845" y="15833"/>
                  </a:lnTo>
                  <a:lnTo>
                    <a:pt x="247585" y="5450"/>
                  </a:lnTo>
                  <a:lnTo>
                    <a:pt x="23279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584909" y="360393"/>
              <a:ext cx="415290" cy="122555"/>
            </a:xfrm>
            <a:custGeom>
              <a:avLst/>
              <a:gdLst/>
              <a:ahLst/>
              <a:cxnLst/>
              <a:rect l="l" t="t" r="r" b="b"/>
              <a:pathLst>
                <a:path w="415290" h="122554">
                  <a:moveTo>
                    <a:pt x="299232" y="0"/>
                  </a:moveTo>
                  <a:lnTo>
                    <a:pt x="250562" y="3879"/>
                  </a:lnTo>
                  <a:lnTo>
                    <a:pt x="206352" y="11328"/>
                  </a:lnTo>
                  <a:lnTo>
                    <a:pt x="146734" y="29021"/>
                  </a:lnTo>
                  <a:lnTo>
                    <a:pt x="95804" y="52049"/>
                  </a:lnTo>
                  <a:lnTo>
                    <a:pt x="54049" y="77330"/>
                  </a:lnTo>
                  <a:lnTo>
                    <a:pt x="21952" y="101782"/>
                  </a:lnTo>
                  <a:lnTo>
                    <a:pt x="0" y="122323"/>
                  </a:lnTo>
                  <a:lnTo>
                    <a:pt x="11730" y="118737"/>
                  </a:lnTo>
                  <a:lnTo>
                    <a:pt x="25789" y="113718"/>
                  </a:lnTo>
                  <a:lnTo>
                    <a:pt x="40990" y="107791"/>
                  </a:lnTo>
                  <a:lnTo>
                    <a:pt x="56149" y="101483"/>
                  </a:lnTo>
                  <a:lnTo>
                    <a:pt x="68384" y="96727"/>
                  </a:lnTo>
                  <a:lnTo>
                    <a:pt x="106923" y="85898"/>
                  </a:lnTo>
                  <a:lnTo>
                    <a:pt x="159319" y="76142"/>
                  </a:lnTo>
                  <a:lnTo>
                    <a:pt x="211259" y="72153"/>
                  </a:lnTo>
                  <a:lnTo>
                    <a:pt x="249438" y="73593"/>
                  </a:lnTo>
                  <a:lnTo>
                    <a:pt x="283627" y="80141"/>
                  </a:lnTo>
                  <a:lnTo>
                    <a:pt x="312120" y="93180"/>
                  </a:lnTo>
                  <a:lnTo>
                    <a:pt x="333212" y="114090"/>
                  </a:lnTo>
                  <a:lnTo>
                    <a:pt x="359830" y="100016"/>
                  </a:lnTo>
                  <a:lnTo>
                    <a:pt x="385018" y="83665"/>
                  </a:lnTo>
                  <a:lnTo>
                    <a:pt x="404767" y="66176"/>
                  </a:lnTo>
                  <a:lnTo>
                    <a:pt x="415066" y="48689"/>
                  </a:lnTo>
                  <a:lnTo>
                    <a:pt x="410277" y="24033"/>
                  </a:lnTo>
                  <a:lnTo>
                    <a:pt x="385260" y="8650"/>
                  </a:lnTo>
                  <a:lnTo>
                    <a:pt x="346188" y="1114"/>
                  </a:lnTo>
                  <a:lnTo>
                    <a:pt x="29923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653648" y="467833"/>
              <a:ext cx="71755" cy="38735"/>
            </a:xfrm>
            <a:custGeom>
              <a:avLst/>
              <a:gdLst/>
              <a:ahLst/>
              <a:cxnLst/>
              <a:rect l="l" t="t" r="r" b="b"/>
              <a:pathLst>
                <a:path w="71754" h="38734">
                  <a:moveTo>
                    <a:pt x="32533" y="0"/>
                  </a:moveTo>
                  <a:lnTo>
                    <a:pt x="27363" y="14759"/>
                  </a:lnTo>
                  <a:lnTo>
                    <a:pt x="0" y="18809"/>
                  </a:lnTo>
                  <a:lnTo>
                    <a:pt x="24116" y="23688"/>
                  </a:lnTo>
                  <a:lnTo>
                    <a:pt x="18580" y="38445"/>
                  </a:lnTo>
                  <a:lnTo>
                    <a:pt x="38660" y="26701"/>
                  </a:lnTo>
                  <a:lnTo>
                    <a:pt x="62593" y="31766"/>
                  </a:lnTo>
                  <a:lnTo>
                    <a:pt x="50878" y="19634"/>
                  </a:lnTo>
                  <a:lnTo>
                    <a:pt x="71222" y="8017"/>
                  </a:lnTo>
                  <a:lnTo>
                    <a:pt x="43895" y="12254"/>
                  </a:lnTo>
                  <a:lnTo>
                    <a:pt x="3253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8960" y="527820"/>
              <a:ext cx="124278" cy="643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700577" y="392330"/>
              <a:ext cx="285115" cy="52069"/>
            </a:xfrm>
            <a:custGeom>
              <a:avLst/>
              <a:gdLst/>
              <a:ahLst/>
              <a:cxnLst/>
              <a:rect l="l" t="t" r="r" b="b"/>
              <a:pathLst>
                <a:path w="285115" h="52070">
                  <a:moveTo>
                    <a:pt x="81330" y="9169"/>
                  </a:moveTo>
                  <a:lnTo>
                    <a:pt x="60439" y="14097"/>
                  </a:lnTo>
                  <a:lnTo>
                    <a:pt x="36957" y="21094"/>
                  </a:lnTo>
                  <a:lnTo>
                    <a:pt x="15328" y="28562"/>
                  </a:lnTo>
                  <a:lnTo>
                    <a:pt x="0" y="34899"/>
                  </a:lnTo>
                  <a:lnTo>
                    <a:pt x="9982" y="32359"/>
                  </a:lnTo>
                  <a:lnTo>
                    <a:pt x="50914" y="23914"/>
                  </a:lnTo>
                  <a:lnTo>
                    <a:pt x="75349" y="19151"/>
                  </a:lnTo>
                  <a:lnTo>
                    <a:pt x="81330" y="9169"/>
                  </a:lnTo>
                  <a:close/>
                </a:path>
                <a:path w="285115" h="52070">
                  <a:moveTo>
                    <a:pt x="197916" y="3111"/>
                  </a:moveTo>
                  <a:lnTo>
                    <a:pt x="179946" y="939"/>
                  </a:lnTo>
                  <a:lnTo>
                    <a:pt x="161759" y="0"/>
                  </a:lnTo>
                  <a:lnTo>
                    <a:pt x="142328" y="469"/>
                  </a:lnTo>
                  <a:lnTo>
                    <a:pt x="120611" y="2540"/>
                  </a:lnTo>
                  <a:lnTo>
                    <a:pt x="112941" y="14922"/>
                  </a:lnTo>
                  <a:lnTo>
                    <a:pt x="131635" y="13754"/>
                  </a:lnTo>
                  <a:lnTo>
                    <a:pt x="151142" y="13601"/>
                  </a:lnTo>
                  <a:lnTo>
                    <a:pt x="170332" y="14528"/>
                  </a:lnTo>
                  <a:lnTo>
                    <a:pt x="188099" y="16611"/>
                  </a:lnTo>
                  <a:lnTo>
                    <a:pt x="197916" y="3111"/>
                  </a:lnTo>
                  <a:close/>
                </a:path>
                <a:path w="285115" h="52070">
                  <a:moveTo>
                    <a:pt x="284822" y="38862"/>
                  </a:moveTo>
                  <a:lnTo>
                    <a:pt x="272859" y="30264"/>
                  </a:lnTo>
                  <a:lnTo>
                    <a:pt x="260400" y="23114"/>
                  </a:lnTo>
                  <a:lnTo>
                    <a:pt x="247129" y="16967"/>
                  </a:lnTo>
                  <a:lnTo>
                    <a:pt x="233616" y="12090"/>
                  </a:lnTo>
                  <a:lnTo>
                    <a:pt x="223342" y="25679"/>
                  </a:lnTo>
                  <a:lnTo>
                    <a:pt x="233045" y="29565"/>
                  </a:lnTo>
                  <a:lnTo>
                    <a:pt x="243141" y="34366"/>
                  </a:lnTo>
                  <a:lnTo>
                    <a:pt x="253212" y="39979"/>
                  </a:lnTo>
                  <a:lnTo>
                    <a:pt x="262813" y="46266"/>
                  </a:lnTo>
                  <a:lnTo>
                    <a:pt x="264718" y="47637"/>
                  </a:lnTo>
                  <a:lnTo>
                    <a:pt x="269138" y="51625"/>
                  </a:lnTo>
                  <a:lnTo>
                    <a:pt x="269354" y="51866"/>
                  </a:lnTo>
                  <a:lnTo>
                    <a:pt x="274497" y="48133"/>
                  </a:lnTo>
                  <a:lnTo>
                    <a:pt x="282067" y="41871"/>
                  </a:lnTo>
                  <a:lnTo>
                    <a:pt x="28482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846310" y="451246"/>
              <a:ext cx="182880" cy="93980"/>
            </a:xfrm>
            <a:custGeom>
              <a:avLst/>
              <a:gdLst/>
              <a:ahLst/>
              <a:cxnLst/>
              <a:rect l="l" t="t" r="r" b="b"/>
              <a:pathLst>
                <a:path w="182879" h="93979">
                  <a:moveTo>
                    <a:pt x="75996" y="86474"/>
                  </a:moveTo>
                  <a:lnTo>
                    <a:pt x="70662" y="73609"/>
                  </a:lnTo>
                  <a:lnTo>
                    <a:pt x="72517" y="70205"/>
                  </a:lnTo>
                  <a:lnTo>
                    <a:pt x="67043" y="70231"/>
                  </a:lnTo>
                  <a:lnTo>
                    <a:pt x="59537" y="69354"/>
                  </a:lnTo>
                  <a:lnTo>
                    <a:pt x="50774" y="64820"/>
                  </a:lnTo>
                  <a:lnTo>
                    <a:pt x="39446" y="62242"/>
                  </a:lnTo>
                  <a:lnTo>
                    <a:pt x="26695" y="63322"/>
                  </a:lnTo>
                  <a:lnTo>
                    <a:pt x="17589" y="67525"/>
                  </a:lnTo>
                  <a:lnTo>
                    <a:pt x="17208" y="74307"/>
                  </a:lnTo>
                  <a:lnTo>
                    <a:pt x="19367" y="77571"/>
                  </a:lnTo>
                  <a:lnTo>
                    <a:pt x="23609" y="79298"/>
                  </a:lnTo>
                  <a:lnTo>
                    <a:pt x="27178" y="80175"/>
                  </a:lnTo>
                  <a:lnTo>
                    <a:pt x="57467" y="75285"/>
                  </a:lnTo>
                  <a:lnTo>
                    <a:pt x="46647" y="79070"/>
                  </a:lnTo>
                  <a:lnTo>
                    <a:pt x="30213" y="82804"/>
                  </a:lnTo>
                  <a:lnTo>
                    <a:pt x="13030" y="85750"/>
                  </a:lnTo>
                  <a:lnTo>
                    <a:pt x="0" y="87198"/>
                  </a:lnTo>
                  <a:lnTo>
                    <a:pt x="21437" y="90589"/>
                  </a:lnTo>
                  <a:lnTo>
                    <a:pt x="36588" y="84328"/>
                  </a:lnTo>
                  <a:lnTo>
                    <a:pt x="42926" y="89941"/>
                  </a:lnTo>
                  <a:lnTo>
                    <a:pt x="50800" y="92938"/>
                  </a:lnTo>
                  <a:lnTo>
                    <a:pt x="58978" y="93738"/>
                  </a:lnTo>
                  <a:lnTo>
                    <a:pt x="66268" y="92735"/>
                  </a:lnTo>
                  <a:lnTo>
                    <a:pt x="71247" y="91376"/>
                  </a:lnTo>
                  <a:lnTo>
                    <a:pt x="75996" y="86474"/>
                  </a:lnTo>
                  <a:close/>
                </a:path>
                <a:path w="182879" h="93979">
                  <a:moveTo>
                    <a:pt x="141566" y="47548"/>
                  </a:moveTo>
                  <a:lnTo>
                    <a:pt x="136093" y="38950"/>
                  </a:lnTo>
                  <a:lnTo>
                    <a:pt x="137096" y="35941"/>
                  </a:lnTo>
                  <a:lnTo>
                    <a:pt x="133007" y="37185"/>
                  </a:lnTo>
                  <a:lnTo>
                    <a:pt x="125196" y="37604"/>
                  </a:lnTo>
                  <a:lnTo>
                    <a:pt x="118160" y="36131"/>
                  </a:lnTo>
                  <a:lnTo>
                    <a:pt x="109423" y="36690"/>
                  </a:lnTo>
                  <a:lnTo>
                    <a:pt x="100050" y="40347"/>
                  </a:lnTo>
                  <a:lnTo>
                    <a:pt x="93751" y="45580"/>
                  </a:lnTo>
                  <a:lnTo>
                    <a:pt x="94246" y="50825"/>
                  </a:lnTo>
                  <a:lnTo>
                    <a:pt x="96253" y="52844"/>
                  </a:lnTo>
                  <a:lnTo>
                    <a:pt x="101701" y="53784"/>
                  </a:lnTo>
                  <a:lnTo>
                    <a:pt x="104470" y="53644"/>
                  </a:lnTo>
                  <a:lnTo>
                    <a:pt x="126466" y="43167"/>
                  </a:lnTo>
                  <a:lnTo>
                    <a:pt x="118833" y="48463"/>
                  </a:lnTo>
                  <a:lnTo>
                    <a:pt x="107022" y="54978"/>
                  </a:lnTo>
                  <a:lnTo>
                    <a:pt x="94576" y="61061"/>
                  </a:lnTo>
                  <a:lnTo>
                    <a:pt x="85039" y="65074"/>
                  </a:lnTo>
                  <a:lnTo>
                    <a:pt x="97891" y="64973"/>
                  </a:lnTo>
                  <a:lnTo>
                    <a:pt x="111950" y="54711"/>
                  </a:lnTo>
                  <a:lnTo>
                    <a:pt x="117424" y="58318"/>
                  </a:lnTo>
                  <a:lnTo>
                    <a:pt x="124028" y="60312"/>
                  </a:lnTo>
                  <a:lnTo>
                    <a:pt x="131013" y="60083"/>
                  </a:lnTo>
                  <a:lnTo>
                    <a:pt x="137668" y="57023"/>
                  </a:lnTo>
                  <a:lnTo>
                    <a:pt x="141147" y="54457"/>
                  </a:lnTo>
                  <a:lnTo>
                    <a:pt x="141566" y="47548"/>
                  </a:lnTo>
                  <a:close/>
                </a:path>
                <a:path w="182879" h="93979">
                  <a:moveTo>
                    <a:pt x="182270" y="11874"/>
                  </a:moveTo>
                  <a:lnTo>
                    <a:pt x="179400" y="7162"/>
                  </a:lnTo>
                  <a:lnTo>
                    <a:pt x="172415" y="3429"/>
                  </a:lnTo>
                  <a:lnTo>
                    <a:pt x="171183" y="2425"/>
                  </a:lnTo>
                  <a:lnTo>
                    <a:pt x="170586" y="0"/>
                  </a:lnTo>
                  <a:lnTo>
                    <a:pt x="167894" y="1765"/>
                  </a:lnTo>
                  <a:lnTo>
                    <a:pt x="161823" y="3721"/>
                  </a:lnTo>
                  <a:lnTo>
                    <a:pt x="155486" y="4102"/>
                  </a:lnTo>
                  <a:lnTo>
                    <a:pt x="148742" y="6350"/>
                  </a:lnTo>
                  <a:lnTo>
                    <a:pt x="142913" y="11023"/>
                  </a:lnTo>
                  <a:lnTo>
                    <a:pt x="140284" y="16217"/>
                  </a:lnTo>
                  <a:lnTo>
                    <a:pt x="143103" y="19989"/>
                  </a:lnTo>
                  <a:lnTo>
                    <a:pt x="145630" y="21056"/>
                  </a:lnTo>
                  <a:lnTo>
                    <a:pt x="150444" y="20612"/>
                  </a:lnTo>
                  <a:lnTo>
                    <a:pt x="152603" y="19939"/>
                  </a:lnTo>
                  <a:lnTo>
                    <a:pt x="165404" y="7569"/>
                  </a:lnTo>
                  <a:lnTo>
                    <a:pt x="161734" y="13081"/>
                  </a:lnTo>
                  <a:lnTo>
                    <a:pt x="155270" y="20383"/>
                  </a:lnTo>
                  <a:lnTo>
                    <a:pt x="148094" y="27495"/>
                  </a:lnTo>
                  <a:lnTo>
                    <a:pt x="142290" y="32461"/>
                  </a:lnTo>
                  <a:lnTo>
                    <a:pt x="152552" y="29692"/>
                  </a:lnTo>
                  <a:lnTo>
                    <a:pt x="159105" y="19151"/>
                  </a:lnTo>
                  <a:lnTo>
                    <a:pt x="166687" y="21996"/>
                  </a:lnTo>
                  <a:lnTo>
                    <a:pt x="177025" y="23622"/>
                  </a:lnTo>
                  <a:lnTo>
                    <a:pt x="182270" y="1187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object 22"/>
          <p:cNvSpPr/>
          <p:nvPr/>
        </p:nvSpPr>
        <p:spPr>
          <a:xfrm>
            <a:off x="-44" y="351571"/>
            <a:ext cx="630049" cy="337191"/>
          </a:xfrm>
          <a:custGeom>
            <a:avLst/>
            <a:gdLst/>
            <a:ahLst/>
            <a:cxnLst/>
            <a:rect l="l" t="t" r="r" b="b"/>
            <a:pathLst>
              <a:path w="595630" h="318769">
                <a:moveTo>
                  <a:pt x="595285" y="0"/>
                </a:moveTo>
                <a:lnTo>
                  <a:pt x="0" y="0"/>
                </a:lnTo>
                <a:lnTo>
                  <a:pt x="0" y="318150"/>
                </a:lnTo>
                <a:lnTo>
                  <a:pt x="595285" y="318150"/>
                </a:lnTo>
                <a:lnTo>
                  <a:pt x="5952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0434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2"/>
                </a:lnTo>
                <a:lnTo>
                  <a:pt x="9075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5" y="52850"/>
                </a:lnTo>
                <a:lnTo>
                  <a:pt x="18920" y="59486"/>
                </a:lnTo>
                <a:lnTo>
                  <a:pt x="30970" y="61920"/>
                </a:lnTo>
                <a:lnTo>
                  <a:pt x="43021" y="59486"/>
                </a:lnTo>
                <a:lnTo>
                  <a:pt x="52861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1" y="9065"/>
                </a:lnTo>
                <a:lnTo>
                  <a:pt x="43021" y="2432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0434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5" y="52854"/>
                </a:lnTo>
                <a:lnTo>
                  <a:pt x="18920" y="59490"/>
                </a:lnTo>
                <a:lnTo>
                  <a:pt x="30970" y="61923"/>
                </a:lnTo>
                <a:lnTo>
                  <a:pt x="43021" y="59490"/>
                </a:lnTo>
                <a:lnTo>
                  <a:pt x="52861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30434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5" y="52858"/>
                </a:lnTo>
                <a:lnTo>
                  <a:pt x="18920" y="59494"/>
                </a:lnTo>
                <a:lnTo>
                  <a:pt x="30970" y="61927"/>
                </a:lnTo>
                <a:lnTo>
                  <a:pt x="43021" y="59494"/>
                </a:lnTo>
                <a:lnTo>
                  <a:pt x="52861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30434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4"/>
                </a:lnTo>
                <a:lnTo>
                  <a:pt x="9075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5" y="52859"/>
                </a:lnTo>
                <a:lnTo>
                  <a:pt x="18920" y="59497"/>
                </a:lnTo>
                <a:lnTo>
                  <a:pt x="30970" y="61931"/>
                </a:lnTo>
                <a:lnTo>
                  <a:pt x="43021" y="59497"/>
                </a:lnTo>
                <a:lnTo>
                  <a:pt x="52861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1" y="9072"/>
                </a:lnTo>
                <a:lnTo>
                  <a:pt x="43021" y="2434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30434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5" y="52865"/>
                </a:lnTo>
                <a:lnTo>
                  <a:pt x="18920" y="59502"/>
                </a:lnTo>
                <a:lnTo>
                  <a:pt x="30970" y="61935"/>
                </a:lnTo>
                <a:lnTo>
                  <a:pt x="43021" y="59502"/>
                </a:lnTo>
                <a:lnTo>
                  <a:pt x="52861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1" y="9068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304342" y="5419163"/>
            <a:ext cx="65826" cy="59781"/>
          </a:xfrm>
          <a:custGeom>
            <a:avLst/>
            <a:gdLst/>
            <a:ahLst/>
            <a:cxnLst/>
            <a:rect l="l" t="t" r="r" b="b"/>
            <a:pathLst>
              <a:path w="62229" h="56514">
                <a:moveTo>
                  <a:pt x="48559" y="0"/>
                </a:moveTo>
                <a:lnTo>
                  <a:pt x="28044" y="2358"/>
                </a:lnTo>
                <a:lnTo>
                  <a:pt x="7653" y="5119"/>
                </a:lnTo>
                <a:lnTo>
                  <a:pt x="2890" y="10562"/>
                </a:lnTo>
                <a:lnTo>
                  <a:pt x="0" y="17689"/>
                </a:lnTo>
                <a:lnTo>
                  <a:pt x="0" y="25499"/>
                </a:lnTo>
                <a:lnTo>
                  <a:pt x="2435" y="37545"/>
                </a:lnTo>
                <a:lnTo>
                  <a:pt x="9075" y="47383"/>
                </a:lnTo>
                <a:lnTo>
                  <a:pt x="18920" y="54015"/>
                </a:lnTo>
                <a:lnTo>
                  <a:pt x="30970" y="56447"/>
                </a:lnTo>
                <a:lnTo>
                  <a:pt x="43021" y="54015"/>
                </a:lnTo>
                <a:lnTo>
                  <a:pt x="52861" y="47383"/>
                </a:lnTo>
                <a:lnTo>
                  <a:pt x="59495" y="37545"/>
                </a:lnTo>
                <a:lnTo>
                  <a:pt x="61927" y="25499"/>
                </a:lnTo>
                <a:lnTo>
                  <a:pt x="60975" y="17839"/>
                </a:lnTo>
                <a:lnTo>
                  <a:pt x="58273" y="10879"/>
                </a:lnTo>
                <a:lnTo>
                  <a:pt x="54056" y="4854"/>
                </a:lnTo>
                <a:lnTo>
                  <a:pt x="4855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46812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2" y="59486"/>
                </a:lnTo>
                <a:lnTo>
                  <a:pt x="30949" y="61920"/>
                </a:lnTo>
                <a:lnTo>
                  <a:pt x="43001" y="59486"/>
                </a:lnTo>
                <a:lnTo>
                  <a:pt x="52847" y="52850"/>
                </a:lnTo>
                <a:lnTo>
                  <a:pt x="59488" y="43008"/>
                </a:lnTo>
                <a:lnTo>
                  <a:pt x="61923" y="30956"/>
                </a:lnTo>
                <a:lnTo>
                  <a:pt x="59488" y="18905"/>
                </a:lnTo>
                <a:lnTo>
                  <a:pt x="52847" y="9065"/>
                </a:lnTo>
                <a:lnTo>
                  <a:pt x="43001" y="2432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46812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2" y="59490"/>
                </a:lnTo>
                <a:lnTo>
                  <a:pt x="30949" y="61923"/>
                </a:lnTo>
                <a:lnTo>
                  <a:pt x="43001" y="59490"/>
                </a:lnTo>
                <a:lnTo>
                  <a:pt x="52847" y="52854"/>
                </a:lnTo>
                <a:lnTo>
                  <a:pt x="59488" y="43013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6812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2" y="59494"/>
                </a:lnTo>
                <a:lnTo>
                  <a:pt x="30949" y="61927"/>
                </a:lnTo>
                <a:lnTo>
                  <a:pt x="43001" y="59494"/>
                </a:lnTo>
                <a:lnTo>
                  <a:pt x="52847" y="52858"/>
                </a:lnTo>
                <a:lnTo>
                  <a:pt x="59488" y="43015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6812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2" y="59497"/>
                </a:lnTo>
                <a:lnTo>
                  <a:pt x="30949" y="61931"/>
                </a:lnTo>
                <a:lnTo>
                  <a:pt x="43001" y="59497"/>
                </a:lnTo>
                <a:lnTo>
                  <a:pt x="52847" y="52859"/>
                </a:lnTo>
                <a:lnTo>
                  <a:pt x="59488" y="43016"/>
                </a:lnTo>
                <a:lnTo>
                  <a:pt x="61923" y="30967"/>
                </a:lnTo>
                <a:lnTo>
                  <a:pt x="59488" y="18916"/>
                </a:lnTo>
                <a:lnTo>
                  <a:pt x="52847" y="9072"/>
                </a:lnTo>
                <a:lnTo>
                  <a:pt x="43001" y="2434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46812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2" y="59502"/>
                </a:lnTo>
                <a:lnTo>
                  <a:pt x="30949" y="61935"/>
                </a:lnTo>
                <a:lnTo>
                  <a:pt x="43001" y="59502"/>
                </a:lnTo>
                <a:lnTo>
                  <a:pt x="52847" y="52865"/>
                </a:lnTo>
                <a:lnTo>
                  <a:pt x="59488" y="43019"/>
                </a:lnTo>
                <a:lnTo>
                  <a:pt x="61923" y="30957"/>
                </a:lnTo>
                <a:lnTo>
                  <a:pt x="59488" y="18909"/>
                </a:lnTo>
                <a:lnTo>
                  <a:pt x="52847" y="9068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468122" y="5413729"/>
            <a:ext cx="65826" cy="65153"/>
          </a:xfrm>
          <a:custGeom>
            <a:avLst/>
            <a:gdLst/>
            <a:ahLst/>
            <a:cxnLst/>
            <a:rect l="l" t="t" r="r" b="b"/>
            <a:pathLst>
              <a:path w="62229" h="61595">
                <a:moveTo>
                  <a:pt x="26348" y="0"/>
                </a:moveTo>
                <a:lnTo>
                  <a:pt x="15941" y="3536"/>
                </a:lnTo>
                <a:lnTo>
                  <a:pt x="7582" y="10317"/>
                </a:lnTo>
                <a:lnTo>
                  <a:pt x="2020" y="19598"/>
                </a:lnTo>
                <a:lnTo>
                  <a:pt x="0" y="30636"/>
                </a:lnTo>
                <a:lnTo>
                  <a:pt x="2432" y="42683"/>
                </a:lnTo>
                <a:lnTo>
                  <a:pt x="9065" y="52520"/>
                </a:lnTo>
                <a:lnTo>
                  <a:pt x="18902" y="59152"/>
                </a:lnTo>
                <a:lnTo>
                  <a:pt x="30949" y="61584"/>
                </a:lnTo>
                <a:lnTo>
                  <a:pt x="43001" y="59152"/>
                </a:lnTo>
                <a:lnTo>
                  <a:pt x="52847" y="52520"/>
                </a:lnTo>
                <a:lnTo>
                  <a:pt x="59488" y="42683"/>
                </a:lnTo>
                <a:lnTo>
                  <a:pt x="61923" y="30636"/>
                </a:lnTo>
                <a:lnTo>
                  <a:pt x="60057" y="20026"/>
                </a:lnTo>
                <a:lnTo>
                  <a:pt x="54902" y="11001"/>
                </a:lnTo>
                <a:lnTo>
                  <a:pt x="47119" y="4218"/>
                </a:lnTo>
                <a:lnTo>
                  <a:pt x="37372" y="331"/>
                </a:lnTo>
                <a:lnTo>
                  <a:pt x="263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63187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3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63187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3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631875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3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63187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3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631875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3" y="59502"/>
                </a:lnTo>
                <a:lnTo>
                  <a:pt x="30948" y="61935"/>
                </a:lnTo>
                <a:lnTo>
                  <a:pt x="43012" y="59502"/>
                </a:lnTo>
                <a:lnTo>
                  <a:pt x="52858" y="52865"/>
                </a:lnTo>
                <a:lnTo>
                  <a:pt x="59493" y="43019"/>
                </a:lnTo>
                <a:lnTo>
                  <a:pt x="61926" y="30957"/>
                </a:lnTo>
                <a:lnTo>
                  <a:pt x="59493" y="18909"/>
                </a:lnTo>
                <a:lnTo>
                  <a:pt x="52858" y="9068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631875" y="5426700"/>
            <a:ext cx="65826" cy="52392"/>
          </a:xfrm>
          <a:custGeom>
            <a:avLst/>
            <a:gdLst/>
            <a:ahLst/>
            <a:cxnLst/>
            <a:rect l="l" t="t" r="r" b="b"/>
            <a:pathLst>
              <a:path w="62229" h="49529">
                <a:moveTo>
                  <a:pt x="6036" y="0"/>
                </a:moveTo>
                <a:lnTo>
                  <a:pt x="2249" y="5137"/>
                </a:lnTo>
                <a:lnTo>
                  <a:pt x="0" y="11490"/>
                </a:lnTo>
                <a:lnTo>
                  <a:pt x="0" y="18374"/>
                </a:lnTo>
                <a:lnTo>
                  <a:pt x="2432" y="30421"/>
                </a:lnTo>
                <a:lnTo>
                  <a:pt x="9065" y="40258"/>
                </a:lnTo>
                <a:lnTo>
                  <a:pt x="18903" y="46890"/>
                </a:lnTo>
                <a:lnTo>
                  <a:pt x="30948" y="49322"/>
                </a:lnTo>
                <a:lnTo>
                  <a:pt x="43012" y="46890"/>
                </a:lnTo>
                <a:lnTo>
                  <a:pt x="52858" y="40258"/>
                </a:lnTo>
                <a:lnTo>
                  <a:pt x="59493" y="30421"/>
                </a:lnTo>
                <a:lnTo>
                  <a:pt x="61926" y="18374"/>
                </a:lnTo>
                <a:lnTo>
                  <a:pt x="61926" y="15554"/>
                </a:lnTo>
                <a:lnTo>
                  <a:pt x="19833" y="2280"/>
                </a:lnTo>
                <a:lnTo>
                  <a:pt x="603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79563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2"/>
                </a:lnTo>
                <a:lnTo>
                  <a:pt x="9076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6" y="52850"/>
                </a:lnTo>
                <a:lnTo>
                  <a:pt x="18923" y="59486"/>
                </a:lnTo>
                <a:lnTo>
                  <a:pt x="30977" y="61920"/>
                </a:lnTo>
                <a:lnTo>
                  <a:pt x="43024" y="59486"/>
                </a:lnTo>
                <a:lnTo>
                  <a:pt x="52862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2" y="9065"/>
                </a:lnTo>
                <a:lnTo>
                  <a:pt x="43024" y="2432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79563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6" y="52854"/>
                </a:lnTo>
                <a:lnTo>
                  <a:pt x="18923" y="59490"/>
                </a:lnTo>
                <a:lnTo>
                  <a:pt x="30977" y="61923"/>
                </a:lnTo>
                <a:lnTo>
                  <a:pt x="43024" y="59490"/>
                </a:lnTo>
                <a:lnTo>
                  <a:pt x="52862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79563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6" y="52858"/>
                </a:lnTo>
                <a:lnTo>
                  <a:pt x="18923" y="59494"/>
                </a:lnTo>
                <a:lnTo>
                  <a:pt x="30977" y="61927"/>
                </a:lnTo>
                <a:lnTo>
                  <a:pt x="43024" y="59494"/>
                </a:lnTo>
                <a:lnTo>
                  <a:pt x="52862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79563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4"/>
                </a:lnTo>
                <a:lnTo>
                  <a:pt x="9076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6" y="52859"/>
                </a:lnTo>
                <a:lnTo>
                  <a:pt x="18923" y="59497"/>
                </a:lnTo>
                <a:lnTo>
                  <a:pt x="30977" y="61931"/>
                </a:lnTo>
                <a:lnTo>
                  <a:pt x="43024" y="59497"/>
                </a:lnTo>
                <a:lnTo>
                  <a:pt x="52862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2" y="9072"/>
                </a:lnTo>
                <a:lnTo>
                  <a:pt x="43024" y="2434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79563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6" y="52865"/>
                </a:lnTo>
                <a:lnTo>
                  <a:pt x="18923" y="59502"/>
                </a:lnTo>
                <a:lnTo>
                  <a:pt x="30977" y="61935"/>
                </a:lnTo>
                <a:lnTo>
                  <a:pt x="43024" y="59502"/>
                </a:lnTo>
                <a:lnTo>
                  <a:pt x="52862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2" y="9068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802434" y="5466101"/>
            <a:ext cx="34255" cy="13434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0"/>
                </a:moveTo>
                <a:lnTo>
                  <a:pt x="4818" y="4984"/>
                </a:lnTo>
                <a:lnTo>
                  <a:pt x="10649" y="8791"/>
                </a:lnTo>
                <a:lnTo>
                  <a:pt x="17293" y="11220"/>
                </a:lnTo>
                <a:lnTo>
                  <a:pt x="24547" y="12073"/>
                </a:lnTo>
                <a:lnTo>
                  <a:pt x="27226" y="12073"/>
                </a:lnTo>
                <a:lnTo>
                  <a:pt x="29822" y="11736"/>
                </a:lnTo>
                <a:lnTo>
                  <a:pt x="32302" y="11094"/>
                </a:lnTo>
                <a:lnTo>
                  <a:pt x="24272" y="8222"/>
                </a:lnTo>
                <a:lnTo>
                  <a:pt x="16211" y="5416"/>
                </a:lnTo>
                <a:lnTo>
                  <a:pt x="8120" y="2675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959407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2"/>
                </a:lnTo>
                <a:lnTo>
                  <a:pt x="9067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7" y="52850"/>
                </a:lnTo>
                <a:lnTo>
                  <a:pt x="18906" y="59486"/>
                </a:lnTo>
                <a:lnTo>
                  <a:pt x="30953" y="61920"/>
                </a:lnTo>
                <a:lnTo>
                  <a:pt x="43005" y="59486"/>
                </a:lnTo>
                <a:lnTo>
                  <a:pt x="52851" y="52850"/>
                </a:lnTo>
                <a:lnTo>
                  <a:pt x="59492" y="43008"/>
                </a:lnTo>
                <a:lnTo>
                  <a:pt x="61927" y="30956"/>
                </a:lnTo>
                <a:lnTo>
                  <a:pt x="59492" y="18905"/>
                </a:lnTo>
                <a:lnTo>
                  <a:pt x="52851" y="9065"/>
                </a:lnTo>
                <a:lnTo>
                  <a:pt x="43005" y="2432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959407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7" y="52854"/>
                </a:lnTo>
                <a:lnTo>
                  <a:pt x="18906" y="59490"/>
                </a:lnTo>
                <a:lnTo>
                  <a:pt x="30953" y="61923"/>
                </a:lnTo>
                <a:lnTo>
                  <a:pt x="43005" y="59490"/>
                </a:lnTo>
                <a:lnTo>
                  <a:pt x="52851" y="52854"/>
                </a:lnTo>
                <a:lnTo>
                  <a:pt x="59492" y="43013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959407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7" y="52858"/>
                </a:lnTo>
                <a:lnTo>
                  <a:pt x="18906" y="59494"/>
                </a:lnTo>
                <a:lnTo>
                  <a:pt x="30953" y="61927"/>
                </a:lnTo>
                <a:lnTo>
                  <a:pt x="43005" y="59494"/>
                </a:lnTo>
                <a:lnTo>
                  <a:pt x="52851" y="52858"/>
                </a:lnTo>
                <a:lnTo>
                  <a:pt x="59492" y="43015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959407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4"/>
                </a:lnTo>
                <a:lnTo>
                  <a:pt x="9067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7" y="52859"/>
                </a:lnTo>
                <a:lnTo>
                  <a:pt x="18906" y="59497"/>
                </a:lnTo>
                <a:lnTo>
                  <a:pt x="30953" y="61931"/>
                </a:lnTo>
                <a:lnTo>
                  <a:pt x="43005" y="59497"/>
                </a:lnTo>
                <a:lnTo>
                  <a:pt x="52851" y="52859"/>
                </a:lnTo>
                <a:lnTo>
                  <a:pt x="59492" y="43016"/>
                </a:lnTo>
                <a:lnTo>
                  <a:pt x="61927" y="30967"/>
                </a:lnTo>
                <a:lnTo>
                  <a:pt x="59492" y="18916"/>
                </a:lnTo>
                <a:lnTo>
                  <a:pt x="52851" y="9072"/>
                </a:lnTo>
                <a:lnTo>
                  <a:pt x="43005" y="2434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959407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7" y="52865"/>
                </a:lnTo>
                <a:lnTo>
                  <a:pt x="18906" y="59502"/>
                </a:lnTo>
                <a:lnTo>
                  <a:pt x="30953" y="61935"/>
                </a:lnTo>
                <a:lnTo>
                  <a:pt x="43005" y="59502"/>
                </a:lnTo>
                <a:lnTo>
                  <a:pt x="52851" y="52865"/>
                </a:lnTo>
                <a:lnTo>
                  <a:pt x="59492" y="43019"/>
                </a:lnTo>
                <a:lnTo>
                  <a:pt x="61927" y="30957"/>
                </a:lnTo>
                <a:lnTo>
                  <a:pt x="59492" y="18909"/>
                </a:lnTo>
                <a:lnTo>
                  <a:pt x="52851" y="9068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12316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2"/>
                </a:lnTo>
                <a:lnTo>
                  <a:pt x="9064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4" y="52850"/>
                </a:lnTo>
                <a:lnTo>
                  <a:pt x="18901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12316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4" y="52854"/>
                </a:lnTo>
                <a:lnTo>
                  <a:pt x="18901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123165" y="5996240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4" y="52858"/>
                </a:lnTo>
                <a:lnTo>
                  <a:pt x="18901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12316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4"/>
                </a:lnTo>
                <a:lnTo>
                  <a:pt x="9064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4" y="52859"/>
                </a:lnTo>
                <a:lnTo>
                  <a:pt x="18901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123165" y="5635173"/>
            <a:ext cx="47019" cy="40302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808" y="0"/>
                </a:moveTo>
                <a:lnTo>
                  <a:pt x="280" y="2272"/>
                </a:lnTo>
                <a:lnTo>
                  <a:pt x="0" y="4622"/>
                </a:lnTo>
                <a:lnTo>
                  <a:pt x="0" y="7049"/>
                </a:lnTo>
                <a:lnTo>
                  <a:pt x="2432" y="19111"/>
                </a:lnTo>
                <a:lnTo>
                  <a:pt x="9064" y="28957"/>
                </a:lnTo>
                <a:lnTo>
                  <a:pt x="18901" y="35594"/>
                </a:lnTo>
                <a:lnTo>
                  <a:pt x="30948" y="38027"/>
                </a:lnTo>
                <a:lnTo>
                  <a:pt x="35685" y="38027"/>
                </a:lnTo>
                <a:lnTo>
                  <a:pt x="40171" y="36964"/>
                </a:lnTo>
                <a:lnTo>
                  <a:pt x="44189" y="35071"/>
                </a:lnTo>
                <a:lnTo>
                  <a:pt x="33528" y="26085"/>
                </a:lnTo>
                <a:lnTo>
                  <a:pt x="22743" y="17245"/>
                </a:lnTo>
                <a:lnTo>
                  <a:pt x="11836" y="8550"/>
                </a:lnTo>
                <a:lnTo>
                  <a:pt x="80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36833D-AA45-3EB1-903C-872D867C9CC2}"/>
              </a:ext>
            </a:extLst>
          </p:cNvPr>
          <p:cNvSpPr txBox="1"/>
          <p:nvPr/>
        </p:nvSpPr>
        <p:spPr>
          <a:xfrm>
            <a:off x="701336" y="1724571"/>
            <a:ext cx="109305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25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Jednoinstanční rozhodování</a:t>
            </a:r>
            <a:r>
              <a:rPr lang="cs-CZ" sz="25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 (ukončení instančního ping-pongu)</a:t>
            </a:r>
            <a:endParaRPr lang="cs-CZ" sz="2500" dirty="0">
              <a:effectLst/>
              <a:latin typeface="Arial Nova" panose="020B05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25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Kolektivní rozhodovací orgán</a:t>
            </a:r>
            <a:r>
              <a:rPr lang="cs-CZ" sz="25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 (omezení koncentrace moci) </a:t>
            </a:r>
            <a:r>
              <a:rPr lang="cs-CZ" sz="2000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– </a:t>
            </a:r>
            <a:r>
              <a:rPr lang="cs-CZ" sz="2000" i="1" dirty="0">
                <a:solidFill>
                  <a:srgbClr val="C00000"/>
                </a:solidFill>
                <a:latin typeface="Arial Nova" panose="020B0504020202020204" pitchFamily="34" charset="0"/>
                <a:ea typeface="Arial" panose="020B0604020202020204" pitchFamily="34" charset="0"/>
              </a:rPr>
              <a:t>vč.</a:t>
            </a:r>
            <a:r>
              <a:rPr lang="cs-CZ" sz="2000" i="1" dirty="0">
                <a:solidFill>
                  <a:srgbClr val="C00000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 zajištění kvality </a:t>
            </a:r>
            <a:r>
              <a:rPr lang="cs-CZ" sz="2000" i="1" dirty="0">
                <a:solidFill>
                  <a:srgbClr val="C00000"/>
                </a:solidFill>
                <a:latin typeface="Arial Nova" panose="020B0504020202020204" pitchFamily="34" charset="0"/>
                <a:ea typeface="Arial" panose="020B0604020202020204" pitchFamily="34" charset="0"/>
              </a:rPr>
              <a:t>a </a:t>
            </a:r>
            <a:r>
              <a:rPr lang="cs-CZ" sz="2000" i="1" dirty="0">
                <a:solidFill>
                  <a:srgbClr val="C00000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know-how externích expertů, viz návrh senátního uspořádání a </a:t>
            </a:r>
            <a:r>
              <a:rPr lang="cs-CZ" sz="2000" b="1" i="1" dirty="0">
                <a:solidFill>
                  <a:srgbClr val="C00000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graf</a:t>
            </a:r>
            <a:r>
              <a:rPr lang="cs-CZ" sz="2000" i="1" dirty="0">
                <a:solidFill>
                  <a:srgbClr val="C00000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 (leden 2024) </a:t>
            </a:r>
            <a:endParaRPr lang="cs-CZ" sz="2000" dirty="0">
              <a:effectLst/>
              <a:latin typeface="Arial Nova" panose="020B05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2500" b="1" dirty="0">
                <a:latin typeface="Arial Nova" panose="020B0504020202020204" pitchFamily="34" charset="0"/>
                <a:ea typeface="Arial" panose="020B0604020202020204" pitchFamily="34" charset="0"/>
              </a:rPr>
              <a:t>Posílení prvků </a:t>
            </a:r>
            <a:r>
              <a:rPr lang="cs-CZ" sz="2500" b="1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sporného řízení </a:t>
            </a:r>
            <a:r>
              <a:rPr lang="cs-CZ" sz="2500" dirty="0"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– </a:t>
            </a:r>
            <a:r>
              <a:rPr lang="cs-CZ" sz="2000" i="1" dirty="0">
                <a:solidFill>
                  <a:srgbClr val="C00000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zakotvení vybraných prvků v ZZVZ (únor 2024)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cs-CZ" sz="2000" i="1" dirty="0">
              <a:solidFill>
                <a:srgbClr val="C00000"/>
              </a:solidFill>
              <a:effectLst/>
              <a:latin typeface="Arial Nova" panose="020B0504020202020204" pitchFamily="34" charset="0"/>
              <a:ea typeface="Arial" panose="020B0604020202020204" pitchFamily="34" charset="0"/>
            </a:endParaRPr>
          </a:p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cs-CZ" sz="25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  <a:ea typeface="Arial" panose="020B0604020202020204" pitchFamily="34" charset="0"/>
              </a:rPr>
              <a:t>4) </a:t>
            </a:r>
            <a:r>
              <a:rPr lang="cs-CZ" sz="25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Soudní</a:t>
            </a:r>
            <a:r>
              <a:rPr lang="cs-CZ" sz="2500" b="1" dirty="0">
                <a:solidFill>
                  <a:schemeClr val="bg1">
                    <a:lumMod val="50000"/>
                  </a:schemeClr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 přezkum se lhůtou pro rozhodnutí </a:t>
            </a:r>
            <a:r>
              <a:rPr lang="cs-CZ" sz="2000" i="1" dirty="0">
                <a:solidFill>
                  <a:schemeClr val="bg2">
                    <a:lumMod val="50000"/>
                  </a:schemeClr>
                </a:solidFill>
                <a:latin typeface="Arial Nova" panose="020B0504020202020204" pitchFamily="34" charset="0"/>
              </a:rPr>
              <a:t>– tam, kde je blokován tendr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cs-CZ" sz="2500" b="1" dirty="0">
                <a:solidFill>
                  <a:schemeClr val="bg2">
                    <a:lumMod val="50000"/>
                  </a:schemeClr>
                </a:solidFill>
                <a:latin typeface="Arial Nova" panose="020B0504020202020204" pitchFamily="34" charset="0"/>
              </a:rPr>
              <a:t>5) </a:t>
            </a:r>
            <a:r>
              <a:rPr lang="cs-CZ" sz="25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Úřad</a:t>
            </a:r>
            <a:r>
              <a:rPr lang="cs-CZ" sz="2500" b="1" dirty="0">
                <a:solidFill>
                  <a:schemeClr val="bg1">
                    <a:lumMod val="50000"/>
                  </a:schemeClr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 nevstupuje do probíhajících tendrů ex offo	 </a:t>
            </a:r>
            <a:r>
              <a:rPr lang="cs-CZ" sz="2000" dirty="0">
                <a:solidFill>
                  <a:srgbClr val="E0B798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–</a:t>
            </a:r>
            <a:r>
              <a:rPr lang="cs-CZ" sz="2000" dirty="0">
                <a:solidFill>
                  <a:srgbClr val="E09D98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 </a:t>
            </a:r>
            <a:br>
              <a:rPr lang="cs-CZ" sz="2000" dirty="0">
                <a:solidFill>
                  <a:srgbClr val="E09D98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</a:br>
            <a:r>
              <a:rPr lang="cs-CZ" sz="2000" i="1" dirty="0">
                <a:solidFill>
                  <a:srgbClr val="E09D98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varianty: na podnět (a) nezahajuje, (b) zahájí, ale (b1) nenařizuje PO (b2) PO jen výjimečně </a:t>
            </a:r>
            <a:br>
              <a:rPr lang="cs-CZ" sz="2000" i="1" dirty="0">
                <a:solidFill>
                  <a:srgbClr val="E09D98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</a:br>
            <a:r>
              <a:rPr lang="cs-CZ" sz="2000" i="1" dirty="0">
                <a:solidFill>
                  <a:srgbClr val="E09D98"/>
                </a:solidFill>
                <a:effectLst/>
                <a:latin typeface="Arial Nova" panose="020B0504020202020204" pitchFamily="34" charset="0"/>
                <a:ea typeface="Arial" panose="020B0604020202020204" pitchFamily="34" charset="0"/>
              </a:rPr>
              <a:t>alternativa: (c) zvláštní právo podat návrh (státní zástupce, NKÚ…)  </a:t>
            </a:r>
            <a:endParaRPr lang="cs-CZ" sz="2000" dirty="0">
              <a:solidFill>
                <a:srgbClr val="E09D98"/>
              </a:solidFill>
              <a:effectLst/>
              <a:latin typeface="Arial Nova" panose="020B05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B7FFAB-FADF-ED8A-72C2-16118FF3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3188" y="6200967"/>
            <a:ext cx="2743200" cy="365125"/>
          </a:xfrm>
        </p:spPr>
        <p:txBody>
          <a:bodyPr/>
          <a:lstStyle/>
          <a:p>
            <a:fld id="{9290D85C-CD69-470D-96D4-73400C2C699A}" type="slidenum">
              <a:rPr lang="cs-CZ" sz="1600" b="1" smtClean="0"/>
              <a:t>8</a:t>
            </a:fld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34919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5775" y="506386"/>
            <a:ext cx="7503496" cy="501840"/>
          </a:xfrm>
          <a:prstGeom prst="rect">
            <a:avLst/>
          </a:prstGeom>
        </p:spPr>
        <p:txBody>
          <a:bodyPr vert="horz" wrap="square" lIns="0" tIns="13434" rIns="0" bIns="0" rtlCol="0" anchor="ctr">
            <a:spAutoFit/>
          </a:bodyPr>
          <a:lstStyle/>
          <a:p>
            <a:pPr marL="13434">
              <a:lnSpc>
                <a:spcPct val="100000"/>
              </a:lnSpc>
              <a:spcBef>
                <a:spcPts val="106"/>
              </a:spcBef>
            </a:pPr>
            <a:r>
              <a:rPr lang="cs-CZ" sz="3173" b="1" dirty="0">
                <a:solidFill>
                  <a:srgbClr val="194AA0"/>
                </a:solidFill>
                <a:latin typeface="Montserrat"/>
              </a:rPr>
              <a:t>Aktuální stav, přepokládaný vývoj</a:t>
            </a:r>
            <a:endParaRPr sz="3173" b="1" dirty="0">
              <a:solidFill>
                <a:srgbClr val="194AA0"/>
              </a:solidFill>
              <a:latin typeface="Montserra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" y="6545379"/>
            <a:ext cx="12184938" cy="33650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970894" y="1703449"/>
            <a:ext cx="10444848" cy="865209"/>
          </a:xfrm>
          <a:prstGeom prst="rect">
            <a:avLst/>
          </a:prstGeom>
        </p:spPr>
        <p:txBody>
          <a:bodyPr vert="horz" wrap="square" lIns="0" tIns="13434" rIns="0" bIns="0" rtlCol="0">
            <a:sp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endParaRPr lang="cs-CZ" dirty="0">
              <a:latin typeface="Arial Nova" panose="020B0504020202020204" pitchFamily="34" charset="0"/>
              <a:ea typeface="Arial" panose="020B0604020202020204" pitchFamily="34" charset="0"/>
            </a:endParaRPr>
          </a:p>
          <a:p>
            <a:pPr marL="561544">
              <a:lnSpc>
                <a:spcPct val="100000"/>
              </a:lnSpc>
            </a:pPr>
            <a:endParaRPr lang="cs-CZ" sz="1481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17643" y="356274"/>
            <a:ext cx="8732" cy="302262"/>
          </a:xfrm>
          <a:custGeom>
            <a:avLst/>
            <a:gdLst/>
            <a:ahLst/>
            <a:cxnLst/>
            <a:rect l="l" t="t" r="r" b="b"/>
            <a:pathLst>
              <a:path w="8254" h="285750">
                <a:moveTo>
                  <a:pt x="7851" y="0"/>
                </a:moveTo>
                <a:lnTo>
                  <a:pt x="0" y="0"/>
                </a:lnTo>
                <a:lnTo>
                  <a:pt x="0" y="285429"/>
                </a:lnTo>
                <a:lnTo>
                  <a:pt x="7851" y="285429"/>
                </a:lnTo>
                <a:lnTo>
                  <a:pt x="78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9194" y="354821"/>
            <a:ext cx="746530" cy="30441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142519" y="370863"/>
            <a:ext cx="494366" cy="275395"/>
            <a:chOff x="9584909" y="350603"/>
            <a:chExt cx="467359" cy="260350"/>
          </a:xfrm>
        </p:grpSpPr>
        <p:sp>
          <p:nvSpPr>
            <p:cNvPr id="15" name="object 15"/>
            <p:cNvSpPr/>
            <p:nvPr/>
          </p:nvSpPr>
          <p:spPr>
            <a:xfrm>
              <a:off x="9600281" y="443317"/>
              <a:ext cx="424180" cy="167640"/>
            </a:xfrm>
            <a:custGeom>
              <a:avLst/>
              <a:gdLst/>
              <a:ahLst/>
              <a:cxnLst/>
              <a:rect l="l" t="t" r="r" b="b"/>
              <a:pathLst>
                <a:path w="424179" h="167640">
                  <a:moveTo>
                    <a:pt x="190954" y="0"/>
                  </a:moveTo>
                  <a:lnTo>
                    <a:pt x="143797" y="4420"/>
                  </a:lnTo>
                  <a:lnTo>
                    <a:pt x="84836" y="16429"/>
                  </a:lnTo>
                  <a:lnTo>
                    <a:pt x="34449" y="37240"/>
                  </a:lnTo>
                  <a:lnTo>
                    <a:pt x="4637" y="71043"/>
                  </a:lnTo>
                  <a:lnTo>
                    <a:pt x="0" y="96102"/>
                  </a:lnTo>
                  <a:lnTo>
                    <a:pt x="11738" y="128639"/>
                  </a:lnTo>
                  <a:lnTo>
                    <a:pt x="41312" y="150031"/>
                  </a:lnTo>
                  <a:lnTo>
                    <a:pt x="82717" y="162306"/>
                  </a:lnTo>
                  <a:lnTo>
                    <a:pt x="129947" y="167493"/>
                  </a:lnTo>
                  <a:lnTo>
                    <a:pt x="176996" y="167623"/>
                  </a:lnTo>
                  <a:lnTo>
                    <a:pt x="217859" y="164726"/>
                  </a:lnTo>
                  <a:lnTo>
                    <a:pt x="272953" y="155554"/>
                  </a:lnTo>
                  <a:lnTo>
                    <a:pt x="330291" y="139969"/>
                  </a:lnTo>
                  <a:lnTo>
                    <a:pt x="377902" y="120080"/>
                  </a:lnTo>
                  <a:lnTo>
                    <a:pt x="411781" y="101067"/>
                  </a:lnTo>
                  <a:lnTo>
                    <a:pt x="423781" y="91779"/>
                  </a:lnTo>
                  <a:lnTo>
                    <a:pt x="407996" y="96057"/>
                  </a:lnTo>
                  <a:lnTo>
                    <a:pt x="387468" y="102617"/>
                  </a:lnTo>
                  <a:lnTo>
                    <a:pt x="363539" y="109817"/>
                  </a:lnTo>
                  <a:lnTo>
                    <a:pt x="319767" y="119112"/>
                  </a:lnTo>
                  <a:lnTo>
                    <a:pt x="268913" y="123066"/>
                  </a:lnTo>
                  <a:lnTo>
                    <a:pt x="227956" y="120481"/>
                  </a:lnTo>
                  <a:lnTo>
                    <a:pt x="182906" y="111672"/>
                  </a:lnTo>
                  <a:lnTo>
                    <a:pt x="147969" y="92673"/>
                  </a:lnTo>
                  <a:lnTo>
                    <a:pt x="137350" y="59519"/>
                  </a:lnTo>
                  <a:lnTo>
                    <a:pt x="145666" y="38178"/>
                  </a:lnTo>
                  <a:lnTo>
                    <a:pt x="160294" y="22140"/>
                  </a:lnTo>
                  <a:lnTo>
                    <a:pt x="176851" y="9911"/>
                  </a:lnTo>
                  <a:lnTo>
                    <a:pt x="190954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756622" y="350603"/>
              <a:ext cx="295910" cy="205104"/>
            </a:xfrm>
            <a:custGeom>
              <a:avLst/>
              <a:gdLst/>
              <a:ahLst/>
              <a:cxnLst/>
              <a:rect l="l" t="t" r="r" b="b"/>
              <a:pathLst>
                <a:path w="295909" h="205104">
                  <a:moveTo>
                    <a:pt x="232790" y="0"/>
                  </a:moveTo>
                  <a:lnTo>
                    <a:pt x="246414" y="18542"/>
                  </a:lnTo>
                  <a:lnTo>
                    <a:pt x="255738" y="40232"/>
                  </a:lnTo>
                  <a:lnTo>
                    <a:pt x="254898" y="63899"/>
                  </a:lnTo>
                  <a:lnTo>
                    <a:pt x="221874" y="101689"/>
                  </a:lnTo>
                  <a:lnTo>
                    <a:pt x="183852" y="125759"/>
                  </a:lnTo>
                  <a:lnTo>
                    <a:pt x="121705" y="153258"/>
                  </a:lnTo>
                  <a:lnTo>
                    <a:pt x="79358" y="166591"/>
                  </a:lnTo>
                  <a:lnTo>
                    <a:pt x="38002" y="175810"/>
                  </a:lnTo>
                  <a:lnTo>
                    <a:pt x="0" y="180338"/>
                  </a:lnTo>
                  <a:lnTo>
                    <a:pt x="21550" y="189505"/>
                  </a:lnTo>
                  <a:lnTo>
                    <a:pt x="41157" y="196103"/>
                  </a:lnTo>
                  <a:lnTo>
                    <a:pt x="62486" y="200696"/>
                  </a:lnTo>
                  <a:lnTo>
                    <a:pt x="89204" y="203850"/>
                  </a:lnTo>
                  <a:lnTo>
                    <a:pt x="116735" y="205069"/>
                  </a:lnTo>
                  <a:lnTo>
                    <a:pt x="146787" y="204084"/>
                  </a:lnTo>
                  <a:lnTo>
                    <a:pt x="203295" y="193593"/>
                  </a:lnTo>
                  <a:lnTo>
                    <a:pt x="239101" y="177264"/>
                  </a:lnTo>
                  <a:lnTo>
                    <a:pt x="241851" y="174332"/>
                  </a:lnTo>
                  <a:lnTo>
                    <a:pt x="249195" y="168720"/>
                  </a:lnTo>
                  <a:lnTo>
                    <a:pt x="282470" y="132331"/>
                  </a:lnTo>
                  <a:lnTo>
                    <a:pt x="295352" y="80052"/>
                  </a:lnTo>
                  <a:lnTo>
                    <a:pt x="292072" y="60803"/>
                  </a:lnTo>
                  <a:lnTo>
                    <a:pt x="285447" y="42764"/>
                  </a:lnTo>
                  <a:lnTo>
                    <a:pt x="276241" y="28990"/>
                  </a:lnTo>
                  <a:lnTo>
                    <a:pt x="262845" y="15833"/>
                  </a:lnTo>
                  <a:lnTo>
                    <a:pt x="247585" y="5450"/>
                  </a:lnTo>
                  <a:lnTo>
                    <a:pt x="23279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584909" y="360393"/>
              <a:ext cx="415290" cy="122555"/>
            </a:xfrm>
            <a:custGeom>
              <a:avLst/>
              <a:gdLst/>
              <a:ahLst/>
              <a:cxnLst/>
              <a:rect l="l" t="t" r="r" b="b"/>
              <a:pathLst>
                <a:path w="415290" h="122554">
                  <a:moveTo>
                    <a:pt x="299232" y="0"/>
                  </a:moveTo>
                  <a:lnTo>
                    <a:pt x="250562" y="3879"/>
                  </a:lnTo>
                  <a:lnTo>
                    <a:pt x="206352" y="11328"/>
                  </a:lnTo>
                  <a:lnTo>
                    <a:pt x="146734" y="29021"/>
                  </a:lnTo>
                  <a:lnTo>
                    <a:pt x="95804" y="52049"/>
                  </a:lnTo>
                  <a:lnTo>
                    <a:pt x="54049" y="77330"/>
                  </a:lnTo>
                  <a:lnTo>
                    <a:pt x="21952" y="101782"/>
                  </a:lnTo>
                  <a:lnTo>
                    <a:pt x="0" y="122323"/>
                  </a:lnTo>
                  <a:lnTo>
                    <a:pt x="11730" y="118737"/>
                  </a:lnTo>
                  <a:lnTo>
                    <a:pt x="25789" y="113718"/>
                  </a:lnTo>
                  <a:lnTo>
                    <a:pt x="40990" y="107791"/>
                  </a:lnTo>
                  <a:lnTo>
                    <a:pt x="56149" y="101483"/>
                  </a:lnTo>
                  <a:lnTo>
                    <a:pt x="68384" y="96727"/>
                  </a:lnTo>
                  <a:lnTo>
                    <a:pt x="106923" y="85898"/>
                  </a:lnTo>
                  <a:lnTo>
                    <a:pt x="159319" y="76142"/>
                  </a:lnTo>
                  <a:lnTo>
                    <a:pt x="211259" y="72153"/>
                  </a:lnTo>
                  <a:lnTo>
                    <a:pt x="249438" y="73593"/>
                  </a:lnTo>
                  <a:lnTo>
                    <a:pt x="283627" y="80141"/>
                  </a:lnTo>
                  <a:lnTo>
                    <a:pt x="312120" y="93180"/>
                  </a:lnTo>
                  <a:lnTo>
                    <a:pt x="333212" y="114090"/>
                  </a:lnTo>
                  <a:lnTo>
                    <a:pt x="359830" y="100016"/>
                  </a:lnTo>
                  <a:lnTo>
                    <a:pt x="385018" y="83665"/>
                  </a:lnTo>
                  <a:lnTo>
                    <a:pt x="404767" y="66176"/>
                  </a:lnTo>
                  <a:lnTo>
                    <a:pt x="415066" y="48689"/>
                  </a:lnTo>
                  <a:lnTo>
                    <a:pt x="410277" y="24033"/>
                  </a:lnTo>
                  <a:lnTo>
                    <a:pt x="385260" y="8650"/>
                  </a:lnTo>
                  <a:lnTo>
                    <a:pt x="346188" y="1114"/>
                  </a:lnTo>
                  <a:lnTo>
                    <a:pt x="29923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653648" y="467833"/>
              <a:ext cx="71755" cy="38735"/>
            </a:xfrm>
            <a:custGeom>
              <a:avLst/>
              <a:gdLst/>
              <a:ahLst/>
              <a:cxnLst/>
              <a:rect l="l" t="t" r="r" b="b"/>
              <a:pathLst>
                <a:path w="71754" h="38734">
                  <a:moveTo>
                    <a:pt x="32533" y="0"/>
                  </a:moveTo>
                  <a:lnTo>
                    <a:pt x="27363" y="14759"/>
                  </a:lnTo>
                  <a:lnTo>
                    <a:pt x="0" y="18809"/>
                  </a:lnTo>
                  <a:lnTo>
                    <a:pt x="24116" y="23688"/>
                  </a:lnTo>
                  <a:lnTo>
                    <a:pt x="18580" y="38445"/>
                  </a:lnTo>
                  <a:lnTo>
                    <a:pt x="38660" y="26701"/>
                  </a:lnTo>
                  <a:lnTo>
                    <a:pt x="62593" y="31766"/>
                  </a:lnTo>
                  <a:lnTo>
                    <a:pt x="50878" y="19634"/>
                  </a:lnTo>
                  <a:lnTo>
                    <a:pt x="71222" y="8017"/>
                  </a:lnTo>
                  <a:lnTo>
                    <a:pt x="43895" y="12254"/>
                  </a:lnTo>
                  <a:lnTo>
                    <a:pt x="32533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8960" y="527820"/>
              <a:ext cx="124278" cy="643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700577" y="392330"/>
              <a:ext cx="285115" cy="52069"/>
            </a:xfrm>
            <a:custGeom>
              <a:avLst/>
              <a:gdLst/>
              <a:ahLst/>
              <a:cxnLst/>
              <a:rect l="l" t="t" r="r" b="b"/>
              <a:pathLst>
                <a:path w="285115" h="52070">
                  <a:moveTo>
                    <a:pt x="81330" y="9169"/>
                  </a:moveTo>
                  <a:lnTo>
                    <a:pt x="60439" y="14097"/>
                  </a:lnTo>
                  <a:lnTo>
                    <a:pt x="36957" y="21094"/>
                  </a:lnTo>
                  <a:lnTo>
                    <a:pt x="15328" y="28562"/>
                  </a:lnTo>
                  <a:lnTo>
                    <a:pt x="0" y="34899"/>
                  </a:lnTo>
                  <a:lnTo>
                    <a:pt x="9982" y="32359"/>
                  </a:lnTo>
                  <a:lnTo>
                    <a:pt x="50914" y="23914"/>
                  </a:lnTo>
                  <a:lnTo>
                    <a:pt x="75349" y="19151"/>
                  </a:lnTo>
                  <a:lnTo>
                    <a:pt x="81330" y="9169"/>
                  </a:lnTo>
                  <a:close/>
                </a:path>
                <a:path w="285115" h="52070">
                  <a:moveTo>
                    <a:pt x="197916" y="3111"/>
                  </a:moveTo>
                  <a:lnTo>
                    <a:pt x="179946" y="939"/>
                  </a:lnTo>
                  <a:lnTo>
                    <a:pt x="161759" y="0"/>
                  </a:lnTo>
                  <a:lnTo>
                    <a:pt x="142328" y="469"/>
                  </a:lnTo>
                  <a:lnTo>
                    <a:pt x="120611" y="2540"/>
                  </a:lnTo>
                  <a:lnTo>
                    <a:pt x="112941" y="14922"/>
                  </a:lnTo>
                  <a:lnTo>
                    <a:pt x="131635" y="13754"/>
                  </a:lnTo>
                  <a:lnTo>
                    <a:pt x="151142" y="13601"/>
                  </a:lnTo>
                  <a:lnTo>
                    <a:pt x="170332" y="14528"/>
                  </a:lnTo>
                  <a:lnTo>
                    <a:pt x="188099" y="16611"/>
                  </a:lnTo>
                  <a:lnTo>
                    <a:pt x="197916" y="3111"/>
                  </a:lnTo>
                  <a:close/>
                </a:path>
                <a:path w="285115" h="52070">
                  <a:moveTo>
                    <a:pt x="284822" y="38862"/>
                  </a:moveTo>
                  <a:lnTo>
                    <a:pt x="272859" y="30264"/>
                  </a:lnTo>
                  <a:lnTo>
                    <a:pt x="260400" y="23114"/>
                  </a:lnTo>
                  <a:lnTo>
                    <a:pt x="247129" y="16967"/>
                  </a:lnTo>
                  <a:lnTo>
                    <a:pt x="233616" y="12090"/>
                  </a:lnTo>
                  <a:lnTo>
                    <a:pt x="223342" y="25679"/>
                  </a:lnTo>
                  <a:lnTo>
                    <a:pt x="233045" y="29565"/>
                  </a:lnTo>
                  <a:lnTo>
                    <a:pt x="243141" y="34366"/>
                  </a:lnTo>
                  <a:lnTo>
                    <a:pt x="253212" y="39979"/>
                  </a:lnTo>
                  <a:lnTo>
                    <a:pt x="262813" y="46266"/>
                  </a:lnTo>
                  <a:lnTo>
                    <a:pt x="264718" y="47637"/>
                  </a:lnTo>
                  <a:lnTo>
                    <a:pt x="269138" y="51625"/>
                  </a:lnTo>
                  <a:lnTo>
                    <a:pt x="269354" y="51866"/>
                  </a:lnTo>
                  <a:lnTo>
                    <a:pt x="274497" y="48133"/>
                  </a:lnTo>
                  <a:lnTo>
                    <a:pt x="282067" y="41871"/>
                  </a:lnTo>
                  <a:lnTo>
                    <a:pt x="28482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846310" y="451246"/>
              <a:ext cx="182880" cy="93980"/>
            </a:xfrm>
            <a:custGeom>
              <a:avLst/>
              <a:gdLst/>
              <a:ahLst/>
              <a:cxnLst/>
              <a:rect l="l" t="t" r="r" b="b"/>
              <a:pathLst>
                <a:path w="182879" h="93979">
                  <a:moveTo>
                    <a:pt x="75996" y="86474"/>
                  </a:moveTo>
                  <a:lnTo>
                    <a:pt x="70662" y="73609"/>
                  </a:lnTo>
                  <a:lnTo>
                    <a:pt x="72517" y="70205"/>
                  </a:lnTo>
                  <a:lnTo>
                    <a:pt x="67043" y="70231"/>
                  </a:lnTo>
                  <a:lnTo>
                    <a:pt x="59537" y="69354"/>
                  </a:lnTo>
                  <a:lnTo>
                    <a:pt x="50774" y="64820"/>
                  </a:lnTo>
                  <a:lnTo>
                    <a:pt x="39446" y="62242"/>
                  </a:lnTo>
                  <a:lnTo>
                    <a:pt x="26695" y="63322"/>
                  </a:lnTo>
                  <a:lnTo>
                    <a:pt x="17589" y="67525"/>
                  </a:lnTo>
                  <a:lnTo>
                    <a:pt x="17208" y="74307"/>
                  </a:lnTo>
                  <a:lnTo>
                    <a:pt x="19367" y="77571"/>
                  </a:lnTo>
                  <a:lnTo>
                    <a:pt x="23609" y="79298"/>
                  </a:lnTo>
                  <a:lnTo>
                    <a:pt x="27178" y="80175"/>
                  </a:lnTo>
                  <a:lnTo>
                    <a:pt x="57467" y="75285"/>
                  </a:lnTo>
                  <a:lnTo>
                    <a:pt x="46647" y="79070"/>
                  </a:lnTo>
                  <a:lnTo>
                    <a:pt x="30213" y="82804"/>
                  </a:lnTo>
                  <a:lnTo>
                    <a:pt x="13030" y="85750"/>
                  </a:lnTo>
                  <a:lnTo>
                    <a:pt x="0" y="87198"/>
                  </a:lnTo>
                  <a:lnTo>
                    <a:pt x="21437" y="90589"/>
                  </a:lnTo>
                  <a:lnTo>
                    <a:pt x="36588" y="84328"/>
                  </a:lnTo>
                  <a:lnTo>
                    <a:pt x="42926" y="89941"/>
                  </a:lnTo>
                  <a:lnTo>
                    <a:pt x="50800" y="92938"/>
                  </a:lnTo>
                  <a:lnTo>
                    <a:pt x="58978" y="93738"/>
                  </a:lnTo>
                  <a:lnTo>
                    <a:pt x="66268" y="92735"/>
                  </a:lnTo>
                  <a:lnTo>
                    <a:pt x="71247" y="91376"/>
                  </a:lnTo>
                  <a:lnTo>
                    <a:pt x="75996" y="86474"/>
                  </a:lnTo>
                  <a:close/>
                </a:path>
                <a:path w="182879" h="93979">
                  <a:moveTo>
                    <a:pt x="141566" y="47548"/>
                  </a:moveTo>
                  <a:lnTo>
                    <a:pt x="136093" y="38950"/>
                  </a:lnTo>
                  <a:lnTo>
                    <a:pt x="137096" y="35941"/>
                  </a:lnTo>
                  <a:lnTo>
                    <a:pt x="133007" y="37185"/>
                  </a:lnTo>
                  <a:lnTo>
                    <a:pt x="125196" y="37604"/>
                  </a:lnTo>
                  <a:lnTo>
                    <a:pt x="118160" y="36131"/>
                  </a:lnTo>
                  <a:lnTo>
                    <a:pt x="109423" y="36690"/>
                  </a:lnTo>
                  <a:lnTo>
                    <a:pt x="100050" y="40347"/>
                  </a:lnTo>
                  <a:lnTo>
                    <a:pt x="93751" y="45580"/>
                  </a:lnTo>
                  <a:lnTo>
                    <a:pt x="94246" y="50825"/>
                  </a:lnTo>
                  <a:lnTo>
                    <a:pt x="96253" y="52844"/>
                  </a:lnTo>
                  <a:lnTo>
                    <a:pt x="101701" y="53784"/>
                  </a:lnTo>
                  <a:lnTo>
                    <a:pt x="104470" y="53644"/>
                  </a:lnTo>
                  <a:lnTo>
                    <a:pt x="126466" y="43167"/>
                  </a:lnTo>
                  <a:lnTo>
                    <a:pt x="118833" y="48463"/>
                  </a:lnTo>
                  <a:lnTo>
                    <a:pt x="107022" y="54978"/>
                  </a:lnTo>
                  <a:lnTo>
                    <a:pt x="94576" y="61061"/>
                  </a:lnTo>
                  <a:lnTo>
                    <a:pt x="85039" y="65074"/>
                  </a:lnTo>
                  <a:lnTo>
                    <a:pt x="97891" y="64973"/>
                  </a:lnTo>
                  <a:lnTo>
                    <a:pt x="111950" y="54711"/>
                  </a:lnTo>
                  <a:lnTo>
                    <a:pt x="117424" y="58318"/>
                  </a:lnTo>
                  <a:lnTo>
                    <a:pt x="124028" y="60312"/>
                  </a:lnTo>
                  <a:lnTo>
                    <a:pt x="131013" y="60083"/>
                  </a:lnTo>
                  <a:lnTo>
                    <a:pt x="137668" y="57023"/>
                  </a:lnTo>
                  <a:lnTo>
                    <a:pt x="141147" y="54457"/>
                  </a:lnTo>
                  <a:lnTo>
                    <a:pt x="141566" y="47548"/>
                  </a:lnTo>
                  <a:close/>
                </a:path>
                <a:path w="182879" h="93979">
                  <a:moveTo>
                    <a:pt x="182270" y="11874"/>
                  </a:moveTo>
                  <a:lnTo>
                    <a:pt x="179400" y="7162"/>
                  </a:lnTo>
                  <a:lnTo>
                    <a:pt x="172415" y="3429"/>
                  </a:lnTo>
                  <a:lnTo>
                    <a:pt x="171183" y="2425"/>
                  </a:lnTo>
                  <a:lnTo>
                    <a:pt x="170586" y="0"/>
                  </a:lnTo>
                  <a:lnTo>
                    <a:pt x="167894" y="1765"/>
                  </a:lnTo>
                  <a:lnTo>
                    <a:pt x="161823" y="3721"/>
                  </a:lnTo>
                  <a:lnTo>
                    <a:pt x="155486" y="4102"/>
                  </a:lnTo>
                  <a:lnTo>
                    <a:pt x="148742" y="6350"/>
                  </a:lnTo>
                  <a:lnTo>
                    <a:pt x="142913" y="11023"/>
                  </a:lnTo>
                  <a:lnTo>
                    <a:pt x="140284" y="16217"/>
                  </a:lnTo>
                  <a:lnTo>
                    <a:pt x="143103" y="19989"/>
                  </a:lnTo>
                  <a:lnTo>
                    <a:pt x="145630" y="21056"/>
                  </a:lnTo>
                  <a:lnTo>
                    <a:pt x="150444" y="20612"/>
                  </a:lnTo>
                  <a:lnTo>
                    <a:pt x="152603" y="19939"/>
                  </a:lnTo>
                  <a:lnTo>
                    <a:pt x="165404" y="7569"/>
                  </a:lnTo>
                  <a:lnTo>
                    <a:pt x="161734" y="13081"/>
                  </a:lnTo>
                  <a:lnTo>
                    <a:pt x="155270" y="20383"/>
                  </a:lnTo>
                  <a:lnTo>
                    <a:pt x="148094" y="27495"/>
                  </a:lnTo>
                  <a:lnTo>
                    <a:pt x="142290" y="32461"/>
                  </a:lnTo>
                  <a:lnTo>
                    <a:pt x="152552" y="29692"/>
                  </a:lnTo>
                  <a:lnTo>
                    <a:pt x="159105" y="19151"/>
                  </a:lnTo>
                  <a:lnTo>
                    <a:pt x="166687" y="21996"/>
                  </a:lnTo>
                  <a:lnTo>
                    <a:pt x="177025" y="23622"/>
                  </a:lnTo>
                  <a:lnTo>
                    <a:pt x="182270" y="1187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67252">
                <a:defRPr/>
              </a:pPr>
              <a:endParaRPr sz="1904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object 22"/>
          <p:cNvSpPr/>
          <p:nvPr/>
        </p:nvSpPr>
        <p:spPr>
          <a:xfrm>
            <a:off x="2970" y="615091"/>
            <a:ext cx="630049" cy="337191"/>
          </a:xfrm>
          <a:custGeom>
            <a:avLst/>
            <a:gdLst/>
            <a:ahLst/>
            <a:cxnLst/>
            <a:rect l="l" t="t" r="r" b="b"/>
            <a:pathLst>
              <a:path w="595630" h="318769">
                <a:moveTo>
                  <a:pt x="595285" y="0"/>
                </a:moveTo>
                <a:lnTo>
                  <a:pt x="0" y="0"/>
                </a:lnTo>
                <a:lnTo>
                  <a:pt x="0" y="318150"/>
                </a:lnTo>
                <a:lnTo>
                  <a:pt x="595285" y="318150"/>
                </a:lnTo>
                <a:lnTo>
                  <a:pt x="5952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0434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2"/>
                </a:lnTo>
                <a:lnTo>
                  <a:pt x="9075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5" y="52850"/>
                </a:lnTo>
                <a:lnTo>
                  <a:pt x="18920" y="59486"/>
                </a:lnTo>
                <a:lnTo>
                  <a:pt x="30970" y="61920"/>
                </a:lnTo>
                <a:lnTo>
                  <a:pt x="43021" y="59486"/>
                </a:lnTo>
                <a:lnTo>
                  <a:pt x="52861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1" y="9065"/>
                </a:lnTo>
                <a:lnTo>
                  <a:pt x="43021" y="2432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0434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5" y="52854"/>
                </a:lnTo>
                <a:lnTo>
                  <a:pt x="18920" y="59490"/>
                </a:lnTo>
                <a:lnTo>
                  <a:pt x="30970" y="61923"/>
                </a:lnTo>
                <a:lnTo>
                  <a:pt x="43021" y="59490"/>
                </a:lnTo>
                <a:lnTo>
                  <a:pt x="52861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30434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5" y="52858"/>
                </a:lnTo>
                <a:lnTo>
                  <a:pt x="18920" y="59494"/>
                </a:lnTo>
                <a:lnTo>
                  <a:pt x="30970" y="61927"/>
                </a:lnTo>
                <a:lnTo>
                  <a:pt x="43021" y="59494"/>
                </a:lnTo>
                <a:lnTo>
                  <a:pt x="52861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1" y="9069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30434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4"/>
                </a:lnTo>
                <a:lnTo>
                  <a:pt x="9075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5" y="52859"/>
                </a:lnTo>
                <a:lnTo>
                  <a:pt x="18920" y="59497"/>
                </a:lnTo>
                <a:lnTo>
                  <a:pt x="30970" y="61931"/>
                </a:lnTo>
                <a:lnTo>
                  <a:pt x="43021" y="59497"/>
                </a:lnTo>
                <a:lnTo>
                  <a:pt x="52861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1" y="9072"/>
                </a:lnTo>
                <a:lnTo>
                  <a:pt x="43021" y="2434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30434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0" y="0"/>
                </a:moveTo>
                <a:lnTo>
                  <a:pt x="18920" y="2433"/>
                </a:lnTo>
                <a:lnTo>
                  <a:pt x="9075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5" y="52865"/>
                </a:lnTo>
                <a:lnTo>
                  <a:pt x="18920" y="59502"/>
                </a:lnTo>
                <a:lnTo>
                  <a:pt x="30970" y="61935"/>
                </a:lnTo>
                <a:lnTo>
                  <a:pt x="43021" y="59502"/>
                </a:lnTo>
                <a:lnTo>
                  <a:pt x="52861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1" y="9068"/>
                </a:lnTo>
                <a:lnTo>
                  <a:pt x="43021" y="2433"/>
                </a:lnTo>
                <a:lnTo>
                  <a:pt x="3097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304342" y="5419163"/>
            <a:ext cx="65826" cy="59781"/>
          </a:xfrm>
          <a:custGeom>
            <a:avLst/>
            <a:gdLst/>
            <a:ahLst/>
            <a:cxnLst/>
            <a:rect l="l" t="t" r="r" b="b"/>
            <a:pathLst>
              <a:path w="62229" h="56514">
                <a:moveTo>
                  <a:pt x="48559" y="0"/>
                </a:moveTo>
                <a:lnTo>
                  <a:pt x="28044" y="2358"/>
                </a:lnTo>
                <a:lnTo>
                  <a:pt x="7653" y="5119"/>
                </a:lnTo>
                <a:lnTo>
                  <a:pt x="2890" y="10562"/>
                </a:lnTo>
                <a:lnTo>
                  <a:pt x="0" y="17689"/>
                </a:lnTo>
                <a:lnTo>
                  <a:pt x="0" y="25499"/>
                </a:lnTo>
                <a:lnTo>
                  <a:pt x="2435" y="37545"/>
                </a:lnTo>
                <a:lnTo>
                  <a:pt x="9075" y="47383"/>
                </a:lnTo>
                <a:lnTo>
                  <a:pt x="18920" y="54015"/>
                </a:lnTo>
                <a:lnTo>
                  <a:pt x="30970" y="56447"/>
                </a:lnTo>
                <a:lnTo>
                  <a:pt x="43021" y="54015"/>
                </a:lnTo>
                <a:lnTo>
                  <a:pt x="52861" y="47383"/>
                </a:lnTo>
                <a:lnTo>
                  <a:pt x="59495" y="37545"/>
                </a:lnTo>
                <a:lnTo>
                  <a:pt x="61927" y="25499"/>
                </a:lnTo>
                <a:lnTo>
                  <a:pt x="60975" y="17839"/>
                </a:lnTo>
                <a:lnTo>
                  <a:pt x="58273" y="10879"/>
                </a:lnTo>
                <a:lnTo>
                  <a:pt x="54056" y="4854"/>
                </a:lnTo>
                <a:lnTo>
                  <a:pt x="4855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46812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2" y="59486"/>
                </a:lnTo>
                <a:lnTo>
                  <a:pt x="30949" y="61920"/>
                </a:lnTo>
                <a:lnTo>
                  <a:pt x="43001" y="59486"/>
                </a:lnTo>
                <a:lnTo>
                  <a:pt x="52847" y="52850"/>
                </a:lnTo>
                <a:lnTo>
                  <a:pt x="59488" y="43008"/>
                </a:lnTo>
                <a:lnTo>
                  <a:pt x="61923" y="30956"/>
                </a:lnTo>
                <a:lnTo>
                  <a:pt x="59488" y="18905"/>
                </a:lnTo>
                <a:lnTo>
                  <a:pt x="52847" y="9065"/>
                </a:lnTo>
                <a:lnTo>
                  <a:pt x="43001" y="2432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46812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2" y="59490"/>
                </a:lnTo>
                <a:lnTo>
                  <a:pt x="30949" y="61923"/>
                </a:lnTo>
                <a:lnTo>
                  <a:pt x="43001" y="59490"/>
                </a:lnTo>
                <a:lnTo>
                  <a:pt x="52847" y="52854"/>
                </a:lnTo>
                <a:lnTo>
                  <a:pt x="59488" y="43013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6812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2" y="59494"/>
                </a:lnTo>
                <a:lnTo>
                  <a:pt x="30949" y="61927"/>
                </a:lnTo>
                <a:lnTo>
                  <a:pt x="43001" y="59494"/>
                </a:lnTo>
                <a:lnTo>
                  <a:pt x="52847" y="52858"/>
                </a:lnTo>
                <a:lnTo>
                  <a:pt x="59488" y="43015"/>
                </a:lnTo>
                <a:lnTo>
                  <a:pt x="61923" y="30963"/>
                </a:lnTo>
                <a:lnTo>
                  <a:pt x="59488" y="18911"/>
                </a:lnTo>
                <a:lnTo>
                  <a:pt x="52847" y="9069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6812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2" y="59497"/>
                </a:lnTo>
                <a:lnTo>
                  <a:pt x="30949" y="61931"/>
                </a:lnTo>
                <a:lnTo>
                  <a:pt x="43001" y="59497"/>
                </a:lnTo>
                <a:lnTo>
                  <a:pt x="52847" y="52859"/>
                </a:lnTo>
                <a:lnTo>
                  <a:pt x="59488" y="43016"/>
                </a:lnTo>
                <a:lnTo>
                  <a:pt x="61923" y="30967"/>
                </a:lnTo>
                <a:lnTo>
                  <a:pt x="59488" y="18916"/>
                </a:lnTo>
                <a:lnTo>
                  <a:pt x="52847" y="9072"/>
                </a:lnTo>
                <a:lnTo>
                  <a:pt x="43001" y="2434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46812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9" y="0"/>
                </a:moveTo>
                <a:lnTo>
                  <a:pt x="18902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2" y="59502"/>
                </a:lnTo>
                <a:lnTo>
                  <a:pt x="30949" y="61935"/>
                </a:lnTo>
                <a:lnTo>
                  <a:pt x="43001" y="59502"/>
                </a:lnTo>
                <a:lnTo>
                  <a:pt x="52847" y="52865"/>
                </a:lnTo>
                <a:lnTo>
                  <a:pt x="59488" y="43019"/>
                </a:lnTo>
                <a:lnTo>
                  <a:pt x="61923" y="30957"/>
                </a:lnTo>
                <a:lnTo>
                  <a:pt x="59488" y="18909"/>
                </a:lnTo>
                <a:lnTo>
                  <a:pt x="52847" y="9068"/>
                </a:lnTo>
                <a:lnTo>
                  <a:pt x="43001" y="2433"/>
                </a:lnTo>
                <a:lnTo>
                  <a:pt x="3094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468122" y="5413729"/>
            <a:ext cx="65826" cy="65153"/>
          </a:xfrm>
          <a:custGeom>
            <a:avLst/>
            <a:gdLst/>
            <a:ahLst/>
            <a:cxnLst/>
            <a:rect l="l" t="t" r="r" b="b"/>
            <a:pathLst>
              <a:path w="62229" h="61595">
                <a:moveTo>
                  <a:pt x="26348" y="0"/>
                </a:moveTo>
                <a:lnTo>
                  <a:pt x="15941" y="3536"/>
                </a:lnTo>
                <a:lnTo>
                  <a:pt x="7582" y="10317"/>
                </a:lnTo>
                <a:lnTo>
                  <a:pt x="2020" y="19598"/>
                </a:lnTo>
                <a:lnTo>
                  <a:pt x="0" y="30636"/>
                </a:lnTo>
                <a:lnTo>
                  <a:pt x="2432" y="42683"/>
                </a:lnTo>
                <a:lnTo>
                  <a:pt x="9065" y="52520"/>
                </a:lnTo>
                <a:lnTo>
                  <a:pt x="18902" y="59152"/>
                </a:lnTo>
                <a:lnTo>
                  <a:pt x="30949" y="61584"/>
                </a:lnTo>
                <a:lnTo>
                  <a:pt x="43001" y="59152"/>
                </a:lnTo>
                <a:lnTo>
                  <a:pt x="52847" y="52520"/>
                </a:lnTo>
                <a:lnTo>
                  <a:pt x="59488" y="42683"/>
                </a:lnTo>
                <a:lnTo>
                  <a:pt x="61923" y="30636"/>
                </a:lnTo>
                <a:lnTo>
                  <a:pt x="60057" y="20026"/>
                </a:lnTo>
                <a:lnTo>
                  <a:pt x="54902" y="11001"/>
                </a:lnTo>
                <a:lnTo>
                  <a:pt x="47119" y="4218"/>
                </a:lnTo>
                <a:lnTo>
                  <a:pt x="37372" y="331"/>
                </a:lnTo>
                <a:lnTo>
                  <a:pt x="263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63187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2"/>
                </a:lnTo>
                <a:lnTo>
                  <a:pt x="9065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5" y="52850"/>
                </a:lnTo>
                <a:lnTo>
                  <a:pt x="18903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63187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5" y="52854"/>
                </a:lnTo>
                <a:lnTo>
                  <a:pt x="18903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631875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5" y="52858"/>
                </a:lnTo>
                <a:lnTo>
                  <a:pt x="18903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63187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4"/>
                </a:lnTo>
                <a:lnTo>
                  <a:pt x="9065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5" y="52859"/>
                </a:lnTo>
                <a:lnTo>
                  <a:pt x="18903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631875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3" y="2433"/>
                </a:lnTo>
                <a:lnTo>
                  <a:pt x="9065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5" y="52865"/>
                </a:lnTo>
                <a:lnTo>
                  <a:pt x="18903" y="59502"/>
                </a:lnTo>
                <a:lnTo>
                  <a:pt x="30948" y="61935"/>
                </a:lnTo>
                <a:lnTo>
                  <a:pt x="43012" y="59502"/>
                </a:lnTo>
                <a:lnTo>
                  <a:pt x="52858" y="52865"/>
                </a:lnTo>
                <a:lnTo>
                  <a:pt x="59493" y="43019"/>
                </a:lnTo>
                <a:lnTo>
                  <a:pt x="61926" y="30957"/>
                </a:lnTo>
                <a:lnTo>
                  <a:pt x="59493" y="18909"/>
                </a:lnTo>
                <a:lnTo>
                  <a:pt x="52858" y="9068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631875" y="5426700"/>
            <a:ext cx="65826" cy="52392"/>
          </a:xfrm>
          <a:custGeom>
            <a:avLst/>
            <a:gdLst/>
            <a:ahLst/>
            <a:cxnLst/>
            <a:rect l="l" t="t" r="r" b="b"/>
            <a:pathLst>
              <a:path w="62229" h="49529">
                <a:moveTo>
                  <a:pt x="6036" y="0"/>
                </a:moveTo>
                <a:lnTo>
                  <a:pt x="2249" y="5137"/>
                </a:lnTo>
                <a:lnTo>
                  <a:pt x="0" y="11490"/>
                </a:lnTo>
                <a:lnTo>
                  <a:pt x="0" y="18374"/>
                </a:lnTo>
                <a:lnTo>
                  <a:pt x="2432" y="30421"/>
                </a:lnTo>
                <a:lnTo>
                  <a:pt x="9065" y="40258"/>
                </a:lnTo>
                <a:lnTo>
                  <a:pt x="18903" y="46890"/>
                </a:lnTo>
                <a:lnTo>
                  <a:pt x="30948" y="49322"/>
                </a:lnTo>
                <a:lnTo>
                  <a:pt x="43012" y="46890"/>
                </a:lnTo>
                <a:lnTo>
                  <a:pt x="52858" y="40258"/>
                </a:lnTo>
                <a:lnTo>
                  <a:pt x="59493" y="30421"/>
                </a:lnTo>
                <a:lnTo>
                  <a:pt x="61926" y="18374"/>
                </a:lnTo>
                <a:lnTo>
                  <a:pt x="61926" y="15554"/>
                </a:lnTo>
                <a:lnTo>
                  <a:pt x="19833" y="2280"/>
                </a:lnTo>
                <a:lnTo>
                  <a:pt x="603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795632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2"/>
                </a:lnTo>
                <a:lnTo>
                  <a:pt x="9076" y="9065"/>
                </a:lnTo>
                <a:lnTo>
                  <a:pt x="2435" y="18905"/>
                </a:lnTo>
                <a:lnTo>
                  <a:pt x="0" y="30956"/>
                </a:lnTo>
                <a:lnTo>
                  <a:pt x="2435" y="43008"/>
                </a:lnTo>
                <a:lnTo>
                  <a:pt x="9076" y="52850"/>
                </a:lnTo>
                <a:lnTo>
                  <a:pt x="18923" y="59486"/>
                </a:lnTo>
                <a:lnTo>
                  <a:pt x="30977" y="61920"/>
                </a:lnTo>
                <a:lnTo>
                  <a:pt x="43024" y="59486"/>
                </a:lnTo>
                <a:lnTo>
                  <a:pt x="52862" y="52850"/>
                </a:lnTo>
                <a:lnTo>
                  <a:pt x="59495" y="43008"/>
                </a:lnTo>
                <a:lnTo>
                  <a:pt x="61927" y="30956"/>
                </a:lnTo>
                <a:lnTo>
                  <a:pt x="59495" y="18905"/>
                </a:lnTo>
                <a:lnTo>
                  <a:pt x="52862" y="9065"/>
                </a:lnTo>
                <a:lnTo>
                  <a:pt x="43024" y="2432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795632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3"/>
                </a:lnTo>
                <a:lnTo>
                  <a:pt x="9076" y="52854"/>
                </a:lnTo>
                <a:lnTo>
                  <a:pt x="18923" y="59490"/>
                </a:lnTo>
                <a:lnTo>
                  <a:pt x="30977" y="61923"/>
                </a:lnTo>
                <a:lnTo>
                  <a:pt x="43024" y="59490"/>
                </a:lnTo>
                <a:lnTo>
                  <a:pt x="52862" y="52854"/>
                </a:lnTo>
                <a:lnTo>
                  <a:pt x="59495" y="43013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795632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9"/>
                </a:lnTo>
                <a:lnTo>
                  <a:pt x="2435" y="18911"/>
                </a:lnTo>
                <a:lnTo>
                  <a:pt x="0" y="30963"/>
                </a:lnTo>
                <a:lnTo>
                  <a:pt x="2435" y="43015"/>
                </a:lnTo>
                <a:lnTo>
                  <a:pt x="9076" y="52858"/>
                </a:lnTo>
                <a:lnTo>
                  <a:pt x="18923" y="59494"/>
                </a:lnTo>
                <a:lnTo>
                  <a:pt x="30977" y="61927"/>
                </a:lnTo>
                <a:lnTo>
                  <a:pt x="43024" y="59494"/>
                </a:lnTo>
                <a:lnTo>
                  <a:pt x="52862" y="52858"/>
                </a:lnTo>
                <a:lnTo>
                  <a:pt x="59495" y="43015"/>
                </a:lnTo>
                <a:lnTo>
                  <a:pt x="61927" y="30963"/>
                </a:lnTo>
                <a:lnTo>
                  <a:pt x="59495" y="18911"/>
                </a:lnTo>
                <a:lnTo>
                  <a:pt x="52862" y="9069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795632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4"/>
                </a:lnTo>
                <a:lnTo>
                  <a:pt x="9076" y="9072"/>
                </a:lnTo>
                <a:lnTo>
                  <a:pt x="2435" y="18916"/>
                </a:lnTo>
                <a:lnTo>
                  <a:pt x="0" y="30967"/>
                </a:lnTo>
                <a:lnTo>
                  <a:pt x="2435" y="43016"/>
                </a:lnTo>
                <a:lnTo>
                  <a:pt x="9076" y="52859"/>
                </a:lnTo>
                <a:lnTo>
                  <a:pt x="18923" y="59497"/>
                </a:lnTo>
                <a:lnTo>
                  <a:pt x="30977" y="61931"/>
                </a:lnTo>
                <a:lnTo>
                  <a:pt x="43024" y="59497"/>
                </a:lnTo>
                <a:lnTo>
                  <a:pt x="52862" y="52859"/>
                </a:lnTo>
                <a:lnTo>
                  <a:pt x="59495" y="43016"/>
                </a:lnTo>
                <a:lnTo>
                  <a:pt x="61927" y="30967"/>
                </a:lnTo>
                <a:lnTo>
                  <a:pt x="59495" y="18916"/>
                </a:lnTo>
                <a:lnTo>
                  <a:pt x="52862" y="9072"/>
                </a:lnTo>
                <a:lnTo>
                  <a:pt x="43024" y="2434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795632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77" y="0"/>
                </a:moveTo>
                <a:lnTo>
                  <a:pt x="18923" y="2433"/>
                </a:lnTo>
                <a:lnTo>
                  <a:pt x="9076" y="9068"/>
                </a:lnTo>
                <a:lnTo>
                  <a:pt x="2435" y="18909"/>
                </a:lnTo>
                <a:lnTo>
                  <a:pt x="0" y="30957"/>
                </a:lnTo>
                <a:lnTo>
                  <a:pt x="2435" y="43019"/>
                </a:lnTo>
                <a:lnTo>
                  <a:pt x="9076" y="52865"/>
                </a:lnTo>
                <a:lnTo>
                  <a:pt x="18923" y="59502"/>
                </a:lnTo>
                <a:lnTo>
                  <a:pt x="30977" y="61935"/>
                </a:lnTo>
                <a:lnTo>
                  <a:pt x="43024" y="59502"/>
                </a:lnTo>
                <a:lnTo>
                  <a:pt x="52862" y="52865"/>
                </a:lnTo>
                <a:lnTo>
                  <a:pt x="59495" y="43019"/>
                </a:lnTo>
                <a:lnTo>
                  <a:pt x="61927" y="30957"/>
                </a:lnTo>
                <a:lnTo>
                  <a:pt x="59495" y="18909"/>
                </a:lnTo>
                <a:lnTo>
                  <a:pt x="52862" y="9068"/>
                </a:lnTo>
                <a:lnTo>
                  <a:pt x="43024" y="2433"/>
                </a:lnTo>
                <a:lnTo>
                  <a:pt x="309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802434" y="5466101"/>
            <a:ext cx="34255" cy="13434"/>
          </a:xfrm>
          <a:custGeom>
            <a:avLst/>
            <a:gdLst/>
            <a:ahLst/>
            <a:cxnLst/>
            <a:rect l="l" t="t" r="r" b="b"/>
            <a:pathLst>
              <a:path w="32384" h="12700">
                <a:moveTo>
                  <a:pt x="0" y="0"/>
                </a:moveTo>
                <a:lnTo>
                  <a:pt x="4818" y="4984"/>
                </a:lnTo>
                <a:lnTo>
                  <a:pt x="10649" y="8791"/>
                </a:lnTo>
                <a:lnTo>
                  <a:pt x="17293" y="11220"/>
                </a:lnTo>
                <a:lnTo>
                  <a:pt x="24547" y="12073"/>
                </a:lnTo>
                <a:lnTo>
                  <a:pt x="27226" y="12073"/>
                </a:lnTo>
                <a:lnTo>
                  <a:pt x="29822" y="11736"/>
                </a:lnTo>
                <a:lnTo>
                  <a:pt x="32302" y="11094"/>
                </a:lnTo>
                <a:lnTo>
                  <a:pt x="24272" y="8222"/>
                </a:lnTo>
                <a:lnTo>
                  <a:pt x="16211" y="5416"/>
                </a:lnTo>
                <a:lnTo>
                  <a:pt x="8120" y="2675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959407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2"/>
                </a:lnTo>
                <a:lnTo>
                  <a:pt x="9067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7" y="52850"/>
                </a:lnTo>
                <a:lnTo>
                  <a:pt x="18906" y="59486"/>
                </a:lnTo>
                <a:lnTo>
                  <a:pt x="30953" y="61920"/>
                </a:lnTo>
                <a:lnTo>
                  <a:pt x="43005" y="59486"/>
                </a:lnTo>
                <a:lnTo>
                  <a:pt x="52851" y="52850"/>
                </a:lnTo>
                <a:lnTo>
                  <a:pt x="59492" y="43008"/>
                </a:lnTo>
                <a:lnTo>
                  <a:pt x="61927" y="30956"/>
                </a:lnTo>
                <a:lnTo>
                  <a:pt x="59492" y="18905"/>
                </a:lnTo>
                <a:lnTo>
                  <a:pt x="52851" y="9065"/>
                </a:lnTo>
                <a:lnTo>
                  <a:pt x="43005" y="2432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959407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7" y="52854"/>
                </a:lnTo>
                <a:lnTo>
                  <a:pt x="18906" y="59490"/>
                </a:lnTo>
                <a:lnTo>
                  <a:pt x="30953" y="61923"/>
                </a:lnTo>
                <a:lnTo>
                  <a:pt x="43005" y="59490"/>
                </a:lnTo>
                <a:lnTo>
                  <a:pt x="52851" y="52854"/>
                </a:lnTo>
                <a:lnTo>
                  <a:pt x="59492" y="43013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959407" y="6002915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7" y="52858"/>
                </a:lnTo>
                <a:lnTo>
                  <a:pt x="18906" y="59494"/>
                </a:lnTo>
                <a:lnTo>
                  <a:pt x="30953" y="61927"/>
                </a:lnTo>
                <a:lnTo>
                  <a:pt x="43005" y="59494"/>
                </a:lnTo>
                <a:lnTo>
                  <a:pt x="52851" y="52858"/>
                </a:lnTo>
                <a:lnTo>
                  <a:pt x="59492" y="43015"/>
                </a:lnTo>
                <a:lnTo>
                  <a:pt x="61927" y="30963"/>
                </a:lnTo>
                <a:lnTo>
                  <a:pt x="59492" y="18911"/>
                </a:lnTo>
                <a:lnTo>
                  <a:pt x="52851" y="9069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959407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4"/>
                </a:lnTo>
                <a:lnTo>
                  <a:pt x="9067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7" y="52859"/>
                </a:lnTo>
                <a:lnTo>
                  <a:pt x="18906" y="59497"/>
                </a:lnTo>
                <a:lnTo>
                  <a:pt x="30953" y="61931"/>
                </a:lnTo>
                <a:lnTo>
                  <a:pt x="43005" y="59497"/>
                </a:lnTo>
                <a:lnTo>
                  <a:pt x="52851" y="52859"/>
                </a:lnTo>
                <a:lnTo>
                  <a:pt x="59492" y="43016"/>
                </a:lnTo>
                <a:lnTo>
                  <a:pt x="61927" y="30967"/>
                </a:lnTo>
                <a:lnTo>
                  <a:pt x="59492" y="18916"/>
                </a:lnTo>
                <a:lnTo>
                  <a:pt x="52851" y="9072"/>
                </a:lnTo>
                <a:lnTo>
                  <a:pt x="43005" y="2434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959407" y="5609884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53" y="0"/>
                </a:moveTo>
                <a:lnTo>
                  <a:pt x="18906" y="2433"/>
                </a:lnTo>
                <a:lnTo>
                  <a:pt x="9067" y="9068"/>
                </a:lnTo>
                <a:lnTo>
                  <a:pt x="2432" y="18909"/>
                </a:lnTo>
                <a:lnTo>
                  <a:pt x="0" y="30957"/>
                </a:lnTo>
                <a:lnTo>
                  <a:pt x="2432" y="43019"/>
                </a:lnTo>
                <a:lnTo>
                  <a:pt x="9067" y="52865"/>
                </a:lnTo>
                <a:lnTo>
                  <a:pt x="18906" y="59502"/>
                </a:lnTo>
                <a:lnTo>
                  <a:pt x="30953" y="61935"/>
                </a:lnTo>
                <a:lnTo>
                  <a:pt x="43005" y="59502"/>
                </a:lnTo>
                <a:lnTo>
                  <a:pt x="52851" y="52865"/>
                </a:lnTo>
                <a:lnTo>
                  <a:pt x="59492" y="43019"/>
                </a:lnTo>
                <a:lnTo>
                  <a:pt x="61927" y="30957"/>
                </a:lnTo>
                <a:lnTo>
                  <a:pt x="59492" y="18909"/>
                </a:lnTo>
                <a:lnTo>
                  <a:pt x="52851" y="9068"/>
                </a:lnTo>
                <a:lnTo>
                  <a:pt x="43005" y="2433"/>
                </a:lnTo>
                <a:lnTo>
                  <a:pt x="3095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123165" y="639595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2"/>
                </a:lnTo>
                <a:lnTo>
                  <a:pt x="9064" y="9065"/>
                </a:lnTo>
                <a:lnTo>
                  <a:pt x="2432" y="18905"/>
                </a:lnTo>
                <a:lnTo>
                  <a:pt x="0" y="30956"/>
                </a:lnTo>
                <a:lnTo>
                  <a:pt x="2432" y="43008"/>
                </a:lnTo>
                <a:lnTo>
                  <a:pt x="9064" y="52850"/>
                </a:lnTo>
                <a:lnTo>
                  <a:pt x="18901" y="59486"/>
                </a:lnTo>
                <a:lnTo>
                  <a:pt x="30948" y="61920"/>
                </a:lnTo>
                <a:lnTo>
                  <a:pt x="43012" y="59486"/>
                </a:lnTo>
                <a:lnTo>
                  <a:pt x="52858" y="52850"/>
                </a:lnTo>
                <a:lnTo>
                  <a:pt x="59493" y="43008"/>
                </a:lnTo>
                <a:lnTo>
                  <a:pt x="61926" y="30956"/>
                </a:lnTo>
                <a:lnTo>
                  <a:pt x="59493" y="18905"/>
                </a:lnTo>
                <a:lnTo>
                  <a:pt x="52858" y="9065"/>
                </a:lnTo>
                <a:lnTo>
                  <a:pt x="43012" y="2432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123165" y="6199433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3"/>
                </a:lnTo>
                <a:lnTo>
                  <a:pt x="9064" y="52854"/>
                </a:lnTo>
                <a:lnTo>
                  <a:pt x="18901" y="59490"/>
                </a:lnTo>
                <a:lnTo>
                  <a:pt x="30948" y="61923"/>
                </a:lnTo>
                <a:lnTo>
                  <a:pt x="43012" y="59490"/>
                </a:lnTo>
                <a:lnTo>
                  <a:pt x="52858" y="52854"/>
                </a:lnTo>
                <a:lnTo>
                  <a:pt x="59493" y="43013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123165" y="5996240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3"/>
                </a:lnTo>
                <a:lnTo>
                  <a:pt x="9064" y="9069"/>
                </a:lnTo>
                <a:lnTo>
                  <a:pt x="2432" y="18911"/>
                </a:lnTo>
                <a:lnTo>
                  <a:pt x="0" y="30963"/>
                </a:lnTo>
                <a:lnTo>
                  <a:pt x="2432" y="43015"/>
                </a:lnTo>
                <a:lnTo>
                  <a:pt x="9064" y="52858"/>
                </a:lnTo>
                <a:lnTo>
                  <a:pt x="18901" y="59494"/>
                </a:lnTo>
                <a:lnTo>
                  <a:pt x="30948" y="61927"/>
                </a:lnTo>
                <a:lnTo>
                  <a:pt x="43012" y="59494"/>
                </a:lnTo>
                <a:lnTo>
                  <a:pt x="52858" y="52858"/>
                </a:lnTo>
                <a:lnTo>
                  <a:pt x="59493" y="43015"/>
                </a:lnTo>
                <a:lnTo>
                  <a:pt x="61926" y="30963"/>
                </a:lnTo>
                <a:lnTo>
                  <a:pt x="59493" y="18911"/>
                </a:lnTo>
                <a:lnTo>
                  <a:pt x="52858" y="9069"/>
                </a:lnTo>
                <a:lnTo>
                  <a:pt x="43012" y="2433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123165" y="5806402"/>
            <a:ext cx="65826" cy="65826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48" y="0"/>
                </a:moveTo>
                <a:lnTo>
                  <a:pt x="18901" y="2434"/>
                </a:lnTo>
                <a:lnTo>
                  <a:pt x="9064" y="9072"/>
                </a:lnTo>
                <a:lnTo>
                  <a:pt x="2432" y="18916"/>
                </a:lnTo>
                <a:lnTo>
                  <a:pt x="0" y="30967"/>
                </a:lnTo>
                <a:lnTo>
                  <a:pt x="2432" y="43016"/>
                </a:lnTo>
                <a:lnTo>
                  <a:pt x="9064" y="52859"/>
                </a:lnTo>
                <a:lnTo>
                  <a:pt x="18901" y="59497"/>
                </a:lnTo>
                <a:lnTo>
                  <a:pt x="30948" y="61931"/>
                </a:lnTo>
                <a:lnTo>
                  <a:pt x="43012" y="59497"/>
                </a:lnTo>
                <a:lnTo>
                  <a:pt x="52858" y="52859"/>
                </a:lnTo>
                <a:lnTo>
                  <a:pt x="59493" y="43016"/>
                </a:lnTo>
                <a:lnTo>
                  <a:pt x="61926" y="30967"/>
                </a:lnTo>
                <a:lnTo>
                  <a:pt x="59493" y="18916"/>
                </a:lnTo>
                <a:lnTo>
                  <a:pt x="52858" y="9072"/>
                </a:lnTo>
                <a:lnTo>
                  <a:pt x="43012" y="2434"/>
                </a:lnTo>
                <a:lnTo>
                  <a:pt x="309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123165" y="5635173"/>
            <a:ext cx="47019" cy="40302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808" y="0"/>
                </a:moveTo>
                <a:lnTo>
                  <a:pt x="280" y="2272"/>
                </a:lnTo>
                <a:lnTo>
                  <a:pt x="0" y="4622"/>
                </a:lnTo>
                <a:lnTo>
                  <a:pt x="0" y="7049"/>
                </a:lnTo>
                <a:lnTo>
                  <a:pt x="2432" y="19111"/>
                </a:lnTo>
                <a:lnTo>
                  <a:pt x="9064" y="28957"/>
                </a:lnTo>
                <a:lnTo>
                  <a:pt x="18901" y="35594"/>
                </a:lnTo>
                <a:lnTo>
                  <a:pt x="30948" y="38027"/>
                </a:lnTo>
                <a:lnTo>
                  <a:pt x="35685" y="38027"/>
                </a:lnTo>
                <a:lnTo>
                  <a:pt x="40171" y="36964"/>
                </a:lnTo>
                <a:lnTo>
                  <a:pt x="44189" y="35071"/>
                </a:lnTo>
                <a:lnTo>
                  <a:pt x="33528" y="26085"/>
                </a:lnTo>
                <a:lnTo>
                  <a:pt x="22743" y="17245"/>
                </a:lnTo>
                <a:lnTo>
                  <a:pt x="11836" y="8550"/>
                </a:lnTo>
                <a:lnTo>
                  <a:pt x="80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 kern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36833D-AA45-3EB1-903C-872D867C9CC2}"/>
              </a:ext>
            </a:extLst>
          </p:cNvPr>
          <p:cNvSpPr txBox="1"/>
          <p:nvPr/>
        </p:nvSpPr>
        <p:spPr>
          <a:xfrm>
            <a:off x="701336" y="1602127"/>
            <a:ext cx="10298097" cy="3561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kern="1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Probíhají expertní debaty se zástupci ÚOHS, soudů a profesionálů </a:t>
            </a:r>
            <a:br>
              <a:rPr lang="cs-CZ" sz="2400" kern="1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kern="1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oblasti veřejného zadávání</a:t>
            </a:r>
            <a:endParaRPr lang="cs-CZ" sz="2400" kern="1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kern="1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podklady k připomínkám viz </a:t>
            </a:r>
            <a:r>
              <a:rPr lang="cs-CZ" sz="2000" kern="1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LINK</a:t>
            </a:r>
            <a:r>
              <a:rPr lang="cs-CZ" sz="2000" kern="1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dotazník viz </a:t>
            </a:r>
            <a:r>
              <a:rPr lang="cs-CZ" sz="2000" kern="1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LINK</a:t>
            </a:r>
            <a:endParaRPr lang="cs-CZ" sz="2000" kern="1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kern="1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statistiky a analýzy, zapojení externích expertů</a:t>
            </a:r>
          </a:p>
          <a:p>
            <a:pPr lvl="1"/>
            <a:endParaRPr lang="cs-CZ" sz="2000" kern="1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kern="1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Kulatý stůl pro veřejnost a v Poslanecké sněmovně (duben/květen 2024)</a:t>
            </a:r>
            <a:endParaRPr lang="cs-CZ" sz="2400" kern="1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kern="1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Předpoklad předložení návrhu do PS v 1. polovině 2024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kern="1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Plánovaná účinnost reformy nejdříve 1. 1. 2025 (přechodná ustanovení)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B7FFAB-FADF-ED8A-72C2-16118FF3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3188" y="6200967"/>
            <a:ext cx="2743200" cy="365125"/>
          </a:xfrm>
        </p:spPr>
        <p:txBody>
          <a:bodyPr/>
          <a:lstStyle/>
          <a:p>
            <a:fld id="{9290D85C-CD69-470D-96D4-73400C2C699A}" type="slidenum">
              <a:rPr lang="cs-CZ" sz="1600" b="1" smtClean="0"/>
              <a:t>9</a:t>
            </a:fld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661121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1547</Words>
  <Application>Microsoft Office PowerPoint</Application>
  <PresentationFormat>Širokoúhlá obrazovka</PresentationFormat>
  <Paragraphs>163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8" baseType="lpstr">
      <vt:lpstr>Arial</vt:lpstr>
      <vt:lpstr>Arial Nova</vt:lpstr>
      <vt:lpstr>Calibri</vt:lpstr>
      <vt:lpstr>Calibri </vt:lpstr>
      <vt:lpstr>Calibri Light</vt:lpstr>
      <vt:lpstr>Century</vt:lpstr>
      <vt:lpstr>Courier New</vt:lpstr>
      <vt:lpstr>Montserrat</vt:lpstr>
      <vt:lpstr>PT Mono</vt:lpstr>
      <vt:lpstr>Wingdings</vt:lpstr>
      <vt:lpstr>Motiv Office</vt:lpstr>
      <vt:lpstr>Office Theme</vt:lpstr>
      <vt:lpstr>Reforma přezkumu Veřejných zakázek </vt:lpstr>
      <vt:lpstr>Národní strategie veřejného zadávání ČR</vt:lpstr>
      <vt:lpstr>Právo EU a srovnání se zahraničím</vt:lpstr>
      <vt:lpstr>I. a II. stupeň ÚOHS (2022)</vt:lpstr>
      <vt:lpstr>Srovnání ČR a Německa (2022)</vt:lpstr>
      <vt:lpstr>Rozhodnutí ve věci vs. ostatní (2022)</vt:lpstr>
      <vt:lpstr>Cíle reformy přezkumu VZ </vt:lpstr>
      <vt:lpstr>5 pilířů reformy řízení o návrhu (prosinec 2023) a jejich aktualizace – stav březen 2024 </vt:lpstr>
      <vt:lpstr>Aktuální stav, přepokládaný vývoj</vt:lpstr>
      <vt:lpstr>K hlavním 3 pilířům: jednoinstančnost a senáty  sporové prvky v řízení</vt:lpstr>
      <vt:lpstr>Diskutované změny pro řízení o návrhu před ÚOHS</vt:lpstr>
      <vt:lpstr>Diskutované změny pro řízení o návrhu před soudem</vt:lpstr>
      <vt:lpstr>Diskutované změny – blokace tendrů </vt:lpstr>
      <vt:lpstr>Diskutovaný návrh senátů</vt:lpstr>
      <vt:lpstr>Shrnutí k odůvodnění návrhu změn  v řízení o návrhu před ÚOHS</vt:lpstr>
      <vt:lpstr>Děkujeme za pozornost a  za diskusi.  </vt:lpstr>
    </vt:vector>
  </TitlesOfParts>
  <Company>HAVEL &amp;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Havlova Adela</dc:creator>
  <cp:lastModifiedBy>Havlova Adela</cp:lastModifiedBy>
  <cp:revision>53</cp:revision>
  <cp:lastPrinted>2024-03-12T12:50:59Z</cp:lastPrinted>
  <dcterms:created xsi:type="dcterms:W3CDTF">2023-10-03T14:13:21Z</dcterms:created>
  <dcterms:modified xsi:type="dcterms:W3CDTF">2024-04-01T17:12:56Z</dcterms:modified>
</cp:coreProperties>
</file>