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876" r:id="rId6"/>
    <p:sldId id="317" r:id="rId7"/>
    <p:sldId id="862" r:id="rId8"/>
    <p:sldId id="842" r:id="rId9"/>
    <p:sldId id="847" r:id="rId10"/>
    <p:sldId id="874" r:id="rId11"/>
    <p:sldId id="875" r:id="rId12"/>
    <p:sldId id="259" r:id="rId13"/>
    <p:sldId id="877" r:id="rId14"/>
    <p:sldId id="320" r:id="rId15"/>
    <p:sldId id="328" r:id="rId16"/>
    <p:sldId id="329" r:id="rId17"/>
    <p:sldId id="330" r:id="rId18"/>
    <p:sldId id="331" r:id="rId19"/>
    <p:sldId id="324" r:id="rId20"/>
    <p:sldId id="332" r:id="rId21"/>
    <p:sldId id="333" r:id="rId22"/>
    <p:sldId id="260" r:id="rId23"/>
    <p:sldId id="861" r:id="rId24"/>
    <p:sldId id="870" r:id="rId25"/>
    <p:sldId id="296" r:id="rId26"/>
    <p:sldId id="325" r:id="rId27"/>
    <p:sldId id="314" r:id="rId28"/>
    <p:sldId id="267" r:id="rId29"/>
    <p:sldId id="864" r:id="rId30"/>
    <p:sldId id="865" r:id="rId31"/>
    <p:sldId id="867" r:id="rId32"/>
    <p:sldId id="327" r:id="rId33"/>
    <p:sldId id="335" r:id="rId34"/>
    <p:sldId id="337" r:id="rId35"/>
    <p:sldId id="336" r:id="rId36"/>
    <p:sldId id="283" r:id="rId37"/>
    <p:sldId id="868" r:id="rId3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F8F8F8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487D5-CC12-0BEE-9312-68A4811B2FCE}" v="1883" dt="2025-05-25T14:17:40.288"/>
    <p1510:client id="{92314197-A035-0860-ACD0-39E52ABA14B8}" v="2" dt="2025-05-23T15:00:17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9" autoAdjust="0"/>
    <p:restoredTop sz="94673" autoAdjust="0"/>
  </p:normalViewPr>
  <p:slideViewPr>
    <p:cSldViewPr>
      <p:cViewPr varScale="1">
        <p:scale>
          <a:sx n="151" d="100"/>
          <a:sy n="151" d="100"/>
        </p:scale>
        <p:origin x="226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otáková Simona" userId="14014db7-8d35-408d-a8d7-ffa6684157d0" providerId="ADAL" clId="{51A899D3-658B-9640-A572-184324649472}"/>
    <pc:docChg chg="undo custSel modSld">
      <pc:chgData name="Lhotáková Simona" userId="14014db7-8d35-408d-a8d7-ffa6684157d0" providerId="ADAL" clId="{51A899D3-658B-9640-A572-184324649472}" dt="2025-05-24T11:14:56.103" v="845" actId="20577"/>
      <pc:docMkLst>
        <pc:docMk/>
      </pc:docMkLst>
      <pc:sldChg chg="addSp delSp modSp">
        <pc:chgData name="Lhotáková Simona" userId="14014db7-8d35-408d-a8d7-ffa6684157d0" providerId="ADAL" clId="{51A899D3-658B-9640-A572-184324649472}" dt="2025-05-24T11:07:59.089" v="798" actId="1076"/>
        <pc:sldMkLst>
          <pc:docMk/>
          <pc:sldMk cId="226376777" sldId="262"/>
        </pc:sldMkLst>
        <pc:spChg chg="mod">
          <ac:chgData name="Lhotáková Simona" userId="14014db7-8d35-408d-a8d7-ffa6684157d0" providerId="ADAL" clId="{51A899D3-658B-9640-A572-184324649472}" dt="2025-05-24T11:07:59.089" v="798" actId="1076"/>
          <ac:spMkLst>
            <pc:docMk/>
            <pc:sldMk cId="226376777" sldId="262"/>
            <ac:spMk id="2" creationId="{A2C576E5-A087-2FD3-BCEC-3B2297076292}"/>
          </ac:spMkLst>
        </pc:spChg>
        <pc:spChg chg="mod">
          <ac:chgData name="Lhotáková Simona" userId="14014db7-8d35-408d-a8d7-ffa6684157d0" providerId="ADAL" clId="{51A899D3-658B-9640-A572-184324649472}" dt="2025-05-24T10:37:59.615" v="15" actId="14100"/>
          <ac:spMkLst>
            <pc:docMk/>
            <pc:sldMk cId="226376777" sldId="262"/>
            <ac:spMk id="3" creationId="{0E9CAE5A-3769-5AAA-8C6E-9EF8B15A091B}"/>
          </ac:spMkLst>
        </pc:spChg>
        <pc:spChg chg="del">
          <ac:chgData name="Lhotáková Simona" userId="14014db7-8d35-408d-a8d7-ffa6684157d0" providerId="ADAL" clId="{51A899D3-658B-9640-A572-184324649472}" dt="2025-05-24T10:37:47.055" v="10" actId="21"/>
          <ac:spMkLst>
            <pc:docMk/>
            <pc:sldMk cId="226376777" sldId="262"/>
            <ac:spMk id="4" creationId="{7D3AC29F-3F5D-D13B-A6E4-C9DA9D2B7EC6}"/>
          </ac:spMkLst>
        </pc:spChg>
        <pc:spChg chg="add">
          <ac:chgData name="Lhotáková Simona" userId="14014db7-8d35-408d-a8d7-ffa6684157d0" providerId="ADAL" clId="{51A899D3-658B-9640-A572-184324649472}" dt="2025-05-24T10:37:50.971" v="11" actId="22"/>
          <ac:spMkLst>
            <pc:docMk/>
            <pc:sldMk cId="226376777" sldId="262"/>
            <ac:spMk id="6" creationId="{A4852A1E-2444-DB79-D7EF-F6A584565C14}"/>
          </ac:spMkLst>
        </pc:spChg>
      </pc:sldChg>
      <pc:sldChg chg="addSp delSp modSp addAnim delAnim modAnim">
        <pc:chgData name="Lhotáková Simona" userId="14014db7-8d35-408d-a8d7-ffa6684157d0" providerId="ADAL" clId="{51A899D3-658B-9640-A572-184324649472}" dt="2025-05-24T10:59:05.878" v="661" actId="20577"/>
        <pc:sldMkLst>
          <pc:docMk/>
          <pc:sldMk cId="592419287" sldId="264"/>
        </pc:sldMkLst>
        <pc:spChg chg="mod">
          <ac:chgData name="Lhotáková Simona" userId="14014db7-8d35-408d-a8d7-ffa6684157d0" providerId="ADAL" clId="{51A899D3-658B-9640-A572-184324649472}" dt="2025-05-24T10:59:05.878" v="661" actId="20577"/>
          <ac:spMkLst>
            <pc:docMk/>
            <pc:sldMk cId="592419287" sldId="264"/>
            <ac:spMk id="2" creationId="{0FCC96BB-2FD3-A12A-4153-42B292C299FA}"/>
          </ac:spMkLst>
        </pc:spChg>
        <pc:spChg chg="mod">
          <ac:chgData name="Lhotáková Simona" userId="14014db7-8d35-408d-a8d7-ffa6684157d0" providerId="ADAL" clId="{51A899D3-658B-9640-A572-184324649472}" dt="2025-05-24T10:58:30.920" v="636" actId="1076"/>
          <ac:spMkLst>
            <pc:docMk/>
            <pc:sldMk cId="592419287" sldId="264"/>
            <ac:spMk id="3" creationId="{35B082EF-CB54-D748-51A2-5994723BF846}"/>
          </ac:spMkLst>
        </pc:spChg>
        <pc:spChg chg="del">
          <ac:chgData name="Lhotáková Simona" userId="14014db7-8d35-408d-a8d7-ffa6684157d0" providerId="ADAL" clId="{51A899D3-658B-9640-A572-184324649472}" dt="2025-05-24T10:46:24.541" v="171" actId="21"/>
          <ac:spMkLst>
            <pc:docMk/>
            <pc:sldMk cId="592419287" sldId="264"/>
            <ac:spMk id="4" creationId="{1D736A62-325E-63A8-0C6B-458051896CB1}"/>
          </ac:spMkLst>
        </pc:spChg>
        <pc:spChg chg="mod">
          <ac:chgData name="Lhotáková Simona" userId="14014db7-8d35-408d-a8d7-ffa6684157d0" providerId="ADAL" clId="{51A899D3-658B-9640-A572-184324649472}" dt="2025-05-24T10:58:41.574" v="638" actId="1076"/>
          <ac:spMkLst>
            <pc:docMk/>
            <pc:sldMk cId="592419287" sldId="264"/>
            <ac:spMk id="5" creationId="{13BB6F9C-7EC8-1443-0234-3D6CBCE750A9}"/>
          </ac:spMkLst>
        </pc:spChg>
        <pc:spChg chg="add">
          <ac:chgData name="Lhotáková Simona" userId="14014db7-8d35-408d-a8d7-ffa6684157d0" providerId="ADAL" clId="{51A899D3-658B-9640-A572-184324649472}" dt="2025-05-24T10:46:31.291" v="172" actId="22"/>
          <ac:spMkLst>
            <pc:docMk/>
            <pc:sldMk cId="592419287" sldId="264"/>
            <ac:spMk id="7" creationId="{76C6971F-688A-F899-C473-7DB5395559C2}"/>
          </ac:spMkLst>
        </pc:spChg>
      </pc:sldChg>
      <pc:sldChg chg="addSp modSp">
        <pc:chgData name="Lhotáková Simona" userId="14014db7-8d35-408d-a8d7-ffa6684157d0" providerId="ADAL" clId="{51A899D3-658B-9640-A572-184324649472}" dt="2025-05-24T11:14:56.103" v="845" actId="20577"/>
        <pc:sldMkLst>
          <pc:docMk/>
          <pc:sldMk cId="2062457800" sldId="265"/>
        </pc:sldMkLst>
        <pc:spChg chg="mod">
          <ac:chgData name="Lhotáková Simona" userId="14014db7-8d35-408d-a8d7-ffa6684157d0" providerId="ADAL" clId="{51A899D3-658B-9640-A572-184324649472}" dt="2025-05-24T11:14:56.103" v="845" actId="20577"/>
          <ac:spMkLst>
            <pc:docMk/>
            <pc:sldMk cId="2062457800" sldId="265"/>
            <ac:spMk id="2" creationId="{9595405E-CA6F-5D8D-377D-828D395B7040}"/>
          </ac:spMkLst>
        </pc:spChg>
        <pc:spChg chg="mod">
          <ac:chgData name="Lhotáková Simona" userId="14014db7-8d35-408d-a8d7-ffa6684157d0" providerId="ADAL" clId="{51A899D3-658B-9640-A572-184324649472}" dt="2025-05-24T11:01:41.813" v="720" actId="207"/>
          <ac:spMkLst>
            <pc:docMk/>
            <pc:sldMk cId="2062457800" sldId="265"/>
            <ac:spMk id="3" creationId="{7C6D9E4A-90C0-0FD1-AE59-98B933C40CDD}"/>
          </ac:spMkLst>
        </pc:spChg>
        <pc:spChg chg="add">
          <ac:chgData name="Lhotáková Simona" userId="14014db7-8d35-408d-a8d7-ffa6684157d0" providerId="ADAL" clId="{51A899D3-658B-9640-A572-184324649472}" dt="2025-05-24T10:58:56.328" v="639" actId="22"/>
          <ac:spMkLst>
            <pc:docMk/>
            <pc:sldMk cId="2062457800" sldId="265"/>
            <ac:spMk id="5" creationId="{74DBBDBF-E916-8B7E-8D35-C0E1A39BE860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0:52.186" v="88" actId="14100"/>
        <pc:sldMkLst>
          <pc:docMk/>
          <pc:sldMk cId="1641688215" sldId="270"/>
        </pc:sldMkLst>
        <pc:spChg chg="del">
          <ac:chgData name="Lhotáková Simona" userId="14014db7-8d35-408d-a8d7-ffa6684157d0" providerId="ADAL" clId="{51A899D3-658B-9640-A572-184324649472}" dt="2025-05-24T10:39:49.984" v="19" actId="21"/>
          <ac:spMkLst>
            <pc:docMk/>
            <pc:sldMk cId="1641688215" sldId="270"/>
            <ac:spMk id="2" creationId="{A55D97CB-283F-9588-D4F6-DD0F4B1A9447}"/>
          </ac:spMkLst>
        </pc:spChg>
        <pc:spChg chg="mod">
          <ac:chgData name="Lhotáková Simona" userId="14014db7-8d35-408d-a8d7-ffa6684157d0" providerId="ADAL" clId="{51A899D3-658B-9640-A572-184324649472}" dt="2025-05-24T10:40:39.339" v="85" actId="1076"/>
          <ac:spMkLst>
            <pc:docMk/>
            <pc:sldMk cId="1641688215" sldId="270"/>
            <ac:spMk id="3" creationId="{BCACE646-9C6F-FE67-BDA6-21AAC8F12CD1}"/>
          </ac:spMkLst>
        </pc:spChg>
        <pc:spChg chg="add del mod">
          <ac:chgData name="Lhotáková Simona" userId="14014db7-8d35-408d-a8d7-ffa6684157d0" providerId="ADAL" clId="{51A899D3-658B-9640-A572-184324649472}" dt="2025-05-24T10:39:56.626" v="22" actId="21"/>
          <ac:spMkLst>
            <pc:docMk/>
            <pc:sldMk cId="1641688215" sldId="270"/>
            <ac:spMk id="5" creationId="{9B0B08C4-A5EA-8E6F-ED35-7AF4DDBF0B86}"/>
          </ac:spMkLst>
        </pc:spChg>
        <pc:spChg chg="add del">
          <ac:chgData name="Lhotáková Simona" userId="14014db7-8d35-408d-a8d7-ffa6684157d0" providerId="ADAL" clId="{51A899D3-658B-9640-A572-184324649472}" dt="2025-05-24T10:39:54.041" v="21" actId="22"/>
          <ac:spMkLst>
            <pc:docMk/>
            <pc:sldMk cId="1641688215" sldId="270"/>
            <ac:spMk id="7" creationId="{993DAAAE-EE46-71A5-90E9-1FD28C809605}"/>
          </ac:spMkLst>
        </pc:spChg>
        <pc:spChg chg="add mod">
          <ac:chgData name="Lhotáková Simona" userId="14014db7-8d35-408d-a8d7-ffa6684157d0" providerId="ADAL" clId="{51A899D3-658B-9640-A572-184324649472}" dt="2025-05-24T10:40:52.186" v="88" actId="14100"/>
          <ac:spMkLst>
            <pc:docMk/>
            <pc:sldMk cId="1641688215" sldId="270"/>
            <ac:spMk id="9" creationId="{526F5467-5EE4-61B1-E0B0-595A86993FED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3:36.992" v="124" actId="207"/>
        <pc:sldMkLst>
          <pc:docMk/>
          <pc:sldMk cId="2950301693" sldId="284"/>
        </pc:sldMkLst>
        <pc:spChg chg="del">
          <ac:chgData name="Lhotáková Simona" userId="14014db7-8d35-408d-a8d7-ffa6684157d0" providerId="ADAL" clId="{51A899D3-658B-9640-A572-184324649472}" dt="2025-05-24T10:42:30.117" v="102" actId="21"/>
          <ac:spMkLst>
            <pc:docMk/>
            <pc:sldMk cId="2950301693" sldId="284"/>
            <ac:spMk id="2" creationId="{1DA524F8-BD06-292D-137C-30DE7F9206B2}"/>
          </ac:spMkLst>
        </pc:spChg>
        <pc:spChg chg="mod">
          <ac:chgData name="Lhotáková Simona" userId="14014db7-8d35-408d-a8d7-ffa6684157d0" providerId="ADAL" clId="{51A899D3-658B-9640-A572-184324649472}" dt="2025-05-24T10:43:36.992" v="124" actId="207"/>
          <ac:spMkLst>
            <pc:docMk/>
            <pc:sldMk cId="2950301693" sldId="284"/>
            <ac:spMk id="3" creationId="{BDE4BA0F-8EAF-C7B6-B294-A76632EEDA15}"/>
          </ac:spMkLst>
        </pc:spChg>
        <pc:spChg chg="add del mod">
          <ac:chgData name="Lhotáková Simona" userId="14014db7-8d35-408d-a8d7-ffa6684157d0" providerId="ADAL" clId="{51A899D3-658B-9640-A572-184324649472}" dt="2025-05-24T10:42:32.280" v="103" actId="21"/>
          <ac:spMkLst>
            <pc:docMk/>
            <pc:sldMk cId="2950301693" sldId="284"/>
            <ac:spMk id="5" creationId="{ADFD050E-9215-B6A0-7736-1AE7DA3835C4}"/>
          </ac:spMkLst>
        </pc:spChg>
        <pc:spChg chg="add">
          <ac:chgData name="Lhotáková Simona" userId="14014db7-8d35-408d-a8d7-ffa6684157d0" providerId="ADAL" clId="{51A899D3-658B-9640-A572-184324649472}" dt="2025-05-24T10:42:36.797" v="104" actId="22"/>
          <ac:spMkLst>
            <pc:docMk/>
            <pc:sldMk cId="2950301693" sldId="284"/>
            <ac:spMk id="7" creationId="{E785336E-788B-12C4-BAD5-AC4AA4D4F661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2:19.245" v="101" actId="207"/>
        <pc:sldMkLst>
          <pc:docMk/>
          <pc:sldMk cId="3142658732" sldId="285"/>
        </pc:sldMkLst>
        <pc:spChg chg="del">
          <ac:chgData name="Lhotáková Simona" userId="14014db7-8d35-408d-a8d7-ffa6684157d0" providerId="ADAL" clId="{51A899D3-658B-9640-A572-184324649472}" dt="2025-05-24T10:41:00.466" v="89" actId="21"/>
          <ac:spMkLst>
            <pc:docMk/>
            <pc:sldMk cId="3142658732" sldId="285"/>
            <ac:spMk id="2" creationId="{34017E21-73A6-8E4E-FF52-15F7B472554F}"/>
          </ac:spMkLst>
        </pc:spChg>
        <pc:spChg chg="mod">
          <ac:chgData name="Lhotáková Simona" userId="14014db7-8d35-408d-a8d7-ffa6684157d0" providerId="ADAL" clId="{51A899D3-658B-9640-A572-184324649472}" dt="2025-05-24T10:42:19.245" v="101" actId="207"/>
          <ac:spMkLst>
            <pc:docMk/>
            <pc:sldMk cId="3142658732" sldId="285"/>
            <ac:spMk id="3" creationId="{F0C56171-ACE2-A684-F891-0C2CD0D52E90}"/>
          </ac:spMkLst>
        </pc:spChg>
        <pc:spChg chg="add del mod">
          <ac:chgData name="Lhotáková Simona" userId="14014db7-8d35-408d-a8d7-ffa6684157d0" providerId="ADAL" clId="{51A899D3-658B-9640-A572-184324649472}" dt="2025-05-24T10:41:08.953" v="91" actId="21"/>
          <ac:spMkLst>
            <pc:docMk/>
            <pc:sldMk cId="3142658732" sldId="285"/>
            <ac:spMk id="5" creationId="{90255B37-3376-7447-5BD1-23EE15BCF5F2}"/>
          </ac:spMkLst>
        </pc:spChg>
        <pc:spChg chg="add">
          <ac:chgData name="Lhotáková Simona" userId="14014db7-8d35-408d-a8d7-ffa6684157d0" providerId="ADAL" clId="{51A899D3-658B-9640-A572-184324649472}" dt="2025-05-24T10:41:07.255" v="90" actId="22"/>
          <ac:spMkLst>
            <pc:docMk/>
            <pc:sldMk cId="3142658732" sldId="285"/>
            <ac:spMk id="7" creationId="{95A90B62-F445-16D7-0540-690CEE6A0695}"/>
          </ac:spMkLst>
        </pc:spChg>
        <pc:spChg chg="add del mod">
          <ac:chgData name="Lhotáková Simona" userId="14014db7-8d35-408d-a8d7-ffa6684157d0" providerId="ADAL" clId="{51A899D3-658B-9640-A572-184324649472}" dt="2025-05-24T10:41:25.415" v="93" actId="22"/>
          <ac:spMkLst>
            <pc:docMk/>
            <pc:sldMk cId="3142658732" sldId="285"/>
            <ac:spMk id="9" creationId="{5B71FA90-7CE4-70BF-C653-07D9A400D57E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4:21.955" v="140" actId="207"/>
        <pc:sldMkLst>
          <pc:docMk/>
          <pc:sldMk cId="2942238034" sldId="286"/>
        </pc:sldMkLst>
        <pc:spChg chg="del">
          <ac:chgData name="Lhotáková Simona" userId="14014db7-8d35-408d-a8d7-ffa6684157d0" providerId="ADAL" clId="{51A899D3-658B-9640-A572-184324649472}" dt="2025-05-24T10:43:41.328" v="125" actId="21"/>
          <ac:spMkLst>
            <pc:docMk/>
            <pc:sldMk cId="2942238034" sldId="286"/>
            <ac:spMk id="2" creationId="{D6AF31D7-6005-2B5B-6F44-EDBF5051DFD1}"/>
          </ac:spMkLst>
        </pc:spChg>
        <pc:spChg chg="mod">
          <ac:chgData name="Lhotáková Simona" userId="14014db7-8d35-408d-a8d7-ffa6684157d0" providerId="ADAL" clId="{51A899D3-658B-9640-A572-184324649472}" dt="2025-05-24T10:44:21.955" v="140" actId="207"/>
          <ac:spMkLst>
            <pc:docMk/>
            <pc:sldMk cId="2942238034" sldId="286"/>
            <ac:spMk id="3" creationId="{ED9A62B7-C07B-1173-E346-98D6F1A6F5C0}"/>
          </ac:spMkLst>
        </pc:spChg>
        <pc:spChg chg="add del mod">
          <ac:chgData name="Lhotáková Simona" userId="14014db7-8d35-408d-a8d7-ffa6684157d0" providerId="ADAL" clId="{51A899D3-658B-9640-A572-184324649472}" dt="2025-05-24T10:43:43.324" v="126" actId="21"/>
          <ac:spMkLst>
            <pc:docMk/>
            <pc:sldMk cId="2942238034" sldId="286"/>
            <ac:spMk id="5" creationId="{A1B191A0-06E7-F41C-AAB3-D40BF02B44D2}"/>
          </ac:spMkLst>
        </pc:spChg>
        <pc:spChg chg="add">
          <ac:chgData name="Lhotáková Simona" userId="14014db7-8d35-408d-a8d7-ffa6684157d0" providerId="ADAL" clId="{51A899D3-658B-9640-A572-184324649472}" dt="2025-05-24T10:43:48.209" v="127" actId="22"/>
          <ac:spMkLst>
            <pc:docMk/>
            <pc:sldMk cId="2942238034" sldId="286"/>
            <ac:spMk id="7" creationId="{5266F177-5486-EAAC-92DE-10296E21F323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5:19.882" v="767" actId="1076"/>
        <pc:sldMkLst>
          <pc:docMk/>
          <pc:sldMk cId="3135081360" sldId="287"/>
        </pc:sldMkLst>
        <pc:spChg chg="del">
          <ac:chgData name="Lhotáková Simona" userId="14014db7-8d35-408d-a8d7-ffa6684157d0" providerId="ADAL" clId="{51A899D3-658B-9640-A572-184324649472}" dt="2025-05-24T11:03:43.529" v="748" actId="21"/>
          <ac:spMkLst>
            <pc:docMk/>
            <pc:sldMk cId="3135081360" sldId="287"/>
            <ac:spMk id="2" creationId="{10934475-D3D3-F6F0-50E8-075F272585BA}"/>
          </ac:spMkLst>
        </pc:spChg>
        <pc:spChg chg="mod">
          <ac:chgData name="Lhotáková Simona" userId="14014db7-8d35-408d-a8d7-ffa6684157d0" providerId="ADAL" clId="{51A899D3-658B-9640-A572-184324649472}" dt="2025-05-24T11:05:19.882" v="767" actId="1076"/>
          <ac:spMkLst>
            <pc:docMk/>
            <pc:sldMk cId="3135081360" sldId="287"/>
            <ac:spMk id="3" creationId="{322C8722-B1D4-3F57-4957-A2BC1E9E8BE2}"/>
          </ac:spMkLst>
        </pc:spChg>
        <pc:spChg chg="mod">
          <ac:chgData name="Lhotáková Simona" userId="14014db7-8d35-408d-a8d7-ffa6684157d0" providerId="ADAL" clId="{51A899D3-658B-9640-A572-184324649472}" dt="2025-05-24T11:04:24.087" v="755" actId="1076"/>
          <ac:spMkLst>
            <pc:docMk/>
            <pc:sldMk cId="3135081360" sldId="287"/>
            <ac:spMk id="5" creationId="{86D4BF05-0BE3-5EC9-3143-FDE20493DDA5}"/>
          </ac:spMkLst>
        </pc:spChg>
        <pc:spChg chg="mod">
          <ac:chgData name="Lhotáková Simona" userId="14014db7-8d35-408d-a8d7-ffa6684157d0" providerId="ADAL" clId="{51A899D3-658B-9640-A572-184324649472}" dt="2025-05-24T11:04:49.386" v="760" actId="14100"/>
          <ac:spMkLst>
            <pc:docMk/>
            <pc:sldMk cId="3135081360" sldId="287"/>
            <ac:spMk id="7" creationId="{DAE54F21-6A6B-59DE-6138-9341ED402394}"/>
          </ac:spMkLst>
        </pc:spChg>
        <pc:spChg chg="add del mod">
          <ac:chgData name="Lhotáková Simona" userId="14014db7-8d35-408d-a8d7-ffa6684157d0" providerId="ADAL" clId="{51A899D3-658B-9640-A572-184324649472}" dt="2025-05-24T11:03:53.408" v="750" actId="21"/>
          <ac:spMkLst>
            <pc:docMk/>
            <pc:sldMk cId="3135081360" sldId="287"/>
            <ac:spMk id="9" creationId="{4E3234D2-4108-D041-FB09-F6115550EFD9}"/>
          </ac:spMkLst>
        </pc:spChg>
        <pc:spChg chg="add">
          <ac:chgData name="Lhotáková Simona" userId="14014db7-8d35-408d-a8d7-ffa6684157d0" providerId="ADAL" clId="{51A899D3-658B-9640-A572-184324649472}" dt="2025-05-24T11:03:47.709" v="749" actId="22"/>
          <ac:spMkLst>
            <pc:docMk/>
            <pc:sldMk cId="3135081360" sldId="287"/>
            <ac:spMk id="11" creationId="{F32624F8-EB47-C0AB-CDC7-C9431246E6A5}"/>
          </ac:spMkLst>
        </pc:spChg>
        <pc:spChg chg="add mod">
          <ac:chgData name="Lhotáková Simona" userId="14014db7-8d35-408d-a8d7-ffa6684157d0" providerId="ADAL" clId="{51A899D3-658B-9640-A572-184324649472}" dt="2025-05-24T11:04:00.276" v="751" actId="22"/>
          <ac:spMkLst>
            <pc:docMk/>
            <pc:sldMk cId="3135081360" sldId="287"/>
            <ac:spMk id="13" creationId="{1B97F883-517E-EF01-5B50-11137B9C6FFF}"/>
          </ac:spMkLst>
        </pc:spChg>
        <pc:picChg chg="mod">
          <ac:chgData name="Lhotáková Simona" userId="14014db7-8d35-408d-a8d7-ffa6684157d0" providerId="ADAL" clId="{51A899D3-658B-9640-A572-184324649472}" dt="2025-05-24T11:04:05.820" v="752" actId="14100"/>
          <ac:picMkLst>
            <pc:docMk/>
            <pc:sldMk cId="3135081360" sldId="287"/>
            <ac:picMk id="4" creationId="{08E37379-1771-E06E-DB10-73F321B6D4F1}"/>
          </ac:picMkLst>
        </pc:picChg>
        <pc:picChg chg="mod">
          <ac:chgData name="Lhotáková Simona" userId="14014db7-8d35-408d-a8d7-ffa6684157d0" providerId="ADAL" clId="{51A899D3-658B-9640-A572-184324649472}" dt="2025-05-24T11:04:30.986" v="756" actId="14100"/>
          <ac:picMkLst>
            <pc:docMk/>
            <pc:sldMk cId="3135081360" sldId="287"/>
            <ac:picMk id="6" creationId="{A3BDC59C-837B-A45D-AFB2-A8A1442E97AF}"/>
          </ac:picMkLst>
        </pc:picChg>
      </pc:sldChg>
      <pc:sldChg chg="addSp delSp modSp">
        <pc:chgData name="Lhotáková Simona" userId="14014db7-8d35-408d-a8d7-ffa6684157d0" providerId="ADAL" clId="{51A899D3-658B-9640-A572-184324649472}" dt="2025-05-24T10:45:16.333" v="156" actId="255"/>
        <pc:sldMkLst>
          <pc:docMk/>
          <pc:sldMk cId="566754100" sldId="288"/>
        </pc:sldMkLst>
        <pc:spChg chg="del">
          <ac:chgData name="Lhotáková Simona" userId="14014db7-8d35-408d-a8d7-ffa6684157d0" providerId="ADAL" clId="{51A899D3-658B-9640-A572-184324649472}" dt="2025-05-24T10:44:26.224" v="141" actId="21"/>
          <ac:spMkLst>
            <pc:docMk/>
            <pc:sldMk cId="566754100" sldId="288"/>
            <ac:spMk id="2" creationId="{982F1CBD-4453-215B-B2E1-0270F86B4033}"/>
          </ac:spMkLst>
        </pc:spChg>
        <pc:spChg chg="mod">
          <ac:chgData name="Lhotáková Simona" userId="14014db7-8d35-408d-a8d7-ffa6684157d0" providerId="ADAL" clId="{51A899D3-658B-9640-A572-184324649472}" dt="2025-05-24T10:45:16.333" v="156" actId="255"/>
          <ac:spMkLst>
            <pc:docMk/>
            <pc:sldMk cId="566754100" sldId="288"/>
            <ac:spMk id="3" creationId="{3B9EB460-AB14-29FA-1C6D-F1519D868EDC}"/>
          </ac:spMkLst>
        </pc:spChg>
        <pc:spChg chg="add del mod">
          <ac:chgData name="Lhotáková Simona" userId="14014db7-8d35-408d-a8d7-ffa6684157d0" providerId="ADAL" clId="{51A899D3-658B-9640-A572-184324649472}" dt="2025-05-24T10:44:28.070" v="142" actId="21"/>
          <ac:spMkLst>
            <pc:docMk/>
            <pc:sldMk cId="566754100" sldId="288"/>
            <ac:spMk id="7" creationId="{58251E0A-C47B-4F04-828F-4810134B069B}"/>
          </ac:spMkLst>
        </pc:spChg>
        <pc:spChg chg="add">
          <ac:chgData name="Lhotáková Simona" userId="14014db7-8d35-408d-a8d7-ffa6684157d0" providerId="ADAL" clId="{51A899D3-658B-9640-A572-184324649472}" dt="2025-05-24T10:44:39.221" v="143" actId="22"/>
          <ac:spMkLst>
            <pc:docMk/>
            <pc:sldMk cId="566754100" sldId="288"/>
            <ac:spMk id="9" creationId="{3327DB50-946B-9F0A-D3FA-32ED5CB9C9D9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13:17.416" v="839" actId="20577"/>
        <pc:sldMkLst>
          <pc:docMk/>
          <pc:sldMk cId="2324871412" sldId="289"/>
        </pc:sldMkLst>
        <pc:spChg chg="del">
          <ac:chgData name="Lhotáková Simona" userId="14014db7-8d35-408d-a8d7-ffa6684157d0" providerId="ADAL" clId="{51A899D3-658B-9640-A572-184324649472}" dt="2025-05-24T10:45:24.369" v="157" actId="21"/>
          <ac:spMkLst>
            <pc:docMk/>
            <pc:sldMk cId="2324871412" sldId="289"/>
            <ac:spMk id="2" creationId="{AD74DA7E-8560-CB44-3CEF-A263200E567F}"/>
          </ac:spMkLst>
        </pc:spChg>
        <pc:spChg chg="mod">
          <ac:chgData name="Lhotáková Simona" userId="14014db7-8d35-408d-a8d7-ffa6684157d0" providerId="ADAL" clId="{51A899D3-658B-9640-A572-184324649472}" dt="2025-05-24T11:13:17.416" v="839" actId="20577"/>
          <ac:spMkLst>
            <pc:docMk/>
            <pc:sldMk cId="2324871412" sldId="289"/>
            <ac:spMk id="3" creationId="{CAF1EDF9-A576-7EA3-AD7F-0C614C7C174C}"/>
          </ac:spMkLst>
        </pc:spChg>
        <pc:spChg chg="add del mod">
          <ac:chgData name="Lhotáková Simona" userId="14014db7-8d35-408d-a8d7-ffa6684157d0" providerId="ADAL" clId="{51A899D3-658B-9640-A572-184324649472}" dt="2025-05-24T10:45:32.531" v="159" actId="21"/>
          <ac:spMkLst>
            <pc:docMk/>
            <pc:sldMk cId="2324871412" sldId="289"/>
            <ac:spMk id="6" creationId="{1C94ECFA-638B-5F68-2DC6-6DF4171D4884}"/>
          </ac:spMkLst>
        </pc:spChg>
        <pc:spChg chg="add">
          <ac:chgData name="Lhotáková Simona" userId="14014db7-8d35-408d-a8d7-ffa6684157d0" providerId="ADAL" clId="{51A899D3-658B-9640-A572-184324649472}" dt="2025-05-24T10:45:29.301" v="158" actId="22"/>
          <ac:spMkLst>
            <pc:docMk/>
            <pc:sldMk cId="2324871412" sldId="289"/>
            <ac:spMk id="10" creationId="{8DC88601-36B5-AE13-1C88-01EBFCA190EF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0:46:15.457" v="170" actId="207"/>
        <pc:sldMkLst>
          <pc:docMk/>
          <pc:sldMk cId="3757372459" sldId="290"/>
        </pc:sldMkLst>
        <pc:spChg chg="del">
          <ac:chgData name="Lhotáková Simona" userId="14014db7-8d35-408d-a8d7-ffa6684157d0" providerId="ADAL" clId="{51A899D3-658B-9640-A572-184324649472}" dt="2025-05-24T10:45:50.346" v="164" actId="21"/>
          <ac:spMkLst>
            <pc:docMk/>
            <pc:sldMk cId="3757372459" sldId="290"/>
            <ac:spMk id="2" creationId="{F2EAFBE7-613D-AC4A-B0CE-2B79592FEE4A}"/>
          </ac:spMkLst>
        </pc:spChg>
        <pc:spChg chg="mod">
          <ac:chgData name="Lhotáková Simona" userId="14014db7-8d35-408d-a8d7-ffa6684157d0" providerId="ADAL" clId="{51A899D3-658B-9640-A572-184324649472}" dt="2025-05-24T10:46:15.457" v="170" actId="207"/>
          <ac:spMkLst>
            <pc:docMk/>
            <pc:sldMk cId="3757372459" sldId="290"/>
            <ac:spMk id="3" creationId="{0768520D-1561-6346-AA7E-52A2AAF16ED1}"/>
          </ac:spMkLst>
        </pc:spChg>
        <pc:spChg chg="add del mod">
          <ac:chgData name="Lhotáková Simona" userId="14014db7-8d35-408d-a8d7-ffa6684157d0" providerId="ADAL" clId="{51A899D3-658B-9640-A572-184324649472}" dt="2025-05-24T10:45:52.977" v="165" actId="21"/>
          <ac:spMkLst>
            <pc:docMk/>
            <pc:sldMk cId="3757372459" sldId="290"/>
            <ac:spMk id="5" creationId="{8064C274-9C53-7FA7-B6CF-FF857B787F87}"/>
          </ac:spMkLst>
        </pc:spChg>
        <pc:spChg chg="add">
          <ac:chgData name="Lhotáková Simona" userId="14014db7-8d35-408d-a8d7-ffa6684157d0" providerId="ADAL" clId="{51A899D3-658B-9640-A572-184324649472}" dt="2025-05-24T10:45:57.544" v="166" actId="22"/>
          <ac:spMkLst>
            <pc:docMk/>
            <pc:sldMk cId="3757372459" sldId="290"/>
            <ac:spMk id="7" creationId="{03CBC951-232F-D926-0079-5D10C21F47AD}"/>
          </ac:spMkLst>
        </pc:spChg>
      </pc:sldChg>
      <pc:sldChg chg="addSp modSp">
        <pc:chgData name="Lhotáková Simona" userId="14014db7-8d35-408d-a8d7-ffa6684157d0" providerId="ADAL" clId="{51A899D3-658B-9640-A572-184324649472}" dt="2025-05-24T11:01:55.480" v="724" actId="207"/>
        <pc:sldMkLst>
          <pc:docMk/>
          <pc:sldMk cId="2579103058" sldId="298"/>
        </pc:sldMkLst>
        <pc:spChg chg="mod">
          <ac:chgData name="Lhotáková Simona" userId="14014db7-8d35-408d-a8d7-ffa6684157d0" providerId="ADAL" clId="{51A899D3-658B-9640-A572-184324649472}" dt="2025-05-24T11:01:55.480" v="724" actId="207"/>
          <ac:spMkLst>
            <pc:docMk/>
            <pc:sldMk cId="2579103058" sldId="298"/>
            <ac:spMk id="3" creationId="{0781E4E1-BC43-F7EA-ED65-A151F96E1160}"/>
          </ac:spMkLst>
        </pc:spChg>
        <pc:spChg chg="add">
          <ac:chgData name="Lhotáková Simona" userId="14014db7-8d35-408d-a8d7-ffa6684157d0" providerId="ADAL" clId="{51A899D3-658B-9640-A572-184324649472}" dt="2025-05-24T10:59:26.776" v="663" actId="22"/>
          <ac:spMkLst>
            <pc:docMk/>
            <pc:sldMk cId="2579103058" sldId="298"/>
            <ac:spMk id="5" creationId="{11471658-8D72-D438-9BBC-59F59E1DACF4}"/>
          </ac:spMkLst>
        </pc:spChg>
        <pc:picChg chg="mod">
          <ac:chgData name="Lhotáková Simona" userId="14014db7-8d35-408d-a8d7-ffa6684157d0" providerId="ADAL" clId="{51A899D3-658B-9640-A572-184324649472}" dt="2025-05-24T10:59:35.737" v="666" actId="1076"/>
          <ac:picMkLst>
            <pc:docMk/>
            <pc:sldMk cId="2579103058" sldId="298"/>
            <ac:picMk id="8" creationId="{1BA7C7F2-E15E-4608-006E-FB0E59F764D4}"/>
          </ac:picMkLst>
        </pc:picChg>
      </pc:sldChg>
      <pc:sldChg chg="addSp modSp">
        <pc:chgData name="Lhotáková Simona" userId="14014db7-8d35-408d-a8d7-ffa6684157d0" providerId="ADAL" clId="{51A899D3-658B-9640-A572-184324649472}" dt="2025-05-24T11:02:13.896" v="730" actId="207"/>
        <pc:sldMkLst>
          <pc:docMk/>
          <pc:sldMk cId="2119728605" sldId="299"/>
        </pc:sldMkLst>
        <pc:spChg chg="mod">
          <ac:chgData name="Lhotáková Simona" userId="14014db7-8d35-408d-a8d7-ffa6684157d0" providerId="ADAL" clId="{51A899D3-658B-9640-A572-184324649472}" dt="2025-05-24T11:02:13.896" v="730" actId="207"/>
          <ac:spMkLst>
            <pc:docMk/>
            <pc:sldMk cId="2119728605" sldId="299"/>
            <ac:spMk id="3" creationId="{9DB4BE14-E658-51C4-46CA-03FD89335B5F}"/>
          </ac:spMkLst>
        </pc:spChg>
        <pc:spChg chg="add">
          <ac:chgData name="Lhotáková Simona" userId="14014db7-8d35-408d-a8d7-ffa6684157d0" providerId="ADAL" clId="{51A899D3-658B-9640-A572-184324649472}" dt="2025-05-24T10:59:40.808" v="667" actId="22"/>
          <ac:spMkLst>
            <pc:docMk/>
            <pc:sldMk cId="2119728605" sldId="299"/>
            <ac:spMk id="5" creationId="{88994F6D-A35E-C746-6E05-D16FF5626B7C}"/>
          </ac:spMkLst>
        </pc:spChg>
        <pc:picChg chg="mod">
          <ac:chgData name="Lhotáková Simona" userId="14014db7-8d35-408d-a8d7-ffa6684157d0" providerId="ADAL" clId="{51A899D3-658B-9640-A572-184324649472}" dt="2025-05-24T10:59:49.736" v="669" actId="1076"/>
          <ac:picMkLst>
            <pc:docMk/>
            <pc:sldMk cId="2119728605" sldId="299"/>
            <ac:picMk id="9" creationId="{BE19AEED-99D2-0C68-F25C-81CDF1475A16}"/>
          </ac:picMkLst>
        </pc:picChg>
      </pc:sldChg>
      <pc:sldChg chg="addSp modSp">
        <pc:chgData name="Lhotáková Simona" userId="14014db7-8d35-408d-a8d7-ffa6684157d0" providerId="ADAL" clId="{51A899D3-658B-9640-A572-184324649472}" dt="2025-05-24T11:02:49.311" v="739" actId="207"/>
        <pc:sldMkLst>
          <pc:docMk/>
          <pc:sldMk cId="2287782566" sldId="301"/>
        </pc:sldMkLst>
        <pc:spChg chg="mod">
          <ac:chgData name="Lhotáková Simona" userId="14014db7-8d35-408d-a8d7-ffa6684157d0" providerId="ADAL" clId="{51A899D3-658B-9640-A572-184324649472}" dt="2025-05-24T11:02:49.311" v="739" actId="207"/>
          <ac:spMkLst>
            <pc:docMk/>
            <pc:sldMk cId="2287782566" sldId="301"/>
            <ac:spMk id="3" creationId="{ACCC1CF3-CFD2-8EA8-13A0-DB463BD499A6}"/>
          </ac:spMkLst>
        </pc:spChg>
        <pc:spChg chg="add">
          <ac:chgData name="Lhotáková Simona" userId="14014db7-8d35-408d-a8d7-ffa6684157d0" providerId="ADAL" clId="{51A899D3-658B-9640-A572-184324649472}" dt="2025-05-24T10:59:56.992" v="670" actId="22"/>
          <ac:spMkLst>
            <pc:docMk/>
            <pc:sldMk cId="2287782566" sldId="301"/>
            <ac:spMk id="6" creationId="{220F2842-794E-3F9A-8332-E832E8BB5641}"/>
          </ac:spMkLst>
        </pc:spChg>
        <pc:picChg chg="mod">
          <ac:chgData name="Lhotáková Simona" userId="14014db7-8d35-408d-a8d7-ffa6684157d0" providerId="ADAL" clId="{51A899D3-658B-9640-A572-184324649472}" dt="2025-05-24T11:00:16.351" v="672" actId="1076"/>
          <ac:picMkLst>
            <pc:docMk/>
            <pc:sldMk cId="2287782566" sldId="301"/>
            <ac:picMk id="4" creationId="{84888982-790B-C8CE-6A53-01EABADD1E0F}"/>
          </ac:picMkLst>
        </pc:picChg>
      </pc:sldChg>
      <pc:sldChg chg="addSp modSp">
        <pc:chgData name="Lhotáková Simona" userId="14014db7-8d35-408d-a8d7-ffa6684157d0" providerId="ADAL" clId="{51A899D3-658B-9640-A572-184324649472}" dt="2025-05-24T11:03:34.320" v="747" actId="1076"/>
        <pc:sldMkLst>
          <pc:docMk/>
          <pc:sldMk cId="802887254" sldId="302"/>
        </pc:sldMkLst>
        <pc:spChg chg="mod">
          <ac:chgData name="Lhotáková Simona" userId="14014db7-8d35-408d-a8d7-ffa6684157d0" providerId="ADAL" clId="{51A899D3-658B-9640-A572-184324649472}" dt="2025-05-24T11:03:22.841" v="745" actId="20577"/>
          <ac:spMkLst>
            <pc:docMk/>
            <pc:sldMk cId="802887254" sldId="302"/>
            <ac:spMk id="3" creationId="{1B1C7794-8326-0E2D-66FA-DFE2BA6F637D}"/>
          </ac:spMkLst>
        </pc:spChg>
        <pc:spChg chg="add">
          <ac:chgData name="Lhotáková Simona" userId="14014db7-8d35-408d-a8d7-ffa6684157d0" providerId="ADAL" clId="{51A899D3-658B-9640-A572-184324649472}" dt="2025-05-24T11:02:57.196" v="740" actId="22"/>
          <ac:spMkLst>
            <pc:docMk/>
            <pc:sldMk cId="802887254" sldId="302"/>
            <ac:spMk id="5" creationId="{5F27D244-D66A-4517-F5D2-B5F2B458678C}"/>
          </ac:spMkLst>
        </pc:spChg>
        <pc:picChg chg="mod">
          <ac:chgData name="Lhotáková Simona" userId="14014db7-8d35-408d-a8d7-ffa6684157d0" providerId="ADAL" clId="{51A899D3-658B-9640-A572-184324649472}" dt="2025-05-24T11:03:34.320" v="747" actId="1076"/>
          <ac:picMkLst>
            <pc:docMk/>
            <pc:sldMk cId="802887254" sldId="302"/>
            <ac:picMk id="6" creationId="{6E3AABDF-A78D-49CB-C72E-29AB2990BCAE}"/>
          </ac:picMkLst>
        </pc:picChg>
      </pc:sldChg>
      <pc:sldChg chg="addSp delSp modSp">
        <pc:chgData name="Lhotáková Simona" userId="14014db7-8d35-408d-a8d7-ffa6684157d0" providerId="ADAL" clId="{51A899D3-658B-9640-A572-184324649472}" dt="2025-05-24T11:07:29.525" v="793" actId="22"/>
        <pc:sldMkLst>
          <pc:docMk/>
          <pc:sldMk cId="2859208888" sldId="303"/>
        </pc:sldMkLst>
        <pc:spChg chg="mod">
          <ac:chgData name="Lhotáková Simona" userId="14014db7-8d35-408d-a8d7-ffa6684157d0" providerId="ADAL" clId="{51A899D3-658B-9640-A572-184324649472}" dt="2025-05-24T11:07:29.525" v="793" actId="22"/>
          <ac:spMkLst>
            <pc:docMk/>
            <pc:sldMk cId="2859208888" sldId="303"/>
            <ac:spMk id="2" creationId="{7CBE0932-772C-B5A1-48EC-91437E1C6F7E}"/>
          </ac:spMkLst>
        </pc:spChg>
        <pc:spChg chg="del">
          <ac:chgData name="Lhotáková Simona" userId="14014db7-8d35-408d-a8d7-ffa6684157d0" providerId="ADAL" clId="{51A899D3-658B-9640-A572-184324649472}" dt="2025-05-24T10:25:14.867" v="4" actId="21"/>
          <ac:spMkLst>
            <pc:docMk/>
            <pc:sldMk cId="2859208888" sldId="303"/>
            <ac:spMk id="4" creationId="{FEA41A69-D363-EAD8-85B7-18240D056BB6}"/>
          </ac:spMkLst>
        </pc:spChg>
        <pc:spChg chg="add">
          <ac:chgData name="Lhotáková Simona" userId="14014db7-8d35-408d-a8d7-ffa6684157d0" providerId="ADAL" clId="{51A899D3-658B-9640-A572-184324649472}" dt="2025-05-24T10:25:23.184" v="5" actId="22"/>
          <ac:spMkLst>
            <pc:docMk/>
            <pc:sldMk cId="2859208888" sldId="303"/>
            <ac:spMk id="5" creationId="{142E142A-6D83-3722-538B-4A9956700F85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7:36.808" v="794" actId="22"/>
        <pc:sldMkLst>
          <pc:docMk/>
          <pc:sldMk cId="2597782511" sldId="304"/>
        </pc:sldMkLst>
        <pc:spChg chg="mod">
          <ac:chgData name="Lhotáková Simona" userId="14014db7-8d35-408d-a8d7-ffa6684157d0" providerId="ADAL" clId="{51A899D3-658B-9640-A572-184324649472}" dt="2025-05-24T11:07:36.808" v="794" actId="22"/>
          <ac:spMkLst>
            <pc:docMk/>
            <pc:sldMk cId="2597782511" sldId="304"/>
            <ac:spMk id="2" creationId="{707778CC-C700-B60A-DDB2-24BD3275B18C}"/>
          </ac:spMkLst>
        </pc:spChg>
        <pc:spChg chg="del">
          <ac:chgData name="Lhotáková Simona" userId="14014db7-8d35-408d-a8d7-ffa6684157d0" providerId="ADAL" clId="{51A899D3-658B-9640-A572-184324649472}" dt="2025-05-24T10:37:21.541" v="6" actId="21"/>
          <ac:spMkLst>
            <pc:docMk/>
            <pc:sldMk cId="2597782511" sldId="304"/>
            <ac:spMk id="4" creationId="{79112F22-53B0-E515-BE18-476C7986655C}"/>
          </ac:spMkLst>
        </pc:spChg>
        <pc:spChg chg="add">
          <ac:chgData name="Lhotáková Simona" userId="14014db7-8d35-408d-a8d7-ffa6684157d0" providerId="ADAL" clId="{51A899D3-658B-9640-A572-184324649472}" dt="2025-05-24T10:37:26.707" v="7" actId="22"/>
          <ac:spMkLst>
            <pc:docMk/>
            <pc:sldMk cId="2597782511" sldId="304"/>
            <ac:spMk id="6" creationId="{84D10C59-941E-0ABD-45B5-82F54A3F8F86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7:42.274" v="795" actId="22"/>
        <pc:sldMkLst>
          <pc:docMk/>
          <pc:sldMk cId="327885534" sldId="305"/>
        </pc:sldMkLst>
        <pc:spChg chg="mod">
          <ac:chgData name="Lhotáková Simona" userId="14014db7-8d35-408d-a8d7-ffa6684157d0" providerId="ADAL" clId="{51A899D3-658B-9640-A572-184324649472}" dt="2025-05-24T11:07:42.274" v="795" actId="22"/>
          <ac:spMkLst>
            <pc:docMk/>
            <pc:sldMk cId="327885534" sldId="305"/>
            <ac:spMk id="2" creationId="{ED9EBA07-A2F7-53AF-741C-54BDB2666FBC}"/>
          </ac:spMkLst>
        </pc:spChg>
        <pc:spChg chg="del">
          <ac:chgData name="Lhotáková Simona" userId="14014db7-8d35-408d-a8d7-ffa6684157d0" providerId="ADAL" clId="{51A899D3-658B-9640-A572-184324649472}" dt="2025-05-24T10:37:31.665" v="8" actId="21"/>
          <ac:spMkLst>
            <pc:docMk/>
            <pc:sldMk cId="327885534" sldId="305"/>
            <ac:spMk id="4" creationId="{C7EACE1D-D383-83CA-6DCD-E48B80572646}"/>
          </ac:spMkLst>
        </pc:spChg>
        <pc:spChg chg="add">
          <ac:chgData name="Lhotáková Simona" userId="14014db7-8d35-408d-a8d7-ffa6684157d0" providerId="ADAL" clId="{51A899D3-658B-9640-A572-184324649472}" dt="2025-05-24T10:37:38.772" v="9" actId="22"/>
          <ac:spMkLst>
            <pc:docMk/>
            <pc:sldMk cId="327885534" sldId="305"/>
            <ac:spMk id="5" creationId="{0E93760A-9E12-C453-BE25-F869F27E6D4D}"/>
          </ac:spMkLst>
        </pc:spChg>
      </pc:sldChg>
      <pc:sldChg chg="addSp delSp modSp">
        <pc:chgData name="Lhotáková Simona" userId="14014db7-8d35-408d-a8d7-ffa6684157d0" providerId="ADAL" clId="{51A899D3-658B-9640-A572-184324649472}" dt="2025-05-24T11:06:47.596" v="792" actId="13926"/>
        <pc:sldMkLst>
          <pc:docMk/>
          <pc:sldMk cId="1078037300" sldId="306"/>
        </pc:sldMkLst>
        <pc:spChg chg="mod">
          <ac:chgData name="Lhotáková Simona" userId="14014db7-8d35-408d-a8d7-ffa6684157d0" providerId="ADAL" clId="{51A899D3-658B-9640-A572-184324649472}" dt="2025-05-24T11:06:47.596" v="792" actId="13926"/>
          <ac:spMkLst>
            <pc:docMk/>
            <pc:sldMk cId="1078037300" sldId="306"/>
            <ac:spMk id="2" creationId="{3C26212A-3767-8F63-C20F-C4A3BB25D852}"/>
          </ac:spMkLst>
        </pc:spChg>
        <pc:spChg chg="del">
          <ac:chgData name="Lhotáková Simona" userId="14014db7-8d35-408d-a8d7-ffa6684157d0" providerId="ADAL" clId="{51A899D3-658B-9640-A572-184324649472}" dt="2025-05-24T10:24:54.319" v="2" actId="21"/>
          <ac:spMkLst>
            <pc:docMk/>
            <pc:sldMk cId="1078037300" sldId="306"/>
            <ac:spMk id="4" creationId="{124A157B-4C85-9631-C60E-FA938DFB5DE4}"/>
          </ac:spMkLst>
        </pc:spChg>
        <pc:spChg chg="add del">
          <ac:chgData name="Lhotáková Simona" userId="14014db7-8d35-408d-a8d7-ffa6684157d0" providerId="ADAL" clId="{51A899D3-658B-9640-A572-184324649472}" dt="2025-05-24T10:24:51.665" v="1" actId="22"/>
          <ac:spMkLst>
            <pc:docMk/>
            <pc:sldMk cId="1078037300" sldId="306"/>
            <ac:spMk id="7" creationId="{83380346-A520-BA98-FB07-47B9919CB004}"/>
          </ac:spMkLst>
        </pc:spChg>
        <pc:spChg chg="add">
          <ac:chgData name="Lhotáková Simona" userId="14014db7-8d35-408d-a8d7-ffa6684157d0" providerId="ADAL" clId="{51A899D3-658B-9640-A572-184324649472}" dt="2025-05-24T10:25:02.771" v="3" actId="22"/>
          <ac:spMkLst>
            <pc:docMk/>
            <pc:sldMk cId="1078037300" sldId="306"/>
            <ac:spMk id="10" creationId="{13E63734-A2F7-F43D-56C4-77D46D39B635}"/>
          </ac:spMkLst>
        </pc:spChg>
      </pc:sldChg>
      <pc:sldChg chg="addSp">
        <pc:chgData name="Lhotáková Simona" userId="14014db7-8d35-408d-a8d7-ffa6684157d0" providerId="ADAL" clId="{51A899D3-658B-9640-A572-184324649472}" dt="2025-05-24T11:05:34.437" v="768" actId="22"/>
        <pc:sldMkLst>
          <pc:docMk/>
          <pc:sldMk cId="2238390498" sldId="307"/>
        </pc:sldMkLst>
        <pc:spChg chg="add">
          <ac:chgData name="Lhotáková Simona" userId="14014db7-8d35-408d-a8d7-ffa6684157d0" providerId="ADAL" clId="{51A899D3-658B-9640-A572-184324649472}" dt="2025-05-24T11:05:34.437" v="768" actId="22"/>
          <ac:spMkLst>
            <pc:docMk/>
            <pc:sldMk cId="2238390498" sldId="307"/>
            <ac:spMk id="5" creationId="{1C095A13-5E34-6C58-9678-14E72741A3A2}"/>
          </ac:spMkLst>
        </pc:spChg>
      </pc:sldChg>
    </pc:docChg>
  </pc:docChgLst>
  <pc:docChgLst>
    <pc:chgData name="Vrbová Kateřina" userId="S::katerina.vrbova@mmr.cz::4f083b6c-e11b-4568-b77e-212b410455f0" providerId="AD" clId="Web-{2A9487D5-CC12-0BEE-9312-68A4811B2FCE}"/>
    <pc:docChg chg="addSld delSld modSld sldOrd">
      <pc:chgData name="Vrbová Kateřina" userId="S::katerina.vrbova@mmr.cz::4f083b6c-e11b-4568-b77e-212b410455f0" providerId="AD" clId="Web-{2A9487D5-CC12-0BEE-9312-68A4811B2FCE}" dt="2025-05-25T14:17:40.288" v="1851"/>
      <pc:docMkLst>
        <pc:docMk/>
      </pc:docMkLst>
      <pc:sldChg chg="modSp">
        <pc:chgData name="Vrbová Kateřina" userId="S::katerina.vrbova@mmr.cz::4f083b6c-e11b-4568-b77e-212b410455f0" providerId="AD" clId="Web-{2A9487D5-CC12-0BEE-9312-68A4811B2FCE}" dt="2025-05-25T12:58:03.908" v="797" actId="20577"/>
        <pc:sldMkLst>
          <pc:docMk/>
          <pc:sldMk cId="4203663937" sldId="260"/>
        </pc:sldMkLst>
        <pc:spChg chg="mod">
          <ac:chgData name="Vrbová Kateřina" userId="S::katerina.vrbova@mmr.cz::4f083b6c-e11b-4568-b77e-212b410455f0" providerId="AD" clId="Web-{2A9487D5-CC12-0BEE-9312-68A4811B2FCE}" dt="2025-05-25T12:58:03.908" v="797" actId="20577"/>
          <ac:spMkLst>
            <pc:docMk/>
            <pc:sldMk cId="4203663937" sldId="260"/>
            <ac:spMk id="3" creationId="{65CD4B10-F1AF-788B-9CA5-805EF4D1EA81}"/>
          </ac:spMkLst>
        </pc:spChg>
      </pc:sldChg>
      <pc:sldChg chg="addSp delSp modSp addAnim delAnim modAnim">
        <pc:chgData name="Vrbová Kateřina" userId="S::katerina.vrbova@mmr.cz::4f083b6c-e11b-4568-b77e-212b410455f0" providerId="AD" clId="Web-{2A9487D5-CC12-0BEE-9312-68A4811B2FCE}" dt="2025-05-25T13:24:25.407" v="838" actId="14100"/>
        <pc:sldMkLst>
          <pc:docMk/>
          <pc:sldMk cId="2965682413" sldId="261"/>
        </pc:sldMkLst>
        <pc:spChg chg="mod">
          <ac:chgData name="Vrbová Kateřina" userId="S::katerina.vrbova@mmr.cz::4f083b6c-e11b-4568-b77e-212b410455f0" providerId="AD" clId="Web-{2A9487D5-CC12-0BEE-9312-68A4811B2FCE}" dt="2025-05-25T12:04:24.729" v="160" actId="20577"/>
          <ac:spMkLst>
            <pc:docMk/>
            <pc:sldMk cId="2965682413" sldId="261"/>
            <ac:spMk id="2" creationId="{F87E982A-BC96-7AFA-1687-0E42EC9BF1B7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2:07:18.578" v="178" actId="1076"/>
          <ac:spMkLst>
            <pc:docMk/>
            <pc:sldMk cId="2965682413" sldId="261"/>
            <ac:spMk id="3" creationId="{3FD3BAB0-3461-B282-19BB-9145FF4A58EE}"/>
          </ac:spMkLst>
        </pc:spChg>
        <pc:spChg chg="add del mod">
          <ac:chgData name="Vrbová Kateřina" userId="S::katerina.vrbova@mmr.cz::4f083b6c-e11b-4568-b77e-212b410455f0" providerId="AD" clId="Web-{2A9487D5-CC12-0BEE-9312-68A4811B2FCE}" dt="2025-05-25T12:03:59.901" v="154"/>
          <ac:spMkLst>
            <pc:docMk/>
            <pc:sldMk cId="2965682413" sldId="261"/>
            <ac:spMk id="4" creationId="{21CF834C-82E8-B2FF-8BE6-E8C7C66CC7E9}"/>
          </ac:spMkLst>
        </pc:spChg>
        <pc:spChg chg="add">
          <ac:chgData name="Vrbová Kateřina" userId="S::katerina.vrbova@mmr.cz::4f083b6c-e11b-4568-b77e-212b410455f0" providerId="AD" clId="Web-{2A9487D5-CC12-0BEE-9312-68A4811B2FCE}" dt="2025-05-25T12:04:07.213" v="155"/>
          <ac:spMkLst>
            <pc:docMk/>
            <pc:sldMk cId="2965682413" sldId="261"/>
            <ac:spMk id="6" creationId="{8FFF6B17-5D96-5069-6E8A-8F0673FBA5A4}"/>
          </ac:spMkLst>
        </pc:spChg>
        <pc:picChg chg="add del mod">
          <ac:chgData name="Vrbová Kateřina" userId="S::katerina.vrbova@mmr.cz::4f083b6c-e11b-4568-b77e-212b410455f0" providerId="AD" clId="Web-{2A9487D5-CC12-0BEE-9312-68A4811B2FCE}" dt="2025-05-25T13:23:30.671" v="835"/>
          <ac:picMkLst>
            <pc:docMk/>
            <pc:sldMk cId="2965682413" sldId="261"/>
            <ac:picMk id="4" creationId="{2E7ADFCE-D9FF-BE8B-D958-EFE8B144534E}"/>
          </ac:picMkLst>
        </pc:picChg>
        <pc:picChg chg="add mod">
          <ac:chgData name="Vrbová Kateřina" userId="S::katerina.vrbova@mmr.cz::4f083b6c-e11b-4568-b77e-212b410455f0" providerId="AD" clId="Web-{2A9487D5-CC12-0BEE-9312-68A4811B2FCE}" dt="2025-05-25T13:24:25.407" v="838" actId="14100"/>
          <ac:picMkLst>
            <pc:docMk/>
            <pc:sldMk cId="2965682413" sldId="261"/>
            <ac:picMk id="5" creationId="{F2022223-FFC3-FAE5-6202-D356242F830F}"/>
          </ac:picMkLst>
        </pc:picChg>
        <pc:picChg chg="add del mod">
          <ac:chgData name="Vrbová Kateřina" userId="S::katerina.vrbova@mmr.cz::4f083b6c-e11b-4568-b77e-212b410455f0" providerId="AD" clId="Web-{2A9487D5-CC12-0BEE-9312-68A4811B2FCE}" dt="2025-05-25T13:19:22.289" v="831"/>
          <ac:picMkLst>
            <pc:docMk/>
            <pc:sldMk cId="2965682413" sldId="261"/>
            <ac:picMk id="7" creationId="{D35ED043-3DD8-3B0B-0CA5-A51673BD1D39}"/>
          </ac:picMkLst>
        </pc:picChg>
      </pc:sldChg>
      <pc:sldChg chg="del">
        <pc:chgData name="Vrbová Kateřina" userId="S::katerina.vrbova@mmr.cz::4f083b6c-e11b-4568-b77e-212b410455f0" providerId="AD" clId="Web-{2A9487D5-CC12-0BEE-9312-68A4811B2FCE}" dt="2025-05-25T14:17:40.288" v="1851"/>
        <pc:sldMkLst>
          <pc:docMk/>
          <pc:sldMk cId="2909457399" sldId="266"/>
        </pc:sldMkLst>
      </pc:sldChg>
      <pc:sldChg chg="addSp modSp">
        <pc:chgData name="Vrbová Kateřina" userId="S::katerina.vrbova@mmr.cz::4f083b6c-e11b-4568-b77e-212b410455f0" providerId="AD" clId="Web-{2A9487D5-CC12-0BEE-9312-68A4811B2FCE}" dt="2025-05-25T14:17:31.803" v="1850"/>
        <pc:sldMkLst>
          <pc:docMk/>
          <pc:sldMk cId="3250959201" sldId="267"/>
        </pc:sldMkLst>
        <pc:spChg chg="mod">
          <ac:chgData name="Vrbová Kateřina" userId="S::katerina.vrbova@mmr.cz::4f083b6c-e11b-4568-b77e-212b410455f0" providerId="AD" clId="Web-{2A9487D5-CC12-0BEE-9312-68A4811B2FCE}" dt="2025-05-25T14:03:44.888" v="1299" actId="20577"/>
          <ac:spMkLst>
            <pc:docMk/>
            <pc:sldMk cId="3250959201" sldId="267"/>
            <ac:spMk id="2" creationId="{D7627F75-A423-1443-3E9D-0507CCD57054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4:17:31.803" v="1850"/>
          <ac:spMkLst>
            <pc:docMk/>
            <pc:sldMk cId="3250959201" sldId="267"/>
            <ac:spMk id="3" creationId="{ABA8DA3F-3E3D-4D19-0ECA-413B2C664978}"/>
          </ac:spMkLst>
        </pc:spChg>
        <pc:spChg chg="add">
          <ac:chgData name="Vrbová Kateřina" userId="S::katerina.vrbova@mmr.cz::4f083b6c-e11b-4568-b77e-212b410455f0" providerId="AD" clId="Web-{2A9487D5-CC12-0BEE-9312-68A4811B2FCE}" dt="2025-05-25T14:02:30.729" v="1249"/>
          <ac:spMkLst>
            <pc:docMk/>
            <pc:sldMk cId="3250959201" sldId="267"/>
            <ac:spMk id="5" creationId="{5942A82C-75F4-E2D1-00BC-2A86947930D8}"/>
          </ac:spMkLst>
        </pc:spChg>
      </pc:sldChg>
      <pc:sldChg chg="addSp delSp modSp">
        <pc:chgData name="Vrbová Kateřina" userId="S::katerina.vrbova@mmr.cz::4f083b6c-e11b-4568-b77e-212b410455f0" providerId="AD" clId="Web-{2A9487D5-CC12-0BEE-9312-68A4811B2FCE}" dt="2025-05-25T12:50:52.628" v="745"/>
        <pc:sldMkLst>
          <pc:docMk/>
          <pc:sldMk cId="2102946916" sldId="268"/>
        </pc:sldMkLst>
        <pc:spChg chg="mod">
          <ac:chgData name="Vrbová Kateřina" userId="S::katerina.vrbova@mmr.cz::4f083b6c-e11b-4568-b77e-212b410455f0" providerId="AD" clId="Web-{2A9487D5-CC12-0BEE-9312-68A4811B2FCE}" dt="2025-05-25T12:43:22.709" v="706" actId="20577"/>
          <ac:spMkLst>
            <pc:docMk/>
            <pc:sldMk cId="2102946916" sldId="268"/>
            <ac:spMk id="2" creationId="{C24051AC-9EEF-8378-A2F4-93F687A6B2F8}"/>
          </ac:spMkLst>
        </pc:spChg>
        <pc:spChg chg="del mod">
          <ac:chgData name="Vrbová Kateřina" userId="S::katerina.vrbova@mmr.cz::4f083b6c-e11b-4568-b77e-212b410455f0" providerId="AD" clId="Web-{2A9487D5-CC12-0BEE-9312-68A4811B2FCE}" dt="2025-05-25T12:49:40.392" v="740"/>
          <ac:spMkLst>
            <pc:docMk/>
            <pc:sldMk cId="2102946916" sldId="268"/>
            <ac:spMk id="3" creationId="{C90F1D01-3F29-67F1-2E8C-61FB837D0595}"/>
          </ac:spMkLst>
        </pc:spChg>
        <pc:spChg chg="add del mod">
          <ac:chgData name="Vrbová Kateřina" userId="S::katerina.vrbova@mmr.cz::4f083b6c-e11b-4568-b77e-212b410455f0" providerId="AD" clId="Web-{2A9487D5-CC12-0BEE-9312-68A4811B2FCE}" dt="2025-05-25T12:49:59.861" v="741"/>
          <ac:spMkLst>
            <pc:docMk/>
            <pc:sldMk cId="2102946916" sldId="268"/>
            <ac:spMk id="7" creationId="{FC8B4F70-B2A9-4272-8D32-2836D07754ED}"/>
          </ac:spMkLst>
        </pc:spChg>
        <pc:spChg chg="add mod">
          <ac:chgData name="Vrbová Kateřina" userId="S::katerina.vrbova@mmr.cz::4f083b6c-e11b-4568-b77e-212b410455f0" providerId="AD" clId="Web-{2A9487D5-CC12-0BEE-9312-68A4811B2FCE}" dt="2025-05-25T12:50:52.628" v="745"/>
          <ac:spMkLst>
            <pc:docMk/>
            <pc:sldMk cId="2102946916" sldId="268"/>
            <ac:spMk id="8" creationId="{B04395AC-FA8E-4F1B-4137-29353924D268}"/>
          </ac:spMkLst>
        </pc:spChg>
        <pc:picChg chg="add del mod">
          <ac:chgData name="Vrbová Kateřina" userId="S::katerina.vrbova@mmr.cz::4f083b6c-e11b-4568-b77e-212b410455f0" providerId="AD" clId="Web-{2A9487D5-CC12-0BEE-9312-68A4811B2FCE}" dt="2025-05-25T12:46:12.026" v="726"/>
          <ac:picMkLst>
            <pc:docMk/>
            <pc:sldMk cId="2102946916" sldId="268"/>
            <ac:picMk id="4" creationId="{AC2CA31E-3177-12CC-E2F0-39530CE7F411}"/>
          </ac:picMkLst>
        </pc:picChg>
        <pc:picChg chg="add mod modCrop">
          <ac:chgData name="Vrbová Kateřina" userId="S::katerina.vrbova@mmr.cz::4f083b6c-e11b-4568-b77e-212b410455f0" providerId="AD" clId="Web-{2A9487D5-CC12-0BEE-9312-68A4811B2FCE}" dt="2025-05-25T12:49:25.891" v="737" actId="1076"/>
          <ac:picMkLst>
            <pc:docMk/>
            <pc:sldMk cId="2102946916" sldId="268"/>
            <ac:picMk id="5" creationId="{6B4F2837-7DAB-F3F5-9609-4A60925E6C6F}"/>
          </ac:picMkLst>
        </pc:picChg>
      </pc:sldChg>
      <pc:sldChg chg="modAnim">
        <pc:chgData name="Vrbová Kateřina" userId="S::katerina.vrbova@mmr.cz::4f083b6c-e11b-4568-b77e-212b410455f0" providerId="AD" clId="Web-{2A9487D5-CC12-0BEE-9312-68A4811B2FCE}" dt="2025-05-25T13:08:06.082" v="813"/>
        <pc:sldMkLst>
          <pc:docMk/>
          <pc:sldMk cId="511175224" sldId="291"/>
        </pc:sldMkLst>
      </pc:sldChg>
      <pc:sldChg chg="modSp">
        <pc:chgData name="Vrbová Kateřina" userId="S::katerina.vrbova@mmr.cz::4f083b6c-e11b-4568-b77e-212b410455f0" providerId="AD" clId="Web-{2A9487D5-CC12-0BEE-9312-68A4811B2FCE}" dt="2025-05-25T13:09:52.663" v="822" actId="14100"/>
        <pc:sldMkLst>
          <pc:docMk/>
          <pc:sldMk cId="3218673073" sldId="292"/>
        </pc:sldMkLst>
        <pc:spChg chg="mod">
          <ac:chgData name="Vrbová Kateřina" userId="S::katerina.vrbova@mmr.cz::4f083b6c-e11b-4568-b77e-212b410455f0" providerId="AD" clId="Web-{2A9487D5-CC12-0BEE-9312-68A4811B2FCE}" dt="2025-05-25T13:09:52.663" v="822" actId="14100"/>
          <ac:spMkLst>
            <pc:docMk/>
            <pc:sldMk cId="3218673073" sldId="292"/>
            <ac:spMk id="3" creationId="{403BD5EA-C715-1E99-0C0D-574FF5D7DA22}"/>
          </ac:spMkLst>
        </pc:spChg>
      </pc:sldChg>
      <pc:sldChg chg="modSp">
        <pc:chgData name="Vrbová Kateřina" userId="S::katerina.vrbova@mmr.cz::4f083b6c-e11b-4568-b77e-212b410455f0" providerId="AD" clId="Web-{2A9487D5-CC12-0BEE-9312-68A4811B2FCE}" dt="2025-05-25T13:55:44.952" v="1165" actId="20577"/>
        <pc:sldMkLst>
          <pc:docMk/>
          <pc:sldMk cId="3077377000" sldId="294"/>
        </pc:sldMkLst>
        <pc:spChg chg="mod">
          <ac:chgData name="Vrbová Kateřina" userId="S::katerina.vrbova@mmr.cz::4f083b6c-e11b-4568-b77e-212b410455f0" providerId="AD" clId="Web-{2A9487D5-CC12-0BEE-9312-68A4811B2FCE}" dt="2025-05-25T13:55:44.952" v="1165" actId="20577"/>
          <ac:spMkLst>
            <pc:docMk/>
            <pc:sldMk cId="3077377000" sldId="294"/>
            <ac:spMk id="5" creationId="{E65372B4-D629-4345-8A60-231E4359DC80}"/>
          </ac:spMkLst>
        </pc:spChg>
      </pc:sldChg>
      <pc:sldChg chg="addSp delSp modSp addAnim modAnim">
        <pc:chgData name="Vrbová Kateřina" userId="S::katerina.vrbova@mmr.cz::4f083b6c-e11b-4568-b77e-212b410455f0" providerId="AD" clId="Web-{2A9487D5-CC12-0BEE-9312-68A4811B2FCE}" dt="2025-05-25T13:11:11.431" v="824"/>
        <pc:sldMkLst>
          <pc:docMk/>
          <pc:sldMk cId="3852208910" sldId="295"/>
        </pc:sldMkLst>
        <pc:spChg chg="mod">
          <ac:chgData name="Vrbová Kateřina" userId="S::katerina.vrbova@mmr.cz::4f083b6c-e11b-4568-b77e-212b410455f0" providerId="AD" clId="Web-{2A9487D5-CC12-0BEE-9312-68A4811B2FCE}" dt="2025-05-25T11:54:01.930" v="32" actId="1076"/>
          <ac:spMkLst>
            <pc:docMk/>
            <pc:sldMk cId="3852208910" sldId="295"/>
            <ac:spMk id="2" creationId="{E61838D4-0666-370F-5F92-2AA3399D3708}"/>
          </ac:spMkLst>
        </pc:spChg>
        <pc:spChg chg="del mod">
          <ac:chgData name="Vrbová Kateřina" userId="S::katerina.vrbova@mmr.cz::4f083b6c-e11b-4568-b77e-212b410455f0" providerId="AD" clId="Web-{2A9487D5-CC12-0BEE-9312-68A4811B2FCE}" dt="2025-05-25T11:54:25.852" v="38"/>
          <ac:spMkLst>
            <pc:docMk/>
            <pc:sldMk cId="3852208910" sldId="295"/>
            <ac:spMk id="5" creationId="{E65372B4-D629-4345-8A60-231E4359DC80}"/>
          </ac:spMkLst>
        </pc:spChg>
        <pc:spChg chg="add mod">
          <ac:chgData name="Vrbová Kateřina" userId="S::katerina.vrbova@mmr.cz::4f083b6c-e11b-4568-b77e-212b410455f0" providerId="AD" clId="Web-{2A9487D5-CC12-0BEE-9312-68A4811B2FCE}" dt="2025-05-25T12:09:28.957" v="204" actId="20577"/>
          <ac:spMkLst>
            <pc:docMk/>
            <pc:sldMk cId="3852208910" sldId="295"/>
            <ac:spMk id="9" creationId="{819C607A-D2C1-AD25-BE5F-D8D308905424}"/>
          </ac:spMkLst>
        </pc:spChg>
        <pc:picChg chg="add del mod">
          <ac:chgData name="Vrbová Kateřina" userId="S::katerina.vrbova@mmr.cz::4f083b6c-e11b-4568-b77e-212b410455f0" providerId="AD" clId="Web-{2A9487D5-CC12-0BEE-9312-68A4811B2FCE}" dt="2025-05-25T11:54:56.978" v="39"/>
          <ac:picMkLst>
            <pc:docMk/>
            <pc:sldMk cId="3852208910" sldId="295"/>
            <ac:picMk id="3" creationId="{BD55916E-9F65-3ADD-6B5A-6339746D9A7B}"/>
          </ac:picMkLst>
        </pc:picChg>
        <pc:picChg chg="add del mod">
          <ac:chgData name="Vrbová Kateřina" userId="S::katerina.vrbova@mmr.cz::4f083b6c-e11b-4568-b77e-212b410455f0" providerId="AD" clId="Web-{2A9487D5-CC12-0BEE-9312-68A4811B2FCE}" dt="2025-05-25T11:57:39.358" v="45"/>
          <ac:picMkLst>
            <pc:docMk/>
            <pc:sldMk cId="3852208910" sldId="295"/>
            <ac:picMk id="6" creationId="{5C6DEFBE-7891-B1E2-6631-D3D1D9D95E8F}"/>
          </ac:picMkLst>
        </pc:picChg>
        <pc:picChg chg="add mod">
          <ac:chgData name="Vrbová Kateřina" userId="S::katerina.vrbova@mmr.cz::4f083b6c-e11b-4568-b77e-212b410455f0" providerId="AD" clId="Web-{2A9487D5-CC12-0BEE-9312-68A4811B2FCE}" dt="2025-05-25T12:07:41.516" v="180" actId="1076"/>
          <ac:picMkLst>
            <pc:docMk/>
            <pc:sldMk cId="3852208910" sldId="295"/>
            <ac:picMk id="7" creationId="{A485F5C2-4701-DD14-5D07-523D957A2F9F}"/>
          </ac:picMkLst>
        </pc:picChg>
      </pc:sldChg>
      <pc:sldChg chg="modSp">
        <pc:chgData name="Vrbová Kateřina" userId="S::katerina.vrbova@mmr.cz::4f083b6c-e11b-4568-b77e-212b410455f0" providerId="AD" clId="Web-{2A9487D5-CC12-0BEE-9312-68A4811B2FCE}" dt="2025-05-25T13:03:31.199" v="810" actId="20577"/>
        <pc:sldMkLst>
          <pc:docMk/>
          <pc:sldMk cId="250667602" sldId="297"/>
        </pc:sldMkLst>
        <pc:spChg chg="mod">
          <ac:chgData name="Vrbová Kateřina" userId="S::katerina.vrbova@mmr.cz::4f083b6c-e11b-4568-b77e-212b410455f0" providerId="AD" clId="Web-{2A9487D5-CC12-0BEE-9312-68A4811B2FCE}" dt="2025-05-25T13:03:31.199" v="810" actId="20577"/>
          <ac:spMkLst>
            <pc:docMk/>
            <pc:sldMk cId="250667602" sldId="297"/>
            <ac:spMk id="3" creationId="{65CD4B10-F1AF-788B-9CA5-805EF4D1EA81}"/>
          </ac:spMkLst>
        </pc:spChg>
      </pc:sldChg>
      <pc:sldChg chg="addSp delSp modSp add replId">
        <pc:chgData name="Vrbová Kateřina" userId="S::katerina.vrbova@mmr.cz::4f083b6c-e11b-4568-b77e-212b410455f0" providerId="AD" clId="Web-{2A9487D5-CC12-0BEE-9312-68A4811B2FCE}" dt="2025-05-25T12:03:35.181" v="149" actId="1076"/>
        <pc:sldMkLst>
          <pc:docMk/>
          <pc:sldMk cId="111245849" sldId="308"/>
        </pc:sldMkLst>
        <pc:spChg chg="del mod">
          <ac:chgData name="Vrbová Kateřina" userId="S::katerina.vrbova@mmr.cz::4f083b6c-e11b-4568-b77e-212b410455f0" providerId="AD" clId="Web-{2A9487D5-CC12-0BEE-9312-68A4811B2FCE}" dt="2025-05-25T12:00:41.379" v="94"/>
          <ac:spMkLst>
            <pc:docMk/>
            <pc:sldMk cId="111245849" sldId="308"/>
            <ac:spMk id="2" creationId="{EF8AFD74-103A-5527-2890-F591C8513372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2:03:35.181" v="148" actId="1076"/>
          <ac:spMkLst>
            <pc:docMk/>
            <pc:sldMk cId="111245849" sldId="308"/>
            <ac:spMk id="5" creationId="{C4995419-F1B8-6218-506D-A482E54541DF}"/>
          </ac:spMkLst>
        </pc:spChg>
        <pc:spChg chg="add del mod">
          <ac:chgData name="Vrbová Kateřina" userId="S::katerina.vrbova@mmr.cz::4f083b6c-e11b-4568-b77e-212b410455f0" providerId="AD" clId="Web-{2A9487D5-CC12-0BEE-9312-68A4811B2FCE}" dt="2025-05-25T12:00:51.520" v="96"/>
          <ac:spMkLst>
            <pc:docMk/>
            <pc:sldMk cId="111245849" sldId="308"/>
            <ac:spMk id="6" creationId="{2817DBC2-C76D-EA5D-97D3-B71BEA6DE5B4}"/>
          </ac:spMkLst>
        </pc:spChg>
        <pc:spChg chg="add mod">
          <ac:chgData name="Vrbová Kateřina" userId="S::katerina.vrbova@mmr.cz::4f083b6c-e11b-4568-b77e-212b410455f0" providerId="AD" clId="Web-{2A9487D5-CC12-0BEE-9312-68A4811B2FCE}" dt="2025-05-25T12:03:35.181" v="149" actId="1076"/>
          <ac:spMkLst>
            <pc:docMk/>
            <pc:sldMk cId="111245849" sldId="308"/>
            <ac:spMk id="7" creationId="{C5F8F782-1ACF-AE5A-7E47-9F1E86B96834}"/>
          </ac:spMkLst>
        </pc:spChg>
      </pc:sldChg>
      <pc:sldChg chg="delSp modSp add replId">
        <pc:chgData name="Vrbová Kateřina" userId="S::katerina.vrbova@mmr.cz::4f083b6c-e11b-4568-b77e-212b410455f0" providerId="AD" clId="Web-{2A9487D5-CC12-0BEE-9312-68A4811B2FCE}" dt="2025-05-25T13:59:58.522" v="1233" actId="20577"/>
        <pc:sldMkLst>
          <pc:docMk/>
          <pc:sldMk cId="353587721" sldId="309"/>
        </pc:sldMkLst>
        <pc:spChg chg="mod">
          <ac:chgData name="Vrbová Kateřina" userId="S::katerina.vrbova@mmr.cz::4f083b6c-e11b-4568-b77e-212b410455f0" providerId="AD" clId="Web-{2A9487D5-CC12-0BEE-9312-68A4811B2FCE}" dt="2025-05-25T12:16:23.907" v="580" actId="20577"/>
          <ac:spMkLst>
            <pc:docMk/>
            <pc:sldMk cId="353587721" sldId="309"/>
            <ac:spMk id="2" creationId="{88312290-F6CC-84A5-C57D-6354E536B59B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3:59:58.522" v="1233" actId="20577"/>
          <ac:spMkLst>
            <pc:docMk/>
            <pc:sldMk cId="353587721" sldId="309"/>
            <ac:spMk id="3" creationId="{EF5744B0-DCA1-3213-1D03-67F6A5CD6010}"/>
          </ac:spMkLst>
        </pc:spChg>
        <pc:picChg chg="del">
          <ac:chgData name="Vrbová Kateřina" userId="S::katerina.vrbova@mmr.cz::4f083b6c-e11b-4568-b77e-212b410455f0" providerId="AD" clId="Web-{2A9487D5-CC12-0BEE-9312-68A4811B2FCE}" dt="2025-05-25T12:10:30.131" v="207"/>
          <ac:picMkLst>
            <pc:docMk/>
            <pc:sldMk cId="353587721" sldId="309"/>
            <ac:picMk id="7" creationId="{3C6B73B2-1C81-F85C-BDA2-C50F5EDE0072}"/>
          </ac:picMkLst>
        </pc:picChg>
      </pc:sldChg>
      <pc:sldChg chg="delSp add del replId">
        <pc:chgData name="Vrbová Kateřina" userId="S::katerina.vrbova@mmr.cz::4f083b6c-e11b-4568-b77e-212b410455f0" providerId="AD" clId="Web-{2A9487D5-CC12-0BEE-9312-68A4811B2FCE}" dt="2025-05-25T12:51:19.098" v="748"/>
        <pc:sldMkLst>
          <pc:docMk/>
          <pc:sldMk cId="415202515" sldId="310"/>
        </pc:sldMkLst>
        <pc:picChg chg="del">
          <ac:chgData name="Vrbová Kateřina" userId="S::katerina.vrbova@mmr.cz::4f083b6c-e11b-4568-b77e-212b410455f0" providerId="AD" clId="Web-{2A9487D5-CC12-0BEE-9312-68A4811B2FCE}" dt="2025-05-25T12:51:16.410" v="747"/>
          <ac:picMkLst>
            <pc:docMk/>
            <pc:sldMk cId="415202515" sldId="310"/>
            <ac:picMk id="5" creationId="{A8CF3574-44C3-96A8-E8FA-CFE7B61F6A44}"/>
          </ac:picMkLst>
        </pc:picChg>
      </pc:sldChg>
      <pc:sldChg chg="modSp add ord replId">
        <pc:chgData name="Vrbová Kateřina" userId="S::katerina.vrbova@mmr.cz::4f083b6c-e11b-4568-b77e-212b410455f0" providerId="AD" clId="Web-{2A9487D5-CC12-0BEE-9312-68A4811B2FCE}" dt="2025-05-25T14:01:58.588" v="1248" actId="20577"/>
        <pc:sldMkLst>
          <pc:docMk/>
          <pc:sldMk cId="3742983555" sldId="310"/>
        </pc:sldMkLst>
        <pc:spChg chg="mod">
          <ac:chgData name="Vrbová Kateřina" userId="S::katerina.vrbova@mmr.cz::4f083b6c-e11b-4568-b77e-212b410455f0" providerId="AD" clId="Web-{2A9487D5-CC12-0BEE-9312-68A4811B2FCE}" dt="2025-05-25T12:55:06.245" v="779" actId="20577"/>
          <ac:spMkLst>
            <pc:docMk/>
            <pc:sldMk cId="3742983555" sldId="310"/>
            <ac:spMk id="2" creationId="{52CA9066-E77D-E50C-6219-E87FB0970B1C}"/>
          </ac:spMkLst>
        </pc:spChg>
        <pc:spChg chg="mod">
          <ac:chgData name="Vrbová Kateřina" userId="S::katerina.vrbova@mmr.cz::4f083b6c-e11b-4568-b77e-212b410455f0" providerId="AD" clId="Web-{2A9487D5-CC12-0BEE-9312-68A4811B2FCE}" dt="2025-05-25T14:01:58.588" v="1248" actId="20577"/>
          <ac:spMkLst>
            <pc:docMk/>
            <pc:sldMk cId="3742983555" sldId="310"/>
            <ac:spMk id="3" creationId="{5282E7CF-6146-5C02-A1F6-530DB5D469BD}"/>
          </ac:spMkLst>
        </pc:spChg>
      </pc:sldChg>
    </pc:docChg>
  </pc:docChgLst>
  <pc:docChgLst>
    <pc:chgData name="Vrbová Kateřina" userId="S::katerina.vrbova@mmr.cz::4f083b6c-e11b-4568-b77e-212b410455f0" providerId="AD" clId="Web-{92314197-A035-0860-ACD0-39E52ABA14B8}"/>
    <pc:docChg chg="modSld">
      <pc:chgData name="Vrbová Kateřina" userId="S::katerina.vrbova@mmr.cz::4f083b6c-e11b-4568-b77e-212b410455f0" providerId="AD" clId="Web-{92314197-A035-0860-ACD0-39E52ABA14B8}" dt="2025-05-23T15:00:17.474" v="1" actId="1076"/>
      <pc:docMkLst>
        <pc:docMk/>
      </pc:docMkLst>
      <pc:sldChg chg="modSp">
        <pc:chgData name="Vrbová Kateřina" userId="S::katerina.vrbova@mmr.cz::4f083b6c-e11b-4568-b77e-212b410455f0" providerId="AD" clId="Web-{92314197-A035-0860-ACD0-39E52ABA14B8}" dt="2025-05-23T15:00:17.474" v="1" actId="1076"/>
        <pc:sldMkLst>
          <pc:docMk/>
          <pc:sldMk cId="226376777" sldId="262"/>
        </pc:sldMkLst>
        <pc:spChg chg="mod">
          <ac:chgData name="Vrbová Kateřina" userId="S::katerina.vrbova@mmr.cz::4f083b6c-e11b-4568-b77e-212b410455f0" providerId="AD" clId="Web-{92314197-A035-0860-ACD0-39E52ABA14B8}" dt="2025-05-23T15:00:17.474" v="1" actId="1076"/>
          <ac:spMkLst>
            <pc:docMk/>
            <pc:sldMk cId="226376777" sldId="262"/>
            <ac:spMk id="2" creationId="{A2C576E5-A087-2FD3-BCEC-3B2297076292}"/>
          </ac:spMkLst>
        </pc:spChg>
        <pc:spChg chg="mod">
          <ac:chgData name="Vrbová Kateřina" userId="S::katerina.vrbova@mmr.cz::4f083b6c-e11b-4568-b77e-212b410455f0" providerId="AD" clId="Web-{92314197-A035-0860-ACD0-39E52ABA14B8}" dt="2025-05-23T15:00:12.662" v="0" actId="20577"/>
          <ac:spMkLst>
            <pc:docMk/>
            <pc:sldMk cId="226376777" sldId="262"/>
            <ac:spMk id="3" creationId="{0E9CAE5A-3769-5AAA-8C6E-9EF8B15A09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07.10.2025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07.10.2025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9ACF4-3ED4-4352-AD43-F2B3DCDCE0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65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zemniplanovani.gov.cz/metodiky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r.cz/uzemni-planovani/standardizace-uzemniho-planovani/" TargetMode="External"/><Relationship Id="rId2" Type="http://schemas.openxmlformats.org/officeDocument/2006/relationships/hyperlink" Target="https://mmr.gov.cz/cs/ministerstvo/stavebni-pravo/stanoviska-a-metodiky/uzemni-planovani/9-zakon-c-283-2021-sb/8-jednotny-standard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KonzultacniStredisko@uur.cz" TargetMode="External"/><Relationship Id="rId4" Type="http://schemas.openxmlformats.org/officeDocument/2006/relationships/hyperlink" Target="mailto:podpora@uzemniplanovani.gov.cz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zemniplanovani.gov.cz/uvod?p_p_id=sk_esmo_ngup_portlet_news_NewsPortlet_INSTANCE_eymr&amp;p_p_lifecycle=0&amp;p_p_state=maximized&amp;p_p_mode=view&amp;_sk_esmo_ngup_portlet_news_NewsPortlet_INSTANCE_eymr_backURL=%2Fuvod%3Fp_p_id%3Dsk_esmo_ngup_portlet_news_NewsPortlet_INSTANCE_eymr%26p_p_lifecycle%3D0%26p_p_state%3Dmaximized%26p_p_mode%3Dview&amp;_sk_esmo_ngup_portlet_news_NewsPortlet_INSTANCE_eymr_articleResPrimKey=117618" TargetMode="External"/><Relationship Id="rId2" Type="http://schemas.openxmlformats.org/officeDocument/2006/relationships/hyperlink" Target="mailto:eup@uzemniplanovani.gov.cz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is.uzemniplanovani-test.gov.cz/territorial-planning/evidence/f370ab81-8b58-4d65-a663-3ba98cdcd2fc" TargetMode="External"/><Relationship Id="rId2" Type="http://schemas.openxmlformats.org/officeDocument/2006/relationships/hyperlink" Target="mailto:eup@uzemniplanovani.gov.cz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balcar@mmr.gov.cz" TargetMode="External"/><Relationship Id="rId2" Type="http://schemas.openxmlformats.org/officeDocument/2006/relationships/hyperlink" Target="mailto:katerina.vrbova@mmr.gov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enka.adamkova@mmr.gov.cz" TargetMode="External"/><Relationship Id="rId4" Type="http://schemas.openxmlformats.org/officeDocument/2006/relationships/hyperlink" Target="mailto:simona.lhotakova@mmr.gov.c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zemniplanovani.gov.cz/formular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@uzemniplanovani.gov.cz" TargetMode="External"/><Relationship Id="rId2" Type="http://schemas.openxmlformats.org/officeDocument/2006/relationships/hyperlink" Target="https://uzemniplanovani.gov.cz/uzivatelska-priruck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7056784" cy="2088232"/>
          </a:xfrm>
        </p:spPr>
        <p:txBody>
          <a:bodyPr/>
          <a:lstStyle/>
          <a:p>
            <a:r>
              <a:rPr lang="cs-CZ" dirty="0"/>
              <a:t>Odbor územně správní ve spolupráci se sekcí informačních technologií</a:t>
            </a:r>
          </a:p>
          <a:p>
            <a:endParaRPr lang="cs-CZ" dirty="0"/>
          </a:p>
          <a:p>
            <a:r>
              <a:rPr lang="cs-CZ" dirty="0"/>
              <a:t>Školení on-line, 7. října 2025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Národní </a:t>
            </a:r>
            <a:r>
              <a:rPr lang="cs-CZ" sz="3600" dirty="0" err="1"/>
              <a:t>geoportál</a:t>
            </a:r>
            <a:r>
              <a:rPr lang="cs-CZ" sz="3600" dirty="0"/>
              <a:t> územního plánování – aktuální stav a vývoj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71B28-24F1-1118-32EB-62A6E1757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48A4-92F2-BA3E-B1AC-D90DCDC3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Metodická podpora</a:t>
            </a:r>
            <a:endParaRPr lang="cs-CZ" sz="24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F6762B40-2A30-FD0D-E7CA-9F72F5A7D119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360040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dirty="0"/>
              <a:t>Videozáznamy ze školení a prezentace – dočasně publikovány v rámci Aktualit</a:t>
            </a:r>
          </a:p>
          <a:p>
            <a:pPr lvl="0"/>
            <a:r>
              <a:rPr lang="cs-CZ" sz="2000" dirty="0"/>
              <a:t>Připravuje se samostatná sekce pro ŠKOLENÍ</a:t>
            </a:r>
          </a:p>
          <a:p>
            <a:pPr lvl="0"/>
            <a:r>
              <a:rPr lang="cs-CZ" sz="2000" dirty="0"/>
              <a:t>Souběžná příprava metodik na úseku územního plánování (např. pro evidenci územního plánování) – publikovány: </a:t>
            </a:r>
            <a:r>
              <a:rPr lang="cs-CZ" sz="2000" dirty="0">
                <a:hlinkClick r:id="rId2"/>
              </a:rPr>
              <a:t>Metodiky - NGÚP</a:t>
            </a:r>
            <a:endParaRPr lang="cs-CZ" sz="2000" dirty="0"/>
          </a:p>
          <a:p>
            <a:pPr marL="0" lvl="0" indent="0"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0B9FA3-4E7A-A780-BE0B-C44BB7F3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320" y="1701096"/>
            <a:ext cx="4392488" cy="35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7329C-4FFB-1E0B-EDCE-3344D431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4F538-422D-3B64-2DF4-74EC81AD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Nové funkcionality na portálu + AIS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BA215F-C978-B0CA-0733-2A52103F9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pPr lvl="0"/>
            <a:r>
              <a:rPr lang="cs-CZ" sz="2400" dirty="0"/>
              <a:t>Seznam oprávněných investorů – export </a:t>
            </a:r>
            <a:r>
              <a:rPr lang="cs-CZ" sz="2400" dirty="0" err="1"/>
              <a:t>csv</a:t>
            </a:r>
            <a:endParaRPr lang="cs-CZ" sz="2400" dirty="0"/>
          </a:p>
          <a:p>
            <a:pPr lvl="0"/>
            <a:r>
              <a:rPr lang="cs-CZ" sz="2400" dirty="0"/>
              <a:t>Formulář – Evidence zástupců pořizovatele</a:t>
            </a:r>
          </a:p>
          <a:p>
            <a:pPr lvl="1"/>
            <a:r>
              <a:rPr lang="cs-CZ" sz="2000" dirty="0"/>
              <a:t>Žádost o udělení oprávnění k výkonu ÚPČ</a:t>
            </a:r>
          </a:p>
          <a:p>
            <a:pPr lvl="1"/>
            <a:r>
              <a:rPr lang="cs-CZ" sz="2000" dirty="0"/>
              <a:t>Žádost o prodloužení oprávnění k výkonu ÚPČ</a:t>
            </a:r>
          </a:p>
          <a:p>
            <a:pPr lvl="1"/>
            <a:r>
              <a:rPr lang="cs-CZ" sz="2000" dirty="0"/>
              <a:t>Žádost o změnu údajů v seznamu zástupců pořizovatele</a:t>
            </a:r>
          </a:p>
          <a:p>
            <a:pPr lvl="1"/>
            <a:r>
              <a:rPr lang="cs-CZ" sz="2000" dirty="0"/>
              <a:t>Prohlášení o ukončení činnosti</a:t>
            </a:r>
          </a:p>
          <a:p>
            <a:r>
              <a:rPr lang="cs-CZ" sz="2400" dirty="0"/>
              <a:t>Formulář – Politika územního rozvoje</a:t>
            </a:r>
          </a:p>
          <a:p>
            <a:pPr lvl="1"/>
            <a:r>
              <a:rPr lang="cs-CZ" sz="2000" dirty="0"/>
              <a:t>Připomínka k návrhu politiky územního rozvoje nebo její změny</a:t>
            </a:r>
          </a:p>
          <a:p>
            <a:pPr lvl="1"/>
            <a:r>
              <a:rPr lang="cs-CZ" sz="2000" dirty="0"/>
              <a:t>Připomínka k návrhu zprávy o plnění politiky územního rozvoje</a:t>
            </a:r>
          </a:p>
          <a:p>
            <a:pPr lvl="0"/>
            <a:r>
              <a:rPr lang="cs-CZ" sz="2400" dirty="0"/>
              <a:t>Korekční změny v EÚP </a:t>
            </a:r>
          </a:p>
          <a:p>
            <a:pPr lvl="0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5E31BD-CD7C-DE25-FF80-7A86F0681856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08/2025</a:t>
            </a:r>
          </a:p>
        </p:txBody>
      </p:sp>
    </p:spTree>
    <p:extLst>
      <p:ext uri="{BB962C8B-B14F-4D97-AF65-F5344CB8AC3E}">
        <p14:creationId xmlns:p14="http://schemas.microsoft.com/office/powerpoint/2010/main" val="246203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392A-1590-3B38-FF63-386C0C5A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24E7A-6E83-6D6D-F143-265CF2DF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Seznam oprávněných investorů – export </a:t>
            </a:r>
            <a:r>
              <a:rPr lang="cs-CZ" sz="2400" dirty="0" err="1"/>
              <a:t>csv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7D9AF5-A68F-E882-E871-AA4382F1C23F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08/2025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4357B25-9BDB-0B98-60E7-6840EA64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92" y="2008584"/>
            <a:ext cx="6229352" cy="4003004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84A6BAE-01DF-07AA-57F9-D4CBB517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18" y="1844824"/>
            <a:ext cx="5418099" cy="467424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8EC327D-3B9F-C77C-3CFE-C5FC8A5B4B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4"/>
          <a:stretch>
            <a:fillRect/>
          </a:stretch>
        </p:blipFill>
        <p:spPr>
          <a:xfrm>
            <a:off x="344023" y="2130343"/>
            <a:ext cx="8394287" cy="386854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BA3C646-BFCA-7880-C007-670F5237BB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48"/>
          <a:stretch>
            <a:fillRect/>
          </a:stretch>
        </p:blipFill>
        <p:spPr>
          <a:xfrm>
            <a:off x="334080" y="1844824"/>
            <a:ext cx="8414172" cy="476638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C306D65B-A32F-13B9-16C9-CF414B2398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17"/>
          <a:stretch>
            <a:fillRect/>
          </a:stretch>
        </p:blipFill>
        <p:spPr>
          <a:xfrm>
            <a:off x="259833" y="1844824"/>
            <a:ext cx="8624333" cy="4925468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04142DB2-12A9-6FCA-34F3-C0355A6C2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5" y="1844824"/>
            <a:ext cx="9031768" cy="49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1003B-13DF-9D71-2FAA-8C378B17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7F7BC-4702-A34C-B6D0-7EF84A70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pPr lvl="0"/>
            <a:r>
              <a:rPr lang="cs-CZ" sz="2400" dirty="0"/>
              <a:t>Formulář – Evidence zástupců pořizovatele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7F8804A-4A7B-A88A-5806-CC7BD2B0956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404639" y="1772816"/>
            <a:ext cx="4273058" cy="47529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B2FAE6E-29B3-1D6C-0CA0-74FD379D1DFF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08/2025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ECD3E8-DF92-A0AC-E1D3-9FF0036F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0" y="1760501"/>
            <a:ext cx="7092280" cy="48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F50EE-EABE-45ED-DB9B-A00DCC18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16060-DE6A-7370-2E46-72BC3F6A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pPr lvl="0"/>
            <a:r>
              <a:rPr lang="cs-CZ" sz="2400" dirty="0"/>
              <a:t>Formulář – Politika územního rozvoje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CA9587-C2ED-4265-D653-0C037645B78F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08/2025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B8C4A0-65D2-87E4-9333-EA6DB4B6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27" y="1675656"/>
            <a:ext cx="6252882" cy="51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81B9-181F-CAD7-F220-1FFA7D2F5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E4BFD-407F-7050-FE8A-5F87FC18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pPr lvl="0"/>
            <a:r>
              <a:rPr lang="cs-CZ" sz="2400" dirty="0"/>
              <a:t>Korekční úpravy v Evidenci územního plánování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4844BB-68FA-A7CE-5ABE-5A9BC0BD0A85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08/2025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5A1CE3-ABEB-D325-FBC7-BA76771A4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pPr lvl="0"/>
            <a:r>
              <a:rPr lang="cs-CZ" sz="2400" dirty="0"/>
              <a:t>Oprava vyhledávání na portále (RÚIAN kódy)</a:t>
            </a:r>
          </a:p>
          <a:p>
            <a:pPr lvl="0"/>
            <a:r>
              <a:rPr lang="cs-CZ" sz="2400" dirty="0"/>
              <a:t>Zobrazení Zpráv o uplatňování na samostatné záložce</a:t>
            </a:r>
          </a:p>
          <a:p>
            <a:pPr lvl="0"/>
            <a:r>
              <a:rPr lang="cs-CZ" sz="2400" dirty="0"/>
              <a:t>Zpráva o uplatňování – rok od – rok do</a:t>
            </a:r>
          </a:p>
          <a:p>
            <a:pPr lvl="0"/>
            <a:r>
              <a:rPr lang="cs-CZ" sz="2400" dirty="0"/>
              <a:t>Úprava číselníku vydávajícího orgánu u Územního opatření</a:t>
            </a:r>
          </a:p>
          <a:p>
            <a:pPr lvl="0"/>
            <a:r>
              <a:rPr lang="cs-CZ" sz="2400" dirty="0"/>
              <a:t>Územní studie – dva stejné atributy</a:t>
            </a:r>
          </a:p>
          <a:p>
            <a:pPr lvl="0"/>
            <a:r>
              <a:rPr lang="cs-CZ" sz="2400" dirty="0"/>
              <a:t>Po nabytí účinnosti na veřejné části není zobrazena záložka „Postup pořizování“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9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25F3B-0746-F1DD-F610-D8ABDBA06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365F3-8B99-B988-BF3A-725464BA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Nové funkcionality na portálu + AIS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A070CF-750C-25C8-3D4F-509383ABB2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pPr lvl="0"/>
            <a:r>
              <a:rPr lang="cs-CZ" dirty="0"/>
              <a:t>Formulář – Výjimka z kvalifikačních požadavků vzdělání</a:t>
            </a:r>
          </a:p>
          <a:p>
            <a:pPr lvl="0"/>
            <a:r>
              <a:rPr lang="cs-CZ" dirty="0"/>
              <a:t>Další korekční změny v EÚP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B0DB32-C1E4-2A59-6ABD-269F6BA47964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09/2025</a:t>
            </a:r>
          </a:p>
        </p:txBody>
      </p:sp>
    </p:spTree>
    <p:extLst>
      <p:ext uri="{BB962C8B-B14F-4D97-AF65-F5344CB8AC3E}">
        <p14:creationId xmlns:p14="http://schemas.microsoft.com/office/powerpoint/2010/main" val="286546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E949-4AA7-15B3-54A7-B6C508E6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CBFAE-8383-EE0D-0139-40FBE6E5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pPr lvl="0"/>
            <a:r>
              <a:rPr lang="cs-CZ" sz="2400" dirty="0"/>
              <a:t>Formulář – Výjimka z kvalifikačních požadavků vzdělání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D39AB3-2572-7440-6F4F-937CDA70BD53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09/2025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01D0C5-AD2E-D3E0-66B8-24C27221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74" y="1726253"/>
            <a:ext cx="5425451" cy="51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FB01-2AEE-2505-4F34-E0B04351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E586B-0F7F-1DBE-7E97-962B0DE0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pPr lvl="0"/>
            <a:r>
              <a:rPr lang="cs-CZ" sz="2400" dirty="0"/>
              <a:t>Korekční úpravy v Evidenci územního plánování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C85C00-D917-F8FB-5A4F-35672DD8EAB5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0099"/>
                </a:solidFill>
              </a:rPr>
              <a:t>Release</a:t>
            </a:r>
            <a:r>
              <a:rPr lang="cs-CZ" sz="2000" b="1" dirty="0">
                <a:solidFill>
                  <a:srgbClr val="000099"/>
                </a:solidFill>
              </a:rPr>
              <a:t> 09/2025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ADACA9-C479-B2C1-D65F-2DDA879B15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pPr lvl="0"/>
            <a:r>
              <a:rPr lang="cs-CZ" sz="2400" dirty="0"/>
              <a:t>Rozšíření pole „Územní plánování“ při připojení spisu k existujícímu záznamu EÚP o kód EÚP</a:t>
            </a:r>
          </a:p>
          <a:p>
            <a:pPr lvl="0"/>
            <a:r>
              <a:rPr lang="cs-CZ" sz="2400" dirty="0"/>
              <a:t>Odstranění atributu „Vyhodnocení vlivů na udržitelný rozvoj území“ u Regulačního plánu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61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03" y="1272411"/>
            <a:ext cx="8291264" cy="792088"/>
          </a:xfrm>
        </p:spPr>
        <p:txBody>
          <a:bodyPr/>
          <a:lstStyle/>
          <a:p>
            <a:r>
              <a:rPr lang="cs-CZ" sz="2400" dirty="0"/>
              <a:t>Kontrolní nástroje k jednotnému standardu ÚPD, ZÚ, ÚOSÚ, ÚOAÚ a strojově čitelnému formátu ÚS</a:t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CD4B10-F1AF-788B-9CA5-805EF4D1EA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2976" y="2204864"/>
            <a:ext cx="8444306" cy="4142590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Zásady územního rozvoje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Kontrolní nástroj nasazen </a:t>
            </a:r>
            <a:r>
              <a:rPr lang="cs-CZ" sz="2000" b="1" dirty="0"/>
              <a:t>k 27.8.2025 pro GML</a:t>
            </a:r>
          </a:p>
          <a:p>
            <a:pPr lvl="2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600" dirty="0"/>
              <a:t>(Na vyžádání KÚ a zpracovatelům distribuován konverzní nástroj GDB-GML)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20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Územní plán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Nasazeno pro </a:t>
            </a:r>
            <a:r>
              <a:rPr lang="cs-CZ" sz="2000" dirty="0" err="1"/>
              <a:t>EsriShapefile</a:t>
            </a:r>
            <a:r>
              <a:rPr lang="cs-CZ" sz="2000" dirty="0"/>
              <a:t> a </a:t>
            </a:r>
            <a:r>
              <a:rPr lang="cs-CZ" sz="2000" b="1" dirty="0"/>
              <a:t>od 19.9.2025 pro DXF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20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Regulační plán, územní studie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Nasazeno pro </a:t>
            </a:r>
            <a:r>
              <a:rPr lang="cs-CZ" sz="2000" dirty="0" err="1"/>
              <a:t>EsriShapefile</a:t>
            </a:r>
            <a:r>
              <a:rPr lang="cs-CZ" sz="2000" dirty="0"/>
              <a:t> i pro DXF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20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2000" b="1" dirty="0">
                <a:solidFill>
                  <a:srgbClr val="000099"/>
                </a:solidFill>
              </a:rPr>
              <a:t>Vymezení zastavěného území, územní opatření</a:t>
            </a:r>
          </a:p>
          <a:p>
            <a:pPr marL="1079500"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Nasazeno pro </a:t>
            </a:r>
            <a:r>
              <a:rPr lang="cs-CZ" sz="2000" dirty="0" err="1"/>
              <a:t>EsriShapefile</a:t>
            </a:r>
            <a:endParaRPr lang="cs-CZ" sz="2000" dirty="0"/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2C1703-7584-C8C7-13A5-E352227A6048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Validační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420366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6368" y="1916832"/>
            <a:ext cx="8291264" cy="439248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Úvodní slovo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Projektový plán do 06/2026 a další výhled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Harmonogram + metodická podpora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Podrobné představení </a:t>
            </a:r>
            <a:r>
              <a:rPr lang="cs-CZ" sz="2600" dirty="0" err="1"/>
              <a:t>releasů</a:t>
            </a:r>
            <a:r>
              <a:rPr lang="cs-CZ" sz="2600" dirty="0"/>
              <a:t> 08/2025 a 09/2025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Evidence územního plánování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600" dirty="0"/>
              <a:t>Diskuze a dotazy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6368" y="1196752"/>
            <a:ext cx="8291264" cy="504056"/>
          </a:xfrm>
        </p:spPr>
        <p:txBody>
          <a:bodyPr/>
          <a:lstStyle/>
          <a:p>
            <a:r>
              <a:rPr lang="cs-CZ" dirty="0"/>
              <a:t>Program jednání</a:t>
            </a:r>
          </a:p>
        </p:txBody>
      </p:sp>
    </p:spTree>
    <p:extLst>
      <p:ext uri="{BB962C8B-B14F-4D97-AF65-F5344CB8AC3E}">
        <p14:creationId xmlns:p14="http://schemas.microsoft.com/office/powerpoint/2010/main" val="47409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38FC127-5571-C06C-C8FF-BD35C5D5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" y="1124744"/>
            <a:ext cx="8291264" cy="572413"/>
          </a:xfrm>
        </p:spPr>
        <p:txBody>
          <a:bodyPr/>
          <a:lstStyle/>
          <a:p>
            <a:r>
              <a:rPr lang="cs-CZ" sz="2400" b="1" dirty="0"/>
              <a:t>Přístup ke kontrolním nástrojům </a:t>
            </a:r>
            <a:r>
              <a:rPr lang="cs-CZ" sz="2400" dirty="0"/>
              <a:t>– Portál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3491FC7-AAAF-2136-D423-D25ACD01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21689"/>
            <a:ext cx="6944962" cy="3787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A4237F7-C2B8-ABC3-405F-76B8D60425F7}"/>
              </a:ext>
            </a:extLst>
          </p:cNvPr>
          <p:cNvSpPr/>
          <p:nvPr/>
        </p:nvSpPr>
        <p:spPr>
          <a:xfrm rot="10800000">
            <a:off x="7236296" y="1825401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57873AF-071D-4381-E9B4-9CF5E94A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5" y="1858067"/>
            <a:ext cx="6964102" cy="4032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775B3617-0706-E390-0633-50AF53FF9DA7}"/>
              </a:ext>
            </a:extLst>
          </p:cNvPr>
          <p:cNvSpPr/>
          <p:nvPr/>
        </p:nvSpPr>
        <p:spPr>
          <a:xfrm rot="10800000">
            <a:off x="5940152" y="3815471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A6A2F440-C8ED-4DEA-F06F-BE8F1D06D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27" y="1986283"/>
            <a:ext cx="6972529" cy="378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66E4A585-9184-6FE0-049C-26A3195BC444}"/>
              </a:ext>
            </a:extLst>
          </p:cNvPr>
          <p:cNvSpPr/>
          <p:nvPr/>
        </p:nvSpPr>
        <p:spPr>
          <a:xfrm rot="10800000">
            <a:off x="2555776" y="4293096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FE38A8B-8CF9-AF24-D6D7-D93E8C039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86" y="2111820"/>
            <a:ext cx="6964102" cy="4039757"/>
          </a:xfrm>
          <a:prstGeom prst="rect">
            <a:avLst/>
          </a:prstGeom>
        </p:spPr>
      </p:pic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E3F9BDFE-2359-D272-1ADE-AFF2CC9360EE}"/>
              </a:ext>
            </a:extLst>
          </p:cNvPr>
          <p:cNvSpPr/>
          <p:nvPr/>
        </p:nvSpPr>
        <p:spPr>
          <a:xfrm rot="10800000">
            <a:off x="7633777" y="2780928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0E0E311-F357-34D6-E45F-2053356C0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18" y="2276872"/>
            <a:ext cx="6972529" cy="4427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A6FD7D1A-FD07-5648-B426-D3AB098D35C8}"/>
              </a:ext>
            </a:extLst>
          </p:cNvPr>
          <p:cNvSpPr/>
          <p:nvPr/>
        </p:nvSpPr>
        <p:spPr>
          <a:xfrm rot="10800000">
            <a:off x="4507825" y="3248826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E5133D22-8F02-1EE7-EACE-A391FBB79678}"/>
              </a:ext>
            </a:extLst>
          </p:cNvPr>
          <p:cNvSpPr/>
          <p:nvPr/>
        </p:nvSpPr>
        <p:spPr>
          <a:xfrm rot="10800000">
            <a:off x="4507825" y="3740339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1C11DC05-8950-21EB-ED6A-9C910369267B}"/>
              </a:ext>
            </a:extLst>
          </p:cNvPr>
          <p:cNvSpPr/>
          <p:nvPr/>
        </p:nvSpPr>
        <p:spPr>
          <a:xfrm rot="10800000">
            <a:off x="4507825" y="4238698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E610F281-3D4E-3895-BACF-25E234C677EC}"/>
              </a:ext>
            </a:extLst>
          </p:cNvPr>
          <p:cNvSpPr/>
          <p:nvPr/>
        </p:nvSpPr>
        <p:spPr>
          <a:xfrm rot="10800000">
            <a:off x="6892588" y="3356992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0D50B8A0-ECD1-C2F0-EFFB-17722C59E7AF}"/>
              </a:ext>
            </a:extLst>
          </p:cNvPr>
          <p:cNvSpPr/>
          <p:nvPr/>
        </p:nvSpPr>
        <p:spPr>
          <a:xfrm rot="10800000">
            <a:off x="7790148" y="4941168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3048BD8F-4CAC-51E1-C7B9-D211402E3A94}"/>
              </a:ext>
            </a:extLst>
          </p:cNvPr>
          <p:cNvSpPr/>
          <p:nvPr/>
        </p:nvSpPr>
        <p:spPr>
          <a:xfrm rot="10800000">
            <a:off x="7924776" y="6189204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F88A06-5DA5-7523-E4F0-471731580C7D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Validační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53761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3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CE8D-91ED-A647-C958-28A8D9404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2BCAB6D-DFE9-646A-DFD0-5EB4CCFB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18" y="1962889"/>
            <a:ext cx="6944963" cy="4079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30E6BDC-A45F-5E65-6F69-D426386C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" y="1124744"/>
            <a:ext cx="8291264" cy="572413"/>
          </a:xfrm>
        </p:spPr>
        <p:txBody>
          <a:bodyPr/>
          <a:lstStyle/>
          <a:p>
            <a:r>
              <a:rPr lang="cs-CZ" sz="2400" b="1" dirty="0"/>
              <a:t>Přístup ke kontrolním nástrojům – AIS</a:t>
            </a:r>
            <a:endParaRPr lang="cs-CZ" sz="2400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53984E1-B045-D8C0-72A1-3CCB866AA8D7}"/>
              </a:ext>
            </a:extLst>
          </p:cNvPr>
          <p:cNvSpPr/>
          <p:nvPr/>
        </p:nvSpPr>
        <p:spPr>
          <a:xfrm rot="10800000">
            <a:off x="2154110" y="2291652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C19C122-609C-2E43-48F9-45EC43391DD4}"/>
              </a:ext>
            </a:extLst>
          </p:cNvPr>
          <p:cNvSpPr/>
          <p:nvPr/>
        </p:nvSpPr>
        <p:spPr>
          <a:xfrm rot="10800000">
            <a:off x="5912401" y="2537969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8CABC4E-C0B3-CAB2-1497-78AE02CF6757}"/>
              </a:ext>
            </a:extLst>
          </p:cNvPr>
          <p:cNvSpPr/>
          <p:nvPr/>
        </p:nvSpPr>
        <p:spPr>
          <a:xfrm rot="10800000">
            <a:off x="4832281" y="2801752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5576A35-0BFA-47FD-0915-896D7A5B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54" y="1962889"/>
            <a:ext cx="6944962" cy="40802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77A8C908-4A74-1E11-9E53-743FDBDE4C47}"/>
              </a:ext>
            </a:extLst>
          </p:cNvPr>
          <p:cNvSpPr/>
          <p:nvPr/>
        </p:nvSpPr>
        <p:spPr>
          <a:xfrm rot="10800000">
            <a:off x="7710449" y="2977045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61F24EE-2E7E-0DDB-C4AF-9A1DB1296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54" y="1965667"/>
            <a:ext cx="6944962" cy="424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ACA2FBF-ADD9-476A-8E4E-E67AF9FFBABB}"/>
              </a:ext>
            </a:extLst>
          </p:cNvPr>
          <p:cNvSpPr/>
          <p:nvPr/>
        </p:nvSpPr>
        <p:spPr>
          <a:xfrm rot="10800000">
            <a:off x="7921237" y="3026858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C64BD02-F0FA-FD6F-24AF-135EB943960E}"/>
              </a:ext>
            </a:extLst>
          </p:cNvPr>
          <p:cNvSpPr/>
          <p:nvPr/>
        </p:nvSpPr>
        <p:spPr>
          <a:xfrm rot="10800000">
            <a:off x="1824042" y="2290000"/>
            <a:ext cx="660134" cy="14401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CF4038A-A64D-080D-02A7-4385BE94B006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Validační nástroje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3D20299-7D3F-2247-4A1F-923EB4326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64" y="1954753"/>
            <a:ext cx="6982153" cy="4207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2D6C745A-0323-332A-BA00-91E0A8860B1B}"/>
              </a:ext>
            </a:extLst>
          </p:cNvPr>
          <p:cNvSpPr/>
          <p:nvPr/>
        </p:nvSpPr>
        <p:spPr>
          <a:xfrm rot="10800000">
            <a:off x="7968676" y="3982285"/>
            <a:ext cx="684602" cy="15015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114D4EB-733E-5732-B0D1-3CFFE3F05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667" y="1932925"/>
            <a:ext cx="7177741" cy="4629982"/>
          </a:xfrm>
          <a:prstGeom prst="rect">
            <a:avLst/>
          </a:prstGeom>
        </p:spPr>
      </p:pic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2AC10EE6-419B-6B13-2714-D2DE64C5BD5F}"/>
              </a:ext>
            </a:extLst>
          </p:cNvPr>
          <p:cNvSpPr/>
          <p:nvPr/>
        </p:nvSpPr>
        <p:spPr>
          <a:xfrm rot="10800000">
            <a:off x="7513769" y="4716763"/>
            <a:ext cx="730639" cy="14740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4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03" y="1272411"/>
            <a:ext cx="8291264" cy="572413"/>
          </a:xfrm>
        </p:spPr>
        <p:txBody>
          <a:bodyPr/>
          <a:lstStyle/>
          <a:p>
            <a:r>
              <a:rPr lang="cs-CZ" sz="2400" b="1" dirty="0"/>
              <a:t>Metodická podpora k</a:t>
            </a:r>
            <a:r>
              <a:rPr lang="cs-CZ" sz="2400" dirty="0"/>
              <a:t>e kontrolním nástrojům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CD4B10-F1AF-788B-9CA5-805EF4D1EA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8235" y="1772816"/>
            <a:ext cx="8229600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400" b="1" dirty="0">
                <a:solidFill>
                  <a:srgbClr val="000099"/>
                </a:solidFill>
              </a:rPr>
              <a:t>K zásadám územního rozvoje zveřejněny:</a:t>
            </a:r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Metodický pokyn k jednotnému standardu</a:t>
            </a:r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Vzorová geodatabáze a styly pro ArcGIS Pro</a:t>
            </a:r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Vzorová struktura JVF ZUR</a:t>
            </a:r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endParaRPr lang="cs-CZ" sz="1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400" b="1" dirty="0">
                <a:solidFill>
                  <a:srgbClr val="000099"/>
                </a:solidFill>
              </a:rPr>
              <a:t>Ke každému typu dokumentace (vyjma ZÚR) zveřejněny:</a:t>
            </a:r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Vzorové struktury a styly pro ArcGIS Pro a pro QGIS</a:t>
            </a:r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Vzorové struktury ESRI </a:t>
            </a:r>
            <a:r>
              <a:rPr lang="cs-CZ" sz="1400" dirty="0" err="1"/>
              <a:t>Shapefile</a:t>
            </a:r>
            <a:endParaRPr lang="cs-CZ" sz="1400" dirty="0"/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Vzorový metadatový soubor a popis jeho struktury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400" b="1" dirty="0">
                <a:solidFill>
                  <a:srgbClr val="000099"/>
                </a:solidFill>
              </a:rPr>
              <a:t>Pro územní plány zveřejněny dále: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Metodický pokyn k jednotnému standardu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Katalog standardizovaných jevů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Python skripty pro hromadný export dat z prostředí QGIS</a:t>
            </a:r>
          </a:p>
          <a:p>
            <a:pPr marL="1085850" lvl="1" indent="-3429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Návod na změnu bytové hloubky rastrových výkresů</a:t>
            </a:r>
            <a:endParaRPr lang="cs-CZ" sz="1800" dirty="0"/>
          </a:p>
          <a:p>
            <a:pPr marL="1077913">
              <a:spcBef>
                <a:spcPts val="0"/>
              </a:spcBef>
              <a:buClr>
                <a:srgbClr val="000099"/>
              </a:buClr>
            </a:pPr>
            <a:endParaRPr lang="cs-CZ" sz="1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400" b="1" dirty="0">
                <a:solidFill>
                  <a:srgbClr val="000099"/>
                </a:solidFill>
              </a:rPr>
              <a:t>Zveřejněna uživatelská příručka</a:t>
            </a: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000" i="1" dirty="0">
                <a:hlinkClick r:id="rId2"/>
              </a:rPr>
              <a:t>https://mmr.gov.cz/cs/ministerstvo/stavebni-pravo/stanoviska-a-metodiky/uzemni-planovani/9-zakon-c-283-2021-sb/8-jednotny-standard</a:t>
            </a:r>
            <a:endParaRPr lang="cs-CZ" sz="1000" i="1" dirty="0"/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000" i="1" dirty="0">
                <a:solidFill>
                  <a:srgbClr val="00AF3F"/>
                </a:solidFill>
                <a:hlinkClick r:id="rId3"/>
              </a:rPr>
              <a:t>https://www.uur.cz/uzemni-planovani/standardizace-uzemniho-planovani/</a:t>
            </a:r>
            <a:endParaRPr lang="cs-CZ" sz="1000" i="1" dirty="0">
              <a:solidFill>
                <a:srgbClr val="00AF3F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000" i="1" dirty="0">
              <a:solidFill>
                <a:srgbClr val="00AF3F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r>
              <a:rPr lang="cs-CZ" sz="1400" b="1" dirty="0">
                <a:solidFill>
                  <a:srgbClr val="000099"/>
                </a:solidFill>
              </a:rPr>
              <a:t>Uživatelská podpora</a:t>
            </a:r>
          </a:p>
          <a:p>
            <a:pPr marL="10795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Dotazy/problémy technického rázu: </a:t>
            </a:r>
            <a:r>
              <a:rPr lang="cs-CZ" sz="1200" dirty="0">
                <a:hlinkClick r:id="rId4"/>
              </a:rPr>
              <a:t>podpora@uzemniplanovani.gov.cz</a:t>
            </a:r>
            <a:r>
              <a:rPr lang="cs-CZ" sz="1200" dirty="0"/>
              <a:t>, +420 256 256 313</a:t>
            </a:r>
            <a:endParaRPr lang="cs-CZ" sz="1400" dirty="0"/>
          </a:p>
          <a:p>
            <a:pPr marL="1079500">
              <a:spcBef>
                <a:spcPts val="0"/>
              </a:spcBef>
              <a:buClr>
                <a:srgbClr val="000099"/>
              </a:buClr>
            </a:pPr>
            <a:r>
              <a:rPr lang="cs-CZ" sz="1400" dirty="0"/>
              <a:t>Dotazy/problémy k samotné kontrole a jejím výsledkům: </a:t>
            </a:r>
            <a:r>
              <a:rPr lang="cs-CZ" sz="1200" dirty="0">
                <a:hlinkClick r:id="rId5"/>
              </a:rPr>
              <a:t>KonzultacniStredisko@uur.cz</a:t>
            </a:r>
            <a:endParaRPr lang="cs-CZ" sz="1200" dirty="0"/>
          </a:p>
          <a:p>
            <a:pPr marL="73660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000" i="1" dirty="0">
              <a:solidFill>
                <a:srgbClr val="00AF3F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000" i="1" dirty="0">
              <a:solidFill>
                <a:srgbClr val="00AF3F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400" b="1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99"/>
              </a:buClr>
              <a:buNone/>
            </a:pPr>
            <a:endParaRPr lang="cs-CZ" sz="1600" b="1" dirty="0">
              <a:solidFill>
                <a:srgbClr val="000099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A2FC3E-E9BE-FACA-4078-776290CCB496}"/>
              </a:ext>
            </a:extLst>
          </p:cNvPr>
          <p:cNvSpPr txBox="1"/>
          <p:nvPr/>
        </p:nvSpPr>
        <p:spPr>
          <a:xfrm>
            <a:off x="6156176" y="48886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Validační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415974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17E9-955F-038E-8856-7C47692B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068EB-B3E7-507C-5ACB-5797A51F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432048"/>
          </a:xfrm>
        </p:spPr>
        <p:txBody>
          <a:bodyPr/>
          <a:lstStyle/>
          <a:p>
            <a:pPr lvl="0"/>
            <a:r>
              <a:rPr lang="cs-CZ" sz="2400" dirty="0"/>
              <a:t>Plán dokončení vývoje evidence územního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82F57-5878-5613-CE0C-3A238DB80F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732746"/>
            <a:ext cx="8229600" cy="4792598"/>
          </a:xfrm>
        </p:spPr>
        <p:txBody>
          <a:bodyPr/>
          <a:lstStyle/>
          <a:p>
            <a:pPr lvl="0"/>
            <a:r>
              <a:rPr lang="cs-CZ" sz="2200" dirty="0"/>
              <a:t>Zrušení regulačního plánu a územního opatření vydávajícím orgánem</a:t>
            </a:r>
          </a:p>
          <a:p>
            <a:pPr lvl="0"/>
            <a:r>
              <a:rPr lang="cs-CZ" sz="2200" dirty="0"/>
              <a:t>Zadání řešeného území – v případě většího rozsahu přes GIS</a:t>
            </a:r>
          </a:p>
          <a:p>
            <a:pPr lvl="0"/>
            <a:r>
              <a:rPr lang="cs-CZ" sz="2200" dirty="0"/>
              <a:t>Zobrazení evidence  v AIS </a:t>
            </a:r>
          </a:p>
          <a:p>
            <a:pPr lvl="0"/>
            <a:r>
              <a:rPr lang="cs-CZ" sz="2200" dirty="0"/>
              <a:t>Zpřístupnění zobrazení evidence pro ÚÚP na celém správním území</a:t>
            </a:r>
          </a:p>
          <a:p>
            <a:pPr lvl="0"/>
            <a:r>
              <a:rPr lang="cs-CZ" sz="2200" dirty="0"/>
              <a:t>Přebírání údajů v rámci jednoho záznamu EÚP do nově založeného spisu (bez etap), úprava komplexní validace na celý záznam EÚP nikoliv jednotlivý spis</a:t>
            </a:r>
          </a:p>
          <a:p>
            <a:pPr lvl="0"/>
            <a:r>
              <a:rPr lang="cs-CZ" sz="2200" dirty="0"/>
              <a:t>Automatická změna stavu dokumentace v návaznosti na příslušnou etapu</a:t>
            </a:r>
          </a:p>
          <a:p>
            <a:pPr lvl="0"/>
            <a:r>
              <a:rPr lang="cs-CZ" sz="2200" dirty="0"/>
              <a:t>Úpravy na portálové části – úplné znění, výchozí zobrazení na územní plán pro příslušnou obec</a:t>
            </a:r>
          </a:p>
          <a:p>
            <a:pPr lvl="0"/>
            <a:endParaRPr lang="cs-CZ" sz="2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7C1756-219D-E6DA-C670-F80A525B89A4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</p:spTree>
    <p:extLst>
      <p:ext uri="{BB962C8B-B14F-4D97-AF65-F5344CB8AC3E}">
        <p14:creationId xmlns:p14="http://schemas.microsoft.com/office/powerpoint/2010/main" val="75922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BC0B-52A7-D23A-9C11-9D8C9AD38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27F75-A423-1443-3E9D-0507CC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5" y="1196752"/>
            <a:ext cx="8240745" cy="56475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400" dirty="0"/>
              <a:t>Zhodnocení průběhu kontroly</a:t>
            </a:r>
            <a:endParaRPr lang="cs-CZ" sz="2600" dirty="0">
              <a:latin typeface="Arial"/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8DA3F-3E3D-4D19-0ECA-413B2C6649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2284" y="1719843"/>
            <a:ext cx="8242229" cy="4922941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Probíhá vyhodnocování obdržených požadavků (neposílat na podporu NGÚP =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desk</a:t>
            </a:r>
            <a:r>
              <a:rPr lang="cs-CZ" sz="2000" dirty="0"/>
              <a:t>, ale na speciální adresu: </a:t>
            </a:r>
            <a:r>
              <a:rPr lang="cs-CZ" sz="2000" dirty="0">
                <a:hlinkClick r:id="rId2"/>
              </a:rPr>
              <a:t>eup@uzemniplanovani.gov.cz</a:t>
            </a:r>
            <a:r>
              <a:rPr lang="cs-CZ" sz="2000" dirty="0"/>
              <a:t> viz školení z 27.5.2025 </a:t>
            </a:r>
            <a:r>
              <a:rPr lang="cs-CZ" sz="2000" dirty="0">
                <a:hlinkClick r:id="rId3"/>
              </a:rPr>
              <a:t>zde</a:t>
            </a:r>
            <a:r>
              <a:rPr lang="cs-CZ" sz="2000" dirty="0"/>
              <a:t>)</a:t>
            </a:r>
          </a:p>
          <a:p>
            <a:pPr>
              <a:spcBef>
                <a:spcPts val="0"/>
              </a:spcBef>
              <a:buClr>
                <a:srgbClr val="000099"/>
              </a:buClr>
            </a:pPr>
            <a:r>
              <a:rPr lang="cs-CZ" sz="2000" dirty="0"/>
              <a:t>Vzhledem k množství požadavků budou opravy probíhat minimálně </a:t>
            </a:r>
            <a:r>
              <a:rPr lang="cs-CZ" sz="2000" b="1" dirty="0"/>
              <a:t>do konce roku</a:t>
            </a:r>
          </a:p>
          <a:p>
            <a:pPr>
              <a:spcBef>
                <a:spcPts val="0"/>
              </a:spcBef>
              <a:buClr>
                <a:srgbClr val="000099"/>
              </a:buClr>
            </a:pPr>
            <a:r>
              <a:rPr lang="cs-CZ" sz="2000" b="1" dirty="0"/>
              <a:t>Pokud dojde pořizovatelem k editaci záznamu v EÚP, ZAMKNE SE PRO AKTUALIZACE Z EÚPČ!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cs-CZ" sz="2000" b="1" dirty="0"/>
              <a:t>V přípravě metodika k EÚP (zveřejnění v průběhu listopadu 2025)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42A82C-75F4-E2D1-00BC-2A86947930D8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2181962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BC0B-52A7-D23A-9C11-9D8C9AD38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27F75-A423-1443-3E9D-0507CCD5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5" y="1196752"/>
            <a:ext cx="8240745" cy="56475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cs-CZ" sz="2400" dirty="0"/>
              <a:t>Zhodnocení průběhu kontroly</a:t>
            </a:r>
            <a:endParaRPr lang="cs-CZ" sz="2400" dirty="0">
              <a:latin typeface="Arial"/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8DA3F-3E3D-4D19-0ECA-413B2C6649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2284" y="1719843"/>
            <a:ext cx="8242229" cy="4922941"/>
          </a:xfrm>
        </p:spPr>
        <p:txBody>
          <a:bodyPr lIns="91440" tIns="45720" rIns="91440" bIns="45720" anchor="t"/>
          <a:lstStyle/>
          <a:p>
            <a:pPr marL="342900" lvl="1" indent="-342900"/>
            <a:r>
              <a:rPr lang="cs-CZ" sz="1600" dirty="0"/>
              <a:t>Kontrola záznamů ÚPD a ÚS – pokud bude chyba v migrovaných datech, která byla zadána do EÚPČ správně, zaslat </a:t>
            </a:r>
            <a:r>
              <a:rPr lang="cs-CZ" sz="1600" b="1" dirty="0">
                <a:hlinkClick r:id="rId2"/>
              </a:rPr>
              <a:t>eup@uzemniplanovani.gov.cz</a:t>
            </a:r>
            <a:endParaRPr lang="cs-CZ" sz="1600" b="1" dirty="0"/>
          </a:p>
          <a:p>
            <a:pPr marL="357188" lvl="1" indent="0">
              <a:buNone/>
            </a:pPr>
            <a:r>
              <a:rPr lang="cs-CZ" sz="1600" b="1" dirty="0"/>
              <a:t>Předmět e-mailu: stručná identifikace chyby a název záznamu v evidenci</a:t>
            </a:r>
            <a:r>
              <a:rPr lang="cs-CZ" sz="1600" dirty="0"/>
              <a:t> N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apř:  Oprava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zaznamu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NAZEV</a:t>
            </a:r>
            <a:endParaRPr lang="cs-CZ" sz="18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985838">
              <a:buNone/>
            </a:pP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Chybejici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zaznam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NAZEV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indent="0"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Tělo e-mailu: vždy uvést jednoznačnou identifikaci záznamu, kde je evidována chyba – ideálně poslat URL adresu z evidence územního plánování z AIS (případně portálu)</a:t>
            </a:r>
            <a:endParaRPr lang="cs-CZ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57188" indent="0">
              <a:buNone/>
            </a:pPr>
            <a:r>
              <a:rPr lang="cs-CZ" sz="1600" dirty="0"/>
              <a:t>Např.: </a:t>
            </a:r>
            <a:r>
              <a:rPr lang="cs-CZ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https://ais.uzemniplanovani-test.gov.cz/territorial-planning/evidence/f370ab81-8b58-4d65-a663-3ba98cdcd2fc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0">
              <a:buClr>
                <a:srgbClr val="000099"/>
              </a:buClr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42A82C-75F4-E2D1-00BC-2A86947930D8}"/>
              </a:ext>
            </a:extLst>
          </p:cNvPr>
          <p:cNvSpPr txBox="1"/>
          <p:nvPr/>
        </p:nvSpPr>
        <p:spPr>
          <a:xfrm>
            <a:off x="5004048" y="5471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3250959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8E111-E5EF-4776-1064-024C2835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0D47D-15C2-A684-A8B1-1D76FFE7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Jak dokončit pořizování v NGÚP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2D5E55-3F75-0DF8-7788-CC77360435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/>
              <a:t>Pokud byl předmětem migrace z EÚPČ do NGÚP záznam, který se podle přechodných ustavení NSZ dokončuje podle SSZ, tak se dokončuje podle zákona č. 183/2006 Sb. a jeho prováděcích vyhlášek.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/>
              <a:t>		 Vyplní se registrační list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/>
              <a:t>		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dirty="0"/>
              <a:t>Pokud byl předmětem migrace z EÚPČ do NGÚP záznam, který se podle přechodných ustavení NSZ dokončuje podle NSZ, tak se dokončuje v NGÚP.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1800" dirty="0"/>
              <a:t>		 Eviduje se v NGÚP</a:t>
            </a:r>
          </a:p>
          <a:p>
            <a:pPr marL="0" indent="0">
              <a:spcAft>
                <a:spcPts val="1200"/>
              </a:spcAft>
              <a:buNone/>
            </a:pPr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DC41EE-1AF1-FE13-282B-667515C324A7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B758A914-6D27-0015-A03D-6C027240F0AE}"/>
              </a:ext>
            </a:extLst>
          </p:cNvPr>
          <p:cNvSpPr/>
          <p:nvPr/>
        </p:nvSpPr>
        <p:spPr>
          <a:xfrm>
            <a:off x="1295636" y="278092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159C51B6-7D0E-2674-730B-BE14725F5251}"/>
              </a:ext>
            </a:extLst>
          </p:cNvPr>
          <p:cNvSpPr/>
          <p:nvPr/>
        </p:nvSpPr>
        <p:spPr>
          <a:xfrm>
            <a:off x="1295636" y="4627323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99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70AA1-8FD7-0C64-0D6F-C83F7BF2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18184-7D52-62F9-1ABD-06B5A8FE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640960" cy="504056"/>
          </a:xfrm>
        </p:spPr>
        <p:txBody>
          <a:bodyPr/>
          <a:lstStyle/>
          <a:p>
            <a:r>
              <a:rPr lang="cs-CZ" sz="2400" dirty="0"/>
              <a:t>Jak dokončit pořizování v NGÚP – postup – existující spis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B2B7C3-3918-ADF2-EB3C-906C749B55EF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FBB8285-4A89-EEF2-4E60-C27FF13B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8" y="1895704"/>
            <a:ext cx="8291264" cy="4226006"/>
          </a:xfrm>
          <a:prstGeom prst="rect">
            <a:avLst/>
          </a:prstGeom>
        </p:spPr>
      </p:pic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6CE20E50-6AB6-9E4A-F26E-4798FC3875DC}"/>
              </a:ext>
            </a:extLst>
          </p:cNvPr>
          <p:cNvSpPr/>
          <p:nvPr/>
        </p:nvSpPr>
        <p:spPr>
          <a:xfrm rot="10800000">
            <a:off x="5436096" y="2276872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1ECFB9E4-3E82-82F8-799A-6B3C38643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8" y="1875597"/>
            <a:ext cx="8272302" cy="4254447"/>
          </a:xfrm>
          <a:prstGeom prst="rect">
            <a:avLst/>
          </a:prstGeom>
        </p:spPr>
      </p:pic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F0923591-761F-9F86-1BF9-FF87FF046BA1}"/>
              </a:ext>
            </a:extLst>
          </p:cNvPr>
          <p:cNvSpPr/>
          <p:nvPr/>
        </p:nvSpPr>
        <p:spPr>
          <a:xfrm rot="10800000">
            <a:off x="4860032" y="2602461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EE6CFF88-71AE-0C3B-151A-7EC3CB020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1871344"/>
            <a:ext cx="8286665" cy="429396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85B48A39-7AFB-7C6F-B72F-FE15BCC10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5" y="1867262"/>
            <a:ext cx="8374076" cy="4293959"/>
          </a:xfrm>
          <a:prstGeom prst="rect">
            <a:avLst/>
          </a:prstGeom>
        </p:spPr>
      </p:pic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0302A2AF-6EE2-8C0E-0603-ED55978D7A31}"/>
              </a:ext>
            </a:extLst>
          </p:cNvPr>
          <p:cNvSpPr/>
          <p:nvPr/>
        </p:nvSpPr>
        <p:spPr>
          <a:xfrm rot="10800000">
            <a:off x="8376362" y="2852936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9" name="Obrázek 68">
            <a:extLst>
              <a:ext uri="{FF2B5EF4-FFF2-40B4-BE49-F238E27FC236}">
                <a16:creationId xmlns:a16="http://schemas.microsoft.com/office/drawing/2014/main" id="{B0D8884D-4727-B902-FBBA-38F5D170D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89" y="1700808"/>
            <a:ext cx="8339039" cy="4941495"/>
          </a:xfrm>
          <a:prstGeom prst="rect">
            <a:avLst/>
          </a:prstGeom>
        </p:spPr>
      </p:pic>
      <p:sp>
        <p:nvSpPr>
          <p:cNvPr id="70" name="Šipka: doprava 69">
            <a:extLst>
              <a:ext uri="{FF2B5EF4-FFF2-40B4-BE49-F238E27FC236}">
                <a16:creationId xmlns:a16="http://schemas.microsoft.com/office/drawing/2014/main" id="{146EC9D7-32DA-FA90-0BD9-384AF94174C3}"/>
              </a:ext>
            </a:extLst>
          </p:cNvPr>
          <p:cNvSpPr/>
          <p:nvPr/>
        </p:nvSpPr>
        <p:spPr>
          <a:xfrm rot="10800000">
            <a:off x="5080888" y="2088905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Šipka: doprava 70">
            <a:extLst>
              <a:ext uri="{FF2B5EF4-FFF2-40B4-BE49-F238E27FC236}">
                <a16:creationId xmlns:a16="http://schemas.microsoft.com/office/drawing/2014/main" id="{B3EAB831-A261-6262-D8E0-3A48DF127905}"/>
              </a:ext>
            </a:extLst>
          </p:cNvPr>
          <p:cNvSpPr/>
          <p:nvPr/>
        </p:nvSpPr>
        <p:spPr>
          <a:xfrm rot="10800000">
            <a:off x="8413869" y="1777094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2" name="Obrázek 71">
            <a:extLst>
              <a:ext uri="{FF2B5EF4-FFF2-40B4-BE49-F238E27FC236}">
                <a16:creationId xmlns:a16="http://schemas.microsoft.com/office/drawing/2014/main" id="{DCF759C7-8ECE-F5F5-88B8-C97AFF0D4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035" y="1696371"/>
            <a:ext cx="6130230" cy="5062746"/>
          </a:xfrm>
          <a:prstGeom prst="rect">
            <a:avLst/>
          </a:prstGeom>
        </p:spPr>
      </p:pic>
      <p:sp>
        <p:nvSpPr>
          <p:cNvPr id="73" name="Šipka: doprava 72">
            <a:extLst>
              <a:ext uri="{FF2B5EF4-FFF2-40B4-BE49-F238E27FC236}">
                <a16:creationId xmlns:a16="http://schemas.microsoft.com/office/drawing/2014/main" id="{9054F0E2-79D3-FFE4-E3B6-BAB1F244AAF7}"/>
              </a:ext>
            </a:extLst>
          </p:cNvPr>
          <p:cNvSpPr/>
          <p:nvPr/>
        </p:nvSpPr>
        <p:spPr>
          <a:xfrm rot="10800000">
            <a:off x="7516229" y="1712838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6" name="Obrázek 75">
            <a:extLst>
              <a:ext uri="{FF2B5EF4-FFF2-40B4-BE49-F238E27FC236}">
                <a16:creationId xmlns:a16="http://schemas.microsoft.com/office/drawing/2014/main" id="{7F48E17E-DEE8-4A78-001E-5674F0821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465" y="1670912"/>
            <a:ext cx="6140611" cy="5080906"/>
          </a:xfrm>
          <a:prstGeom prst="rect">
            <a:avLst/>
          </a:prstGeom>
        </p:spPr>
      </p:pic>
      <p:sp>
        <p:nvSpPr>
          <p:cNvPr id="77" name="Šipka: doprava 76">
            <a:extLst>
              <a:ext uri="{FF2B5EF4-FFF2-40B4-BE49-F238E27FC236}">
                <a16:creationId xmlns:a16="http://schemas.microsoft.com/office/drawing/2014/main" id="{B66F9C5D-A99F-E36F-F6A4-43013D88D569}"/>
              </a:ext>
            </a:extLst>
          </p:cNvPr>
          <p:cNvSpPr/>
          <p:nvPr/>
        </p:nvSpPr>
        <p:spPr>
          <a:xfrm rot="10800000">
            <a:off x="4389029" y="6638032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pic>
        <p:nvPicPr>
          <p:cNvPr id="78" name="Obrázek 77">
            <a:extLst>
              <a:ext uri="{FF2B5EF4-FFF2-40B4-BE49-F238E27FC236}">
                <a16:creationId xmlns:a16="http://schemas.microsoft.com/office/drawing/2014/main" id="{95A6542C-5B38-7CEA-FD9C-7540318FE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442" y="1648725"/>
            <a:ext cx="7063435" cy="5080907"/>
          </a:xfrm>
          <a:prstGeom prst="rect">
            <a:avLst/>
          </a:prstGeom>
        </p:spPr>
      </p:pic>
      <p:pic>
        <p:nvPicPr>
          <p:cNvPr id="79" name="Obrázek 78">
            <a:extLst>
              <a:ext uri="{FF2B5EF4-FFF2-40B4-BE49-F238E27FC236}">
                <a16:creationId xmlns:a16="http://schemas.microsoft.com/office/drawing/2014/main" id="{D47FCED0-06E0-9FB6-8F6C-C4E1F5C560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7650" y="1654852"/>
            <a:ext cx="6299031" cy="5175351"/>
          </a:xfrm>
          <a:prstGeom prst="rect">
            <a:avLst/>
          </a:prstGeom>
        </p:spPr>
      </p:pic>
      <p:sp>
        <p:nvSpPr>
          <p:cNvPr id="80" name="Šipka: doprava 79">
            <a:extLst>
              <a:ext uri="{FF2B5EF4-FFF2-40B4-BE49-F238E27FC236}">
                <a16:creationId xmlns:a16="http://schemas.microsoft.com/office/drawing/2014/main" id="{E1D5C95F-C399-11DD-959C-CC5F223920CC}"/>
              </a:ext>
            </a:extLst>
          </p:cNvPr>
          <p:cNvSpPr/>
          <p:nvPr/>
        </p:nvSpPr>
        <p:spPr>
          <a:xfrm rot="10800000">
            <a:off x="7436614" y="5975332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0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5" grpId="0" animBg="1"/>
      <p:bldP spid="70" grpId="0" animBg="1"/>
      <p:bldP spid="71" grpId="0" animBg="1"/>
      <p:bldP spid="73" grpId="0" animBg="1"/>
      <p:bldP spid="77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EFF8F-DD4B-AFEA-480B-597189C5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2A40E-701A-98EE-7784-153A622A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Jak dokončit pořizování v NGÚP – postup nový spis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7115C1-8F1A-699F-4CC7-033B7011E4C5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537BBA-A860-C89D-683A-5A3488B8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0" y="1943613"/>
            <a:ext cx="8309919" cy="4304479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F9F6214-B31F-8088-8108-28B867484FD3}"/>
              </a:ext>
            </a:extLst>
          </p:cNvPr>
          <p:cNvSpPr/>
          <p:nvPr/>
        </p:nvSpPr>
        <p:spPr>
          <a:xfrm rot="10800000">
            <a:off x="8685537" y="2008584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F76E4AD-4442-68EB-BFF0-01343F39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12" y="1943613"/>
            <a:ext cx="8291264" cy="4310611"/>
          </a:xfrm>
          <a:prstGeom prst="rect">
            <a:avLst/>
          </a:prstGeom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78FB7F32-F71D-84EB-CD6E-17A912C7B59D}"/>
              </a:ext>
            </a:extLst>
          </p:cNvPr>
          <p:cNvSpPr/>
          <p:nvPr/>
        </p:nvSpPr>
        <p:spPr>
          <a:xfrm rot="10800000">
            <a:off x="6948264" y="2348880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31D1720-8E96-53B5-B46F-BF7A0F73CA85}"/>
              </a:ext>
            </a:extLst>
          </p:cNvPr>
          <p:cNvSpPr/>
          <p:nvPr/>
        </p:nvSpPr>
        <p:spPr>
          <a:xfrm rot="10800000">
            <a:off x="8604448" y="2924944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EB3EFED-B96A-5412-E6FD-C329F5533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386" y="1628800"/>
            <a:ext cx="6590116" cy="5157192"/>
          </a:xfrm>
          <a:prstGeom prst="rect">
            <a:avLst/>
          </a:prstGeom>
        </p:spPr>
      </p:pic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A978219B-4F41-0DB5-2CE4-9F2CC6685054}"/>
              </a:ext>
            </a:extLst>
          </p:cNvPr>
          <p:cNvSpPr/>
          <p:nvPr/>
        </p:nvSpPr>
        <p:spPr>
          <a:xfrm rot="10800000">
            <a:off x="7272818" y="2225165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13D2EA03-4188-FE2D-47CA-C4ED5136763F}"/>
              </a:ext>
            </a:extLst>
          </p:cNvPr>
          <p:cNvSpPr/>
          <p:nvPr/>
        </p:nvSpPr>
        <p:spPr>
          <a:xfrm rot="10800000">
            <a:off x="7276369" y="2723792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5B5A39AB-D1C2-D0B0-AFA2-CC8F747149DC}"/>
              </a:ext>
            </a:extLst>
          </p:cNvPr>
          <p:cNvSpPr/>
          <p:nvPr/>
        </p:nvSpPr>
        <p:spPr>
          <a:xfrm rot="10800000">
            <a:off x="7281840" y="2924944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D40A69A5-CD5B-AD19-115D-7EABF8B1DD72}"/>
              </a:ext>
            </a:extLst>
          </p:cNvPr>
          <p:cNvSpPr/>
          <p:nvPr/>
        </p:nvSpPr>
        <p:spPr>
          <a:xfrm rot="10800000">
            <a:off x="7301638" y="4797152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F1B72EA2-A3B3-BE76-0914-F95C89938650}"/>
              </a:ext>
            </a:extLst>
          </p:cNvPr>
          <p:cNvSpPr/>
          <p:nvPr/>
        </p:nvSpPr>
        <p:spPr>
          <a:xfrm rot="10800000">
            <a:off x="7285993" y="3118820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: doprava 25">
            <a:extLst>
              <a:ext uri="{FF2B5EF4-FFF2-40B4-BE49-F238E27FC236}">
                <a16:creationId xmlns:a16="http://schemas.microsoft.com/office/drawing/2014/main" id="{1A851B57-A268-F167-8495-121ECE4C564D}"/>
              </a:ext>
            </a:extLst>
          </p:cNvPr>
          <p:cNvSpPr/>
          <p:nvPr/>
        </p:nvSpPr>
        <p:spPr>
          <a:xfrm rot="10800000">
            <a:off x="7285391" y="3336797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7EEA5FFB-E99D-4951-2385-B69CEA816B1D}"/>
              </a:ext>
            </a:extLst>
          </p:cNvPr>
          <p:cNvSpPr/>
          <p:nvPr/>
        </p:nvSpPr>
        <p:spPr>
          <a:xfrm rot="10800000">
            <a:off x="7329100" y="6392109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EF7CFF0F-7229-C479-47F3-27E88248E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54" y="1721291"/>
            <a:ext cx="8388390" cy="4823858"/>
          </a:xfrm>
          <a:prstGeom prst="rect">
            <a:avLst/>
          </a:prstGeom>
        </p:spPr>
      </p:pic>
      <p:sp>
        <p:nvSpPr>
          <p:cNvPr id="30" name="Šipka: doprava 29">
            <a:extLst>
              <a:ext uri="{FF2B5EF4-FFF2-40B4-BE49-F238E27FC236}">
                <a16:creationId xmlns:a16="http://schemas.microsoft.com/office/drawing/2014/main" id="{703AA453-0019-580F-A473-2865CBD44DD9}"/>
              </a:ext>
            </a:extLst>
          </p:cNvPr>
          <p:cNvSpPr/>
          <p:nvPr/>
        </p:nvSpPr>
        <p:spPr>
          <a:xfrm rot="10800000">
            <a:off x="4067944" y="2132856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EF1B165F-B157-F527-40F8-6BA64C741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35" y="1721291"/>
            <a:ext cx="8768927" cy="4844341"/>
          </a:xfrm>
          <a:prstGeom prst="rect">
            <a:avLst/>
          </a:prstGeom>
        </p:spPr>
      </p:pic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007E677A-1EFC-B2E4-97CB-6E4184907307}"/>
              </a:ext>
            </a:extLst>
          </p:cNvPr>
          <p:cNvSpPr/>
          <p:nvPr/>
        </p:nvSpPr>
        <p:spPr>
          <a:xfrm rot="10800000">
            <a:off x="8753254" y="2493297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575A16AC-6C5C-C513-9494-92B599EBA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89" y="1700808"/>
            <a:ext cx="8339039" cy="4941495"/>
          </a:xfrm>
          <a:prstGeom prst="rect">
            <a:avLst/>
          </a:prstGeom>
        </p:spPr>
      </p:pic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57B7D5B4-4688-EDDA-7BCE-E5DC97F1B161}"/>
              </a:ext>
            </a:extLst>
          </p:cNvPr>
          <p:cNvSpPr/>
          <p:nvPr/>
        </p:nvSpPr>
        <p:spPr>
          <a:xfrm rot="10800000">
            <a:off x="5080888" y="2088905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C08E63B8-CF69-9DAB-C0A6-780683834FB4}"/>
              </a:ext>
            </a:extLst>
          </p:cNvPr>
          <p:cNvSpPr/>
          <p:nvPr/>
        </p:nvSpPr>
        <p:spPr>
          <a:xfrm rot="10800000">
            <a:off x="8413869" y="1777094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62D5ADFE-33A1-6726-251B-AC4BED7FF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885" y="1733488"/>
            <a:ext cx="6130230" cy="5062746"/>
          </a:xfrm>
          <a:prstGeom prst="rect">
            <a:avLst/>
          </a:prstGeom>
        </p:spPr>
      </p:pic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B418FB57-1BC2-35F0-A095-39B6BE2E889F}"/>
              </a:ext>
            </a:extLst>
          </p:cNvPr>
          <p:cNvSpPr/>
          <p:nvPr/>
        </p:nvSpPr>
        <p:spPr>
          <a:xfrm rot="10800000">
            <a:off x="7441079" y="1749955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D1883843-5039-BE05-9E20-30B31BEE1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0668" y="1710207"/>
            <a:ext cx="6140611" cy="5080906"/>
          </a:xfrm>
          <a:prstGeom prst="rect">
            <a:avLst/>
          </a:prstGeom>
        </p:spPr>
      </p:pic>
      <p:sp>
        <p:nvSpPr>
          <p:cNvPr id="42" name="Šipka: doprava 41">
            <a:extLst>
              <a:ext uri="{FF2B5EF4-FFF2-40B4-BE49-F238E27FC236}">
                <a16:creationId xmlns:a16="http://schemas.microsoft.com/office/drawing/2014/main" id="{93DBB67B-1B20-CBD8-139E-6DB5E7DC676B}"/>
              </a:ext>
            </a:extLst>
          </p:cNvPr>
          <p:cNvSpPr/>
          <p:nvPr/>
        </p:nvSpPr>
        <p:spPr>
          <a:xfrm rot="10800000">
            <a:off x="4186699" y="6642291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90BF367-2C4C-1C86-906F-1861C34F6D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790" y="1716502"/>
            <a:ext cx="7063435" cy="5080907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CDF61A9-D68E-FB33-8693-71DFAB4133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2484" y="1627118"/>
            <a:ext cx="6299031" cy="5175351"/>
          </a:xfrm>
          <a:prstGeom prst="rect">
            <a:avLst/>
          </a:prstGeom>
        </p:spPr>
      </p:pic>
      <p:sp>
        <p:nvSpPr>
          <p:cNvPr id="45" name="Šipka: doprava 44">
            <a:extLst>
              <a:ext uri="{FF2B5EF4-FFF2-40B4-BE49-F238E27FC236}">
                <a16:creationId xmlns:a16="http://schemas.microsoft.com/office/drawing/2014/main" id="{79590F68-AD38-12C0-F34C-DB54B1143CB2}"/>
              </a:ext>
            </a:extLst>
          </p:cNvPr>
          <p:cNvSpPr/>
          <p:nvPr/>
        </p:nvSpPr>
        <p:spPr>
          <a:xfrm rot="10800000">
            <a:off x="7391448" y="5947598"/>
            <a:ext cx="660134" cy="14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3" grpId="0" animBg="1"/>
      <p:bldP spid="35" grpId="0" animBg="1"/>
      <p:bldP spid="36" grpId="0" animBg="1"/>
      <p:bldP spid="38" grpId="0" animBg="1"/>
      <p:bldP spid="42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C54D-236F-2F6C-CA8D-26CD5D53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4BFE1-FEC7-99B0-14D7-7E491936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Tipy, nedostatky a neopominutelné kroky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F4E6B-D794-A431-4DA3-FD69451D472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r>
              <a:rPr lang="cs-CZ" sz="1800" dirty="0"/>
              <a:t>Po vyplnění IČO u zhotovitele dojde k automatickému vyplnění jména a příjmení nebo obchodní firmy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Úkoly na dokumentu – nesplňovat, pokud není nezbytně nutné (vnitřní předpisy)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C0E622-A7D7-248B-EA5A-6AFA1B6A0739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585666-707F-A156-2F5D-A8C7CD78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486661"/>
            <a:ext cx="8458200" cy="7785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0701F42-A4CE-BCFE-4524-DB6B9E7D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08" y="4365104"/>
            <a:ext cx="5652120" cy="16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597B-0113-E9E5-F677-7CC32E153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457CA0F-3953-BB35-186F-0785E322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176972"/>
            <a:ext cx="6768752" cy="1836204"/>
          </a:xfrm>
        </p:spPr>
        <p:txBody>
          <a:bodyPr/>
          <a:lstStyle/>
          <a:p>
            <a:pPr algn="ctr"/>
            <a:r>
              <a:rPr lang="cs-CZ" dirty="0"/>
              <a:t>Úvodní slovo </a:t>
            </a:r>
            <a:br>
              <a:rPr lang="cs-CZ" dirty="0"/>
            </a:br>
            <a:r>
              <a:rPr lang="cs-CZ" dirty="0"/>
              <a:t>Ing. Eva Pavlíková </a:t>
            </a:r>
            <a:br>
              <a:rPr lang="cs-CZ" dirty="0"/>
            </a:br>
            <a:r>
              <a:rPr lang="cs-CZ" dirty="0"/>
              <a:t>doc. RNDr. Tomáš Hudeček, Ph.D.</a:t>
            </a:r>
          </a:p>
        </p:txBody>
      </p:sp>
    </p:spTree>
    <p:extLst>
      <p:ext uri="{BB962C8B-B14F-4D97-AF65-F5344CB8AC3E}">
        <p14:creationId xmlns:p14="http://schemas.microsoft.com/office/powerpoint/2010/main" val="2244159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938E-214D-1382-5125-0583848D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D4E3E-20F7-F4E1-BDB5-508189A1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Tipy, nedostatky a neopominutelné kroky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501FC3-3422-6158-EE97-DCA71EB58A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r>
              <a:rPr lang="cs-CZ" sz="1800" dirty="0"/>
              <a:t>Vyplňování mateřské dokumentace – VŽDY na „původní“ dokumentaci</a:t>
            </a:r>
          </a:p>
          <a:p>
            <a:pPr marL="457200" lvl="1" indent="0">
              <a:buNone/>
            </a:pPr>
            <a:endParaRPr lang="cs-CZ" sz="1400" dirty="0"/>
          </a:p>
          <a:p>
            <a:pPr marL="3200400" lvl="7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4832C4-4226-CC34-40E7-BACCBFA8EBF7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1ED1010-3DF9-5EB4-877E-1BA97BB9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93" y="2275049"/>
            <a:ext cx="6548750" cy="35783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8AEFB17-791F-3D96-A9C0-060F7DF3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9"/>
          <a:stretch>
            <a:fillRect/>
          </a:stretch>
        </p:blipFill>
        <p:spPr>
          <a:xfrm>
            <a:off x="611560" y="2285783"/>
            <a:ext cx="7560840" cy="35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6587-16A7-F24A-C4DE-B2E40B72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7A70-3A36-062B-4532-715C158E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Tipy, nedostatky a neopominutelné kroky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6E7F2-BBD6-1CF0-0C0D-170A0CF84F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r>
              <a:rPr lang="cs-CZ" sz="1800" dirty="0"/>
              <a:t>Při nahrávání dokumentace, doporučujeme zobrazení „Režim karet“ </a:t>
            </a:r>
          </a:p>
          <a:p>
            <a:pPr marL="457200" lvl="1" indent="0">
              <a:buNone/>
            </a:pPr>
            <a:endParaRPr lang="cs-CZ" sz="1400" dirty="0"/>
          </a:p>
          <a:p>
            <a:pPr marL="3200400" lvl="7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7CC317-BA50-BD1C-585E-BD8FE20CCF80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32AF4F-BB3B-745E-818B-0C4DED6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97" y="2276872"/>
            <a:ext cx="67551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4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4B128-20B0-BAF6-FD82-A546F4F0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BFB8E-2282-74E8-B1A0-91334283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dirty="0"/>
              <a:t>Tipy, nedostatky a neopominutelné kroky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A6251F-E3EB-69F8-303A-D477CE7CB4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752529"/>
          </a:xfrm>
        </p:spPr>
        <p:txBody>
          <a:bodyPr/>
          <a:lstStyle/>
          <a:p>
            <a:r>
              <a:rPr lang="cs-CZ" sz="1800" dirty="0"/>
              <a:t>„</a:t>
            </a:r>
            <a:r>
              <a:rPr lang="cs-CZ" sz="1800" dirty="0" err="1"/>
              <a:t>Portlet</a:t>
            </a:r>
            <a:r>
              <a:rPr lang="cs-CZ" sz="1800" dirty="0"/>
              <a:t> je momentálně nedostupný“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9BA5BF-3465-66C2-BB97-856D4EA50734}"/>
              </a:ext>
            </a:extLst>
          </p:cNvPr>
          <p:cNvSpPr txBox="1"/>
          <p:nvPr/>
        </p:nvSpPr>
        <p:spPr>
          <a:xfrm>
            <a:off x="5076056" y="4888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Evidence územního plánovaní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2EC61C6-D907-FECA-83CB-054023BD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00" y="2132856"/>
            <a:ext cx="5976664" cy="10562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094028B-BAAC-6C57-D64C-6679B5D6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04" y="3356992"/>
            <a:ext cx="6876256" cy="8626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ABFA266-ED87-D521-668D-9C6B170F1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90" y="4387520"/>
            <a:ext cx="8598108" cy="8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6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00301-4504-918C-4B19-C15C0D42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9060BA0-1F01-982D-0B8D-FC4AEB2C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176972"/>
            <a:ext cx="3456384" cy="504056"/>
          </a:xfrm>
        </p:spPr>
        <p:txBody>
          <a:bodyPr/>
          <a:lstStyle/>
          <a:p>
            <a:r>
              <a:rPr lang="cs-CZ" dirty="0"/>
              <a:t>Diskuze a dotazy</a:t>
            </a:r>
          </a:p>
        </p:txBody>
      </p:sp>
    </p:spTree>
    <p:extLst>
      <p:ext uri="{BB962C8B-B14F-4D97-AF65-F5344CB8AC3E}">
        <p14:creationId xmlns:p14="http://schemas.microsoft.com/office/powerpoint/2010/main" val="2518292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965F0-E62F-6AA1-DE37-0FDAC6AA0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4BA16DB-A631-809B-D852-6E4712E3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140968"/>
            <a:ext cx="6264696" cy="1440160"/>
          </a:xfrm>
        </p:spPr>
        <p:txBody>
          <a:bodyPr/>
          <a:lstStyle/>
          <a:p>
            <a:br>
              <a:rPr lang="cs-CZ" sz="2000" dirty="0"/>
            </a:br>
            <a:endParaRPr lang="cs-CZ" sz="2000" dirty="0"/>
          </a:p>
        </p:txBody>
      </p:sp>
      <p:sp>
        <p:nvSpPr>
          <p:cNvPr id="2" name="Nadpis 2">
            <a:extLst>
              <a:ext uri="{FF2B5EF4-FFF2-40B4-BE49-F238E27FC236}">
                <a16:creationId xmlns:a16="http://schemas.microsoft.com/office/drawing/2014/main" id="{8E2D9D6D-C0AC-8158-CEF8-C28EC715EF84}"/>
              </a:ext>
            </a:extLst>
          </p:cNvPr>
          <p:cNvSpPr txBox="1">
            <a:spLocks/>
          </p:cNvSpPr>
          <p:nvPr/>
        </p:nvSpPr>
        <p:spPr>
          <a:xfrm>
            <a:off x="1367644" y="2924944"/>
            <a:ext cx="6408712" cy="30963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cs-CZ" sz="3600" dirty="0"/>
              <a:t>Děkujeme za pozornost</a:t>
            </a:r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2400" b="0" dirty="0">
                <a:hlinkClick r:id="rId2"/>
              </a:rPr>
              <a:t>katerina.vrbova@mmr.gov.cz</a:t>
            </a:r>
            <a:br>
              <a:rPr lang="cs-CZ" sz="2400" b="0" dirty="0"/>
            </a:br>
            <a:r>
              <a:rPr lang="cs-CZ" sz="2400" b="0" dirty="0">
                <a:hlinkClick r:id="rId3"/>
              </a:rPr>
              <a:t>adam.balcar@mmr.gov.cz</a:t>
            </a:r>
            <a:br>
              <a:rPr lang="cs-CZ" sz="2400" b="0" dirty="0"/>
            </a:br>
            <a:r>
              <a:rPr lang="cs-CZ" sz="2400" b="0" dirty="0">
                <a:hlinkClick r:id="rId4"/>
              </a:rPr>
              <a:t>simona.lhotakova@mmr.gov.cz</a:t>
            </a:r>
            <a:endParaRPr lang="cs-CZ" sz="2400" b="0" dirty="0"/>
          </a:p>
          <a:p>
            <a:pPr algn="ctr"/>
            <a:r>
              <a:rPr lang="cs-CZ" sz="2400" b="0" dirty="0">
                <a:hlinkClick r:id="rId5"/>
              </a:rPr>
              <a:t>lenka.adamkova@mmr.gov.cz</a:t>
            </a:r>
            <a:r>
              <a:rPr lang="cs-CZ" sz="2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86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22C2B-1F79-96C6-A5B6-15A96772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4E6E-6EE3-192A-39BE-46ED7392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Projektový plán NGÚP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C6F97C-F8E4-FBC6-468B-675002403E1C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8229600" cy="47525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dirty="0"/>
              <a:t> 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33B542-94E3-1B9F-6B54-8090D669E48D}"/>
              </a:ext>
            </a:extLst>
          </p:cNvPr>
          <p:cNvSpPr txBox="1"/>
          <p:nvPr/>
        </p:nvSpPr>
        <p:spPr>
          <a:xfrm>
            <a:off x="683774" y="1916832"/>
            <a:ext cx="80032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latin typeface="+mj-lt"/>
              </a:rPr>
              <a:t>Přehled hlavních milníků projektu</a:t>
            </a:r>
          </a:p>
          <a:p>
            <a:pPr marL="271463" lvl="0" indent="-271463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prosinec 2025</a:t>
            </a:r>
          </a:p>
          <a:p>
            <a:pPr lvl="0">
              <a:buClr>
                <a:srgbClr val="000099"/>
              </a:buClr>
            </a:pPr>
            <a:r>
              <a:rPr lang="cs-CZ" dirty="0"/>
              <a:t>     Agendy a požadavky vyplývající ze zákona od 1.7.2026</a:t>
            </a:r>
          </a:p>
          <a:p>
            <a:pPr marL="285750" lvl="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lvl="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březen 2026</a:t>
            </a:r>
          </a:p>
          <a:p>
            <a:pPr lvl="0">
              <a:buClr>
                <a:srgbClr val="000099"/>
              </a:buClr>
            </a:pPr>
            <a:r>
              <a:rPr lang="cs-CZ" dirty="0"/>
              <a:t>     Agendy a požadavky plynoucí ze zadávací dokumentace (například)     </a:t>
            </a:r>
          </a:p>
          <a:p>
            <a:pPr marL="285750" lvl="0" indent="-28575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dirty="0"/>
              <a:t>     zpřístupnění API rozhraní</a:t>
            </a:r>
          </a:p>
          <a:p>
            <a:pPr marL="285750" lvl="0" indent="-28575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dirty="0"/>
              <a:t>     zobrazení dat v mapové komponentě</a:t>
            </a:r>
          </a:p>
          <a:p>
            <a:pPr lvl="1">
              <a:buClr>
                <a:srgbClr val="000099"/>
              </a:buClr>
            </a:pPr>
            <a:endParaRPr lang="cs-CZ" dirty="0"/>
          </a:p>
          <a:p>
            <a:pPr marL="285750" lvl="0" indent="-28575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dirty="0"/>
              <a:t>červen 2026</a:t>
            </a:r>
          </a:p>
          <a:p>
            <a:pPr marL="285750" lvl="0" indent="-28575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dirty="0"/>
              <a:t>     Proškolení uživatelů a rozvojové požadavky typu napojení na </a:t>
            </a:r>
            <a:r>
              <a:rPr lang="cs-CZ" dirty="0" err="1"/>
              <a:t>ReZa</a:t>
            </a:r>
            <a:endParaRPr lang="cs-CZ" dirty="0"/>
          </a:p>
          <a:p>
            <a:pPr marL="285750" lvl="0" indent="-28575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dirty="0"/>
              <a:t>     optimalizace procesů AIS z pohledu uživatele</a:t>
            </a:r>
          </a:p>
          <a:p>
            <a:pPr marL="285750" lvl="0" indent="-28575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dirty="0"/>
              <a:t>     podněty z praxe</a:t>
            </a:r>
          </a:p>
          <a:p>
            <a:pPr lvl="0">
              <a:buClr>
                <a:srgbClr val="000099"/>
              </a:buClr>
            </a:pPr>
            <a:endParaRPr lang="cs-CZ" dirty="0"/>
          </a:p>
          <a:p>
            <a:pPr lvl="0">
              <a:buClr>
                <a:srgbClr val="000099"/>
              </a:buClr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8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33" y="1059493"/>
            <a:ext cx="8930816" cy="720080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cs-CZ" sz="2600" dirty="0"/>
              <a:t>Aktuální realizační tým NGÚP na MMR</a:t>
            </a:r>
            <a:endParaRPr lang="cs-CZ" sz="2600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41B047-F5A4-19E1-F5B7-FD1FB362F0B5}"/>
              </a:ext>
            </a:extLst>
          </p:cNvPr>
          <p:cNvSpPr/>
          <p:nvPr/>
        </p:nvSpPr>
        <p:spPr>
          <a:xfrm>
            <a:off x="395536" y="1625461"/>
            <a:ext cx="4103463" cy="4196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Zadavatel  (MMR  - Sekce IT)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4A7114C-D21F-F860-EF76-50D4C8E6A2C5}"/>
              </a:ext>
            </a:extLst>
          </p:cNvPr>
          <p:cNvSpPr/>
          <p:nvPr/>
        </p:nvSpPr>
        <p:spPr>
          <a:xfrm>
            <a:off x="5216646" y="4917124"/>
            <a:ext cx="3657979" cy="530567"/>
          </a:xfrm>
          <a:prstGeom prst="rect">
            <a:avLst/>
          </a:prstGeom>
          <a:solidFill>
            <a:srgbClr val="00AF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Externí spolupráce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E4E0BEC-EFF9-14C9-7203-23E7E2CEAF87}"/>
              </a:ext>
            </a:extLst>
          </p:cNvPr>
          <p:cNvSpPr/>
          <p:nvPr/>
        </p:nvSpPr>
        <p:spPr>
          <a:xfrm>
            <a:off x="394544" y="2813619"/>
            <a:ext cx="4107984" cy="4624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Odbor dodávek a kvality služeb AS </a:t>
            </a:r>
          </a:p>
          <a:p>
            <a:r>
              <a:rPr lang="cs-CZ" dirty="0"/>
              <a:t>Oddělení řízení projektů IT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7922062-1936-79B5-D907-F84252713022}"/>
              </a:ext>
            </a:extLst>
          </p:cNvPr>
          <p:cNvSpPr/>
          <p:nvPr/>
        </p:nvSpPr>
        <p:spPr>
          <a:xfrm>
            <a:off x="5216646" y="3495911"/>
            <a:ext cx="3657979" cy="13455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Jaroslav Klaška (ŘO)</a:t>
            </a:r>
          </a:p>
          <a:p>
            <a:r>
              <a:rPr lang="cs-CZ" dirty="0">
                <a:solidFill>
                  <a:schemeClr val="tx1"/>
                </a:solidFill>
              </a:rPr>
              <a:t>Kateřina Vrbová (VO)</a:t>
            </a:r>
          </a:p>
          <a:p>
            <a:r>
              <a:rPr lang="cs-CZ" dirty="0">
                <a:solidFill>
                  <a:schemeClr val="tx1"/>
                </a:solidFill>
              </a:rPr>
              <a:t>Adam Balcar (GIS)</a:t>
            </a:r>
          </a:p>
          <a:p>
            <a:r>
              <a:rPr lang="cs-CZ" dirty="0">
                <a:solidFill>
                  <a:schemeClr val="tx1"/>
                </a:solidFill>
              </a:rPr>
              <a:t>Simona Lhotáková (AIS)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87A540-C820-2C78-5244-0BE5538C5C83}"/>
              </a:ext>
            </a:extLst>
          </p:cNvPr>
          <p:cNvSpPr/>
          <p:nvPr/>
        </p:nvSpPr>
        <p:spPr>
          <a:xfrm>
            <a:off x="5216647" y="2817171"/>
            <a:ext cx="3657004" cy="678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Odborný gestor agendy </a:t>
            </a:r>
          </a:p>
          <a:p>
            <a:r>
              <a:rPr lang="cs-CZ" dirty="0"/>
              <a:t>(odbor územně správní)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41E8059-5423-AD5D-AB2C-2CFEC53A010B}"/>
              </a:ext>
            </a:extLst>
          </p:cNvPr>
          <p:cNvSpPr/>
          <p:nvPr/>
        </p:nvSpPr>
        <p:spPr>
          <a:xfrm>
            <a:off x="5216646" y="5445224"/>
            <a:ext cx="3657979" cy="13455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Tomáš Zvardoň UUR (GIS)</a:t>
            </a:r>
          </a:p>
          <a:p>
            <a:r>
              <a:rPr lang="cs-CZ" dirty="0">
                <a:solidFill>
                  <a:schemeClr val="tx1"/>
                </a:solidFill>
              </a:rPr>
              <a:t>Petr Zelinka UUR (EÚPČ)</a:t>
            </a:r>
          </a:p>
          <a:p>
            <a:r>
              <a:rPr lang="cs-CZ" dirty="0">
                <a:solidFill>
                  <a:schemeClr val="tx1"/>
                </a:solidFill>
              </a:rPr>
              <a:t>Jan Rucký (GIS)</a:t>
            </a:r>
          </a:p>
          <a:p>
            <a:r>
              <a:rPr lang="cs-CZ" dirty="0">
                <a:solidFill>
                  <a:schemeClr val="tx1"/>
                </a:solidFill>
              </a:rPr>
              <a:t>Michal Souček (GIS)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F272FF2-0388-DD43-19FA-762470CEA2C0}"/>
              </a:ext>
            </a:extLst>
          </p:cNvPr>
          <p:cNvSpPr/>
          <p:nvPr/>
        </p:nvSpPr>
        <p:spPr>
          <a:xfrm>
            <a:off x="395537" y="3276035"/>
            <a:ext cx="4106992" cy="5918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Radmila Outlá </a:t>
            </a:r>
            <a:r>
              <a:rPr lang="cs-CZ" dirty="0">
                <a:solidFill>
                  <a:schemeClr val="tx1"/>
                </a:solidFill>
              </a:rPr>
              <a:t>(ŘO)</a:t>
            </a:r>
          </a:p>
          <a:p>
            <a:r>
              <a:rPr lang="cs-CZ" dirty="0">
                <a:solidFill>
                  <a:schemeClr val="tx1"/>
                </a:solidFill>
              </a:rPr>
              <a:t>Jan Wenzel (VO) 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D3CEF12-0B59-7009-1B07-1CF623347C87}"/>
              </a:ext>
            </a:extLst>
          </p:cNvPr>
          <p:cNvSpPr/>
          <p:nvPr/>
        </p:nvSpPr>
        <p:spPr>
          <a:xfrm>
            <a:off x="394544" y="4433737"/>
            <a:ext cx="4103463" cy="530567"/>
          </a:xfrm>
          <a:prstGeom prst="rect">
            <a:avLst/>
          </a:prstGeom>
          <a:solidFill>
            <a:srgbClr val="00AF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Externí spolupráce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4D95CC6-2771-4860-EFB2-4D83BDF60A8A}"/>
              </a:ext>
            </a:extLst>
          </p:cNvPr>
          <p:cNvSpPr/>
          <p:nvPr/>
        </p:nvSpPr>
        <p:spPr>
          <a:xfrm>
            <a:off x="394544" y="4964304"/>
            <a:ext cx="4103463" cy="9129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>
                <a:solidFill>
                  <a:schemeClr val="tx1"/>
                </a:solidFill>
              </a:rPr>
              <a:t>Actum</a:t>
            </a:r>
            <a:r>
              <a:rPr lang="cs-CZ" dirty="0">
                <a:solidFill>
                  <a:schemeClr val="tx1"/>
                </a:solidFill>
              </a:rPr>
              <a:t> X (kompletní </a:t>
            </a:r>
            <a:r>
              <a:rPr lang="cs-CZ" dirty="0" err="1">
                <a:solidFill>
                  <a:schemeClr val="tx1"/>
                </a:solidFill>
              </a:rPr>
              <a:t>governance</a:t>
            </a:r>
            <a:r>
              <a:rPr lang="cs-CZ" dirty="0">
                <a:solidFill>
                  <a:schemeClr val="tx1"/>
                </a:solidFill>
              </a:rPr>
              <a:t>, analýzy a testování projektu)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A62CE2A-230F-B8FE-849D-D3F268D7E771}"/>
              </a:ext>
            </a:extLst>
          </p:cNvPr>
          <p:cNvSpPr/>
          <p:nvPr/>
        </p:nvSpPr>
        <p:spPr>
          <a:xfrm>
            <a:off x="395535" y="2045131"/>
            <a:ext cx="4103463" cy="3757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0" i="0" u="none" strike="noStrike" dirty="0">
                <a:solidFill>
                  <a:srgbClr val="1C222F"/>
                </a:solidFill>
                <a:effectLst/>
                <a:latin typeface="Roboto" panose="02000000000000000000" pitchFamily="2" charset="0"/>
              </a:rPr>
              <a:t>Eva Pavlíková </a:t>
            </a:r>
            <a:r>
              <a:rPr lang="cs-CZ" dirty="0">
                <a:solidFill>
                  <a:schemeClr val="tx1"/>
                </a:solidFill>
              </a:rPr>
              <a:t>(VŘS)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004EC52-3A4D-F5F9-BA30-A7D8709C8C48}"/>
              </a:ext>
            </a:extLst>
          </p:cNvPr>
          <p:cNvSpPr/>
          <p:nvPr/>
        </p:nvSpPr>
        <p:spPr>
          <a:xfrm>
            <a:off x="5215669" y="1625978"/>
            <a:ext cx="3657981" cy="4787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Sekce plánování výstavby a investování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8ABF7F4-90EB-3270-60AC-F3D147A33DC6}"/>
              </a:ext>
            </a:extLst>
          </p:cNvPr>
          <p:cNvSpPr/>
          <p:nvPr/>
        </p:nvSpPr>
        <p:spPr>
          <a:xfrm>
            <a:off x="5215671" y="2104769"/>
            <a:ext cx="3657980" cy="636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Tomáš Hudeček (VŘS)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B5B3A5FD-39CF-926C-F5F8-A0213D539496}"/>
              </a:ext>
            </a:extLst>
          </p:cNvPr>
          <p:cNvSpPr/>
          <p:nvPr/>
        </p:nvSpPr>
        <p:spPr>
          <a:xfrm rot="10800000">
            <a:off x="3419872" y="2370691"/>
            <a:ext cx="217919" cy="462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9D264710-CB92-0665-6B2A-571C2C0B1216}"/>
              </a:ext>
            </a:extLst>
          </p:cNvPr>
          <p:cNvSpPr/>
          <p:nvPr/>
        </p:nvSpPr>
        <p:spPr>
          <a:xfrm rot="10800000">
            <a:off x="2347715" y="3908210"/>
            <a:ext cx="217919" cy="462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362B1188-6EB8-7FD5-7A42-CDA51D17F584}"/>
              </a:ext>
            </a:extLst>
          </p:cNvPr>
          <p:cNvSpPr/>
          <p:nvPr/>
        </p:nvSpPr>
        <p:spPr>
          <a:xfrm rot="10800000">
            <a:off x="8028384" y="4581128"/>
            <a:ext cx="217919" cy="462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D959CF8C-4A4F-EE0E-947B-A6F02865D1CA}"/>
              </a:ext>
            </a:extLst>
          </p:cNvPr>
          <p:cNvSpPr/>
          <p:nvPr/>
        </p:nvSpPr>
        <p:spPr>
          <a:xfrm rot="10800000">
            <a:off x="8027887" y="2569132"/>
            <a:ext cx="217919" cy="462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2FFBA615-29E7-D8DF-A578-8D9F34120571}"/>
              </a:ext>
            </a:extLst>
          </p:cNvPr>
          <p:cNvSpPr/>
          <p:nvPr/>
        </p:nvSpPr>
        <p:spPr>
          <a:xfrm rot="5400000">
            <a:off x="4764202" y="2794800"/>
            <a:ext cx="217919" cy="4624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72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1B334-A170-C59A-7EA6-49E54171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838D4-0666-370F-5F92-2AA3399D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9553"/>
            <a:ext cx="8543292" cy="491255"/>
          </a:xfrm>
        </p:spPr>
        <p:txBody>
          <a:bodyPr/>
          <a:lstStyle/>
          <a:p>
            <a:r>
              <a:rPr lang="cs-CZ" sz="2400" dirty="0"/>
              <a:t>Harmonogram nasazení</a:t>
            </a:r>
          </a:p>
        </p:txBody>
      </p:sp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6B72FAED-2FC1-6EA0-564B-3FFA31303044}"/>
              </a:ext>
            </a:extLst>
          </p:cNvPr>
          <p:cNvSpPr/>
          <p:nvPr/>
        </p:nvSpPr>
        <p:spPr>
          <a:xfrm>
            <a:off x="339859" y="1682002"/>
            <a:ext cx="8543292" cy="15121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 err="1">
                <a:cs typeface="Arial"/>
              </a:rPr>
              <a:t>Release</a:t>
            </a:r>
            <a:r>
              <a:rPr lang="cs-CZ" b="1" dirty="0">
                <a:cs typeface="Arial"/>
              </a:rPr>
              <a:t> 10/2025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cs typeface="Arial"/>
              </a:rPr>
              <a:t>Evidence územního plánování (zrušení regulačního plánu)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cs typeface="Arial"/>
              </a:rPr>
              <a:t>Evidence výjimek z kvalifikačních požadavků v AIS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cs typeface="Arial"/>
              </a:rPr>
              <a:t>Správa dotčených orgánů (bez implementace automatických rozdělovníků)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E469730A-58DC-8A1A-F220-823CDA4D2B6A}"/>
              </a:ext>
            </a:extLst>
          </p:cNvPr>
          <p:cNvSpPr/>
          <p:nvPr/>
        </p:nvSpPr>
        <p:spPr>
          <a:xfrm>
            <a:off x="340867" y="3335441"/>
            <a:ext cx="8541276" cy="9352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 err="1">
                <a:cs typeface="Arial"/>
              </a:rPr>
              <a:t>Release</a:t>
            </a:r>
            <a:r>
              <a:rPr lang="cs-CZ" b="1" dirty="0">
                <a:cs typeface="Arial"/>
              </a:rPr>
              <a:t> 11/2025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cs typeface="Arial"/>
              </a:rPr>
              <a:t>Evidence zástupců pořizovatele</a:t>
            </a:r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3CBD8749-3D8C-137D-518B-E9859A113FAC}"/>
              </a:ext>
            </a:extLst>
          </p:cNvPr>
          <p:cNvSpPr/>
          <p:nvPr/>
        </p:nvSpPr>
        <p:spPr>
          <a:xfrm>
            <a:off x="323528" y="4364293"/>
            <a:ext cx="8541276" cy="1801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 err="1">
                <a:cs typeface="Arial"/>
              </a:rPr>
              <a:t>Release</a:t>
            </a:r>
            <a:r>
              <a:rPr lang="cs-CZ" b="1" dirty="0">
                <a:cs typeface="Arial"/>
              </a:rPr>
              <a:t> 12/2025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Validační nástroje – ÚRP  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Databáze ÚAP, ÚPD a dalších nástrojů územního plánování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Podnět na pořízení změny ÚPD</a:t>
            </a:r>
          </a:p>
        </p:txBody>
      </p:sp>
    </p:spTree>
    <p:extLst>
      <p:ext uri="{BB962C8B-B14F-4D97-AF65-F5344CB8AC3E}">
        <p14:creationId xmlns:p14="http://schemas.microsoft.com/office/powerpoint/2010/main" val="154275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955EC-4A0A-0852-0C9A-46D1F0D69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DDE37-CAC2-A20C-928D-281C0814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9553"/>
            <a:ext cx="8543292" cy="491255"/>
          </a:xfrm>
        </p:spPr>
        <p:txBody>
          <a:bodyPr/>
          <a:lstStyle/>
          <a:p>
            <a:r>
              <a:rPr lang="cs-CZ" sz="2400" dirty="0"/>
              <a:t>Harmonogram nasazení</a:t>
            </a:r>
          </a:p>
        </p:txBody>
      </p:sp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7DD256AE-DA91-0BC5-9AF5-BBBB70CF19E3}"/>
              </a:ext>
            </a:extLst>
          </p:cNvPr>
          <p:cNvSpPr/>
          <p:nvPr/>
        </p:nvSpPr>
        <p:spPr>
          <a:xfrm>
            <a:off x="339859" y="1844824"/>
            <a:ext cx="8543292" cy="20882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 err="1">
                <a:cs typeface="Arial"/>
              </a:rPr>
              <a:t>Release</a:t>
            </a:r>
            <a:r>
              <a:rPr lang="cs-CZ" b="1" dirty="0">
                <a:cs typeface="Arial"/>
              </a:rPr>
              <a:t> 01/2026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Katalogy jednotných standardů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 plánovací činnost obecních úřadů a překážky výkonu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cs typeface="Arial"/>
              </a:rPr>
              <a:t>Evidence územního plánování (zrušení územního opatření)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územního plánování vč. dokumentace, zpřístupnění mapy a API rozhraní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ZIP balíčky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4F2E0091-2B65-7AD7-6CD7-9B602AE07882}"/>
              </a:ext>
            </a:extLst>
          </p:cNvPr>
          <p:cNvSpPr/>
          <p:nvPr/>
        </p:nvSpPr>
        <p:spPr>
          <a:xfrm>
            <a:off x="301362" y="4077072"/>
            <a:ext cx="8541276" cy="23042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 err="1">
                <a:cs typeface="Arial"/>
              </a:rPr>
              <a:t>Release</a:t>
            </a:r>
            <a:r>
              <a:rPr lang="cs-CZ" b="1" dirty="0">
                <a:cs typeface="Arial"/>
              </a:rPr>
              <a:t> 02/2026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soudních rozsudků a rozhodnutí z přezkumu OOP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ve věcech územního plánování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Metadatový katalog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Plánovací smlouvy (ostrý provoz až k 1. 7. 2026)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Notifikační služba (ostrý provoz až k 1. 7. 2026)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data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2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5F6C9-7E6A-6E17-D1D9-534AF6FB4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BE297-4552-EA53-AA89-E07F4A5A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9553"/>
            <a:ext cx="8543292" cy="491255"/>
          </a:xfrm>
        </p:spPr>
        <p:txBody>
          <a:bodyPr/>
          <a:lstStyle/>
          <a:p>
            <a:r>
              <a:rPr lang="cs-CZ" sz="2400" dirty="0"/>
              <a:t>Harmonogram nasazení</a:t>
            </a:r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93FD3012-7AE6-EB36-D465-1C06E4AAC01B}"/>
              </a:ext>
            </a:extLst>
          </p:cNvPr>
          <p:cNvSpPr/>
          <p:nvPr/>
        </p:nvSpPr>
        <p:spPr>
          <a:xfrm>
            <a:off x="395536" y="4005064"/>
            <a:ext cx="8541276" cy="18722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>
                <a:cs typeface="Arial"/>
              </a:rPr>
              <a:t>Průběžně do 06/2026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Elektronické formuláře (již nasazené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zde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Mapová komponenta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Optimalizace AIS (vč. spisové služby) + šablony 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482BE63B-0FDD-310B-61F2-570EE5BA030C}"/>
              </a:ext>
            </a:extLst>
          </p:cNvPr>
          <p:cNvSpPr/>
          <p:nvPr/>
        </p:nvSpPr>
        <p:spPr>
          <a:xfrm>
            <a:off x="395536" y="1916832"/>
            <a:ext cx="8543292" cy="16561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Aft>
                <a:spcPts val="600"/>
              </a:spcAft>
            </a:pPr>
            <a:r>
              <a:rPr lang="cs-CZ" b="1" dirty="0" err="1">
                <a:cs typeface="Arial"/>
              </a:rPr>
              <a:t>Release</a:t>
            </a:r>
            <a:r>
              <a:rPr lang="cs-CZ" b="1" dirty="0">
                <a:cs typeface="Arial"/>
              </a:rPr>
              <a:t> 03/2026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Průběžná a úplná aktualizace územně analytických podkladů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Katalogy jednotných standardů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dotazníkových průzkumů + Statistiky pro potřeby analýzy ÚPČ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cs typeface="Arial"/>
              </a:rPr>
              <a:t>Automatická tvorba rozdělovníků (ze seznamů OI, DO…)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11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sz="2400" b="1" dirty="0">
                <a:solidFill>
                  <a:srgbClr val="000099"/>
                </a:solidFill>
              </a:rPr>
              <a:t>Metodická podpora</a:t>
            </a:r>
            <a:endParaRPr lang="cs-CZ" sz="24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CDC4A53-EDE4-339F-BAAA-2CCA48A3B581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822960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dirty="0"/>
              <a:t>Průběžná aktualizace uživatelských příruček (k dispozici na </a:t>
            </a:r>
            <a:r>
              <a:rPr lang="cs-CZ" sz="2000" dirty="0">
                <a:hlinkClick r:id="rId2"/>
              </a:rPr>
              <a:t>Uživatelská příručka – NGÚP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Záznamy z on-line školení </a:t>
            </a:r>
          </a:p>
          <a:p>
            <a:pPr lvl="0"/>
            <a:r>
              <a:rPr lang="cs-CZ" sz="2000" dirty="0"/>
              <a:t>Uživatelská podpora (pro práci se systémem)</a:t>
            </a:r>
          </a:p>
          <a:p>
            <a:pPr marL="0" lvl="0" indent="358775">
              <a:buNone/>
            </a:pPr>
            <a:r>
              <a:rPr lang="cs-CZ" sz="2000" dirty="0"/>
              <a:t>tel: 256 256 313</a:t>
            </a:r>
          </a:p>
          <a:p>
            <a:pPr marL="0" lvl="0" indent="358775">
              <a:buNone/>
            </a:pPr>
            <a:r>
              <a:rPr lang="cs-CZ" sz="2000" dirty="0"/>
              <a:t>e-mail: </a:t>
            </a:r>
            <a:r>
              <a:rPr lang="cs-CZ" sz="2000" dirty="0">
                <a:hlinkClick r:id="rId3"/>
              </a:rPr>
              <a:t>podpora@uzemniplanovani.gov.cz</a:t>
            </a:r>
            <a:endParaRPr lang="cs-CZ" sz="2000" dirty="0"/>
          </a:p>
          <a:p>
            <a:r>
              <a:rPr lang="cs-CZ" sz="2000" dirty="0"/>
              <a:t>Časté dotazy</a:t>
            </a:r>
          </a:p>
          <a:p>
            <a:pPr marL="0" lvl="0" indent="0">
              <a:buNone/>
            </a:pPr>
            <a:endParaRPr lang="cs-CZ" sz="2000" dirty="0"/>
          </a:p>
          <a:p>
            <a:pPr lvl="0"/>
            <a:endParaRPr lang="cs-CZ" sz="20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7B63F6-5659-623B-60F3-3CCDC8A01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005064"/>
            <a:ext cx="3272214" cy="26662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EB86F1-96FC-3165-681D-6B7335FE42FB}"/>
              </a:ext>
            </a:extLst>
          </p:cNvPr>
          <p:cNvSpPr txBox="1"/>
          <p:nvPr/>
        </p:nvSpPr>
        <p:spPr>
          <a:xfrm rot="19144079">
            <a:off x="2546275" y="5141188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FF0000"/>
                </a:solidFill>
              </a:rPr>
              <a:t>Under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construction</a:t>
            </a:r>
            <a:endParaRPr lang="cs-CZ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B2D9AB41E31E40BA57B041F9F1EE3A" ma:contentTypeVersion="4" ma:contentTypeDescription="Vytvoří nový dokument" ma:contentTypeScope="" ma:versionID="19f9b1a9dc6020603e62a1b2472abef2">
  <xsd:schema xmlns:xsd="http://www.w3.org/2001/XMLSchema" xmlns:xs="http://www.w3.org/2001/XMLSchema" xmlns:p="http://schemas.microsoft.com/office/2006/metadata/properties" xmlns:ns2="f39fdd3c-15ca-4881-b0e9-687e52ba1691" targetNamespace="http://schemas.microsoft.com/office/2006/metadata/properties" ma:root="true" ma:fieldsID="a0a1b58beebbd93e075a18f7538c241d" ns2:_="">
    <xsd:import namespace="f39fdd3c-15ca-4881-b0e9-687e52ba1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fdd3c-15ca-4881-b0e9-687e52ba1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C455A9-069F-4525-A8DF-68872FE2635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39fdd3c-15ca-4881-b0e9-687e52ba16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551DB-F560-4955-A4DE-76F12F8CE8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098A5-16B5-43FD-843D-572F1A2116B0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39fdd3c-15ca-4881-b0e9-687e52ba16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MMR_klas</Template>
  <TotalTime>3054</TotalTime>
  <Words>1503</Words>
  <Application>Microsoft Office PowerPoint</Application>
  <PresentationFormat>Předvádění na obrazovce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Roboto</vt:lpstr>
      <vt:lpstr>Wingdings</vt:lpstr>
      <vt:lpstr>MMR_klas</vt:lpstr>
      <vt:lpstr>Národní geoportál územního plánování – aktuální stav a vývoj</vt:lpstr>
      <vt:lpstr>Program jednání</vt:lpstr>
      <vt:lpstr>Úvodní slovo  Ing. Eva Pavlíková  doc. RNDr. Tomáš Hudeček, Ph.D.</vt:lpstr>
      <vt:lpstr>Projektový plán NGÚP</vt:lpstr>
      <vt:lpstr>Aktuální realizační tým NGÚP na MMR</vt:lpstr>
      <vt:lpstr>Harmonogram nasazení</vt:lpstr>
      <vt:lpstr>Harmonogram nasazení</vt:lpstr>
      <vt:lpstr>Harmonogram nasazení</vt:lpstr>
      <vt:lpstr>Metodická podpora</vt:lpstr>
      <vt:lpstr>Metodická podpora</vt:lpstr>
      <vt:lpstr>Nové funkcionality na portálu + AIS</vt:lpstr>
      <vt:lpstr>Seznam oprávněných investorů – export csv</vt:lpstr>
      <vt:lpstr>Formulář – Evidence zástupců pořizovatele</vt:lpstr>
      <vt:lpstr>Formulář – Politika územního rozvoje</vt:lpstr>
      <vt:lpstr>Korekční úpravy v Evidenci územního plánování</vt:lpstr>
      <vt:lpstr>Nové funkcionality na portálu + AIS</vt:lpstr>
      <vt:lpstr>Formulář – Výjimka z kvalifikačních požadavků vzdělání</vt:lpstr>
      <vt:lpstr>Korekční úpravy v Evidenci územního plánování</vt:lpstr>
      <vt:lpstr>Kontrolní nástroje k jednotnému standardu ÚPD, ZÚ, ÚOSÚ, ÚOAÚ a strojově čitelnému formátu ÚS </vt:lpstr>
      <vt:lpstr>Přístup ke kontrolním nástrojům – Portál</vt:lpstr>
      <vt:lpstr>Přístup ke kontrolním nástrojům – AIS</vt:lpstr>
      <vt:lpstr>Metodická podpora ke kontrolním nástrojům</vt:lpstr>
      <vt:lpstr>Plán dokončení vývoje evidence územního plánování</vt:lpstr>
      <vt:lpstr>Zhodnocení průběhu kontroly</vt:lpstr>
      <vt:lpstr>Zhodnocení průběhu kontroly</vt:lpstr>
      <vt:lpstr>Jak dokončit pořizování v NGÚP</vt:lpstr>
      <vt:lpstr>Jak dokončit pořizování v NGÚP – postup – existující spis</vt:lpstr>
      <vt:lpstr>Jak dokončit pořizování v NGÚP – postup nový spis</vt:lpstr>
      <vt:lpstr>Tipy, nedostatky a neopominutelné kroky </vt:lpstr>
      <vt:lpstr>Tipy, nedostatky a neopominutelné kroky</vt:lpstr>
      <vt:lpstr>Tipy, nedostatky a neopominutelné kroky</vt:lpstr>
      <vt:lpstr>Tipy, nedostatky a neopominutelné kroky</vt:lpstr>
      <vt:lpstr>Diskuze a dotazy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územního plánování a aktuální stav NGÚP</dc:title>
  <dc:creator>Lhotáková Simona</dc:creator>
  <cp:lastModifiedBy>Vrbová Kateřina</cp:lastModifiedBy>
  <cp:revision>520</cp:revision>
  <cp:lastPrinted>2025-10-07T06:08:36Z</cp:lastPrinted>
  <dcterms:created xsi:type="dcterms:W3CDTF">2025-03-25T13:57:36Z</dcterms:created>
  <dcterms:modified xsi:type="dcterms:W3CDTF">2025-10-07T06:53:37Z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0x01010020B2D9AB41E31E40BA57B041F9F1EE3A</vt:lpwstr>
  </property>
</Properties>
</file>