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58" r:id="rId4"/>
    <p:sldId id="272" r:id="rId5"/>
    <p:sldId id="277" r:id="rId6"/>
    <p:sldId id="278" r:id="rId7"/>
    <p:sldId id="259" r:id="rId8"/>
    <p:sldId id="261" r:id="rId9"/>
    <p:sldId id="262" r:id="rId10"/>
    <p:sldId id="264" r:id="rId11"/>
    <p:sldId id="276" r:id="rId12"/>
    <p:sldId id="263" r:id="rId13"/>
    <p:sldId id="265" r:id="rId14"/>
    <p:sldId id="266" r:id="rId15"/>
    <p:sldId id="269" r:id="rId16"/>
    <p:sldId id="267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8"/>
    <p:restoredTop sz="94621"/>
  </p:normalViewPr>
  <p:slideViewPr>
    <p:cSldViewPr snapToGrid="0" snapToObjects="1">
      <p:cViewPr>
        <p:scale>
          <a:sx n="97" d="100"/>
          <a:sy n="97" d="100"/>
        </p:scale>
        <p:origin x="392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6DBE7-5521-724F-99E7-5A4D97297A79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8BE65-E150-A24B-A2A3-D1BC9DD70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5.jpeg"/><Relationship Id="rId5" Type="http://schemas.microsoft.com/office/2007/relationships/hdphoto" Target="../media/hdphoto6.wdp"/><Relationship Id="rId6" Type="http://schemas.openxmlformats.org/officeDocument/2006/relationships/image" Target="../media/image26.jpeg"/><Relationship Id="rId7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microsoft.com/office/2007/relationships/hdphoto" Target="../media/hdphoto1.wdp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112" y="2964764"/>
            <a:ext cx="10565665" cy="2268559"/>
          </a:xfrm>
        </p:spPr>
        <p:txBody>
          <a:bodyPr>
            <a:normAutofit/>
          </a:bodyPr>
          <a:lstStyle/>
          <a:p>
            <a:pPr algn="l"/>
            <a:r>
              <a:rPr lang="en-US" sz="5400" dirty="0" err="1" smtClean="0">
                <a:latin typeface="Candara" charset="0"/>
                <a:ea typeface="Candara" charset="0"/>
                <a:cs typeface="Candara" charset="0"/>
              </a:rPr>
              <a:t>Jurkovičov</a:t>
            </a:r>
            <a:r>
              <a:rPr lang="en-US" sz="5400" dirty="0" smtClean="0">
                <a:latin typeface="Candara" charset="0"/>
                <a:ea typeface="Candara" charset="0"/>
                <a:cs typeface="Candara" charset="0"/>
              </a:rPr>
              <a:t> experiment </a:t>
            </a:r>
            <a:endParaRPr lang="en-US" sz="5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5996" y="1227776"/>
            <a:ext cx="8045781" cy="1160213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Jak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jsme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chtěli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bydlet</a:t>
            </a:r>
            <a:endParaRPr lang="en-US" sz="2800" dirty="0" smtClean="0">
              <a:solidFill>
                <a:schemeClr val="accent1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Architektura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bydlení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a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její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podpora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po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vzniku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Československa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Praha, 18. 10. 2018 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588" y="5275667"/>
            <a:ext cx="88104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Dana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Bořutová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Univerzita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Komenského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Bratislava,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Filozofická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fakulta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Katedra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dejín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výtvarného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umenia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6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9809" y="1316736"/>
            <a:ext cx="97292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Typ 1 – dom pre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letovanie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2 a 3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poschodový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4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s 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hospodárstvom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5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rodinné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2-domy s čiastočným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hospodárstvom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6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radový dom s čiastočným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hospodárstvom </a:t>
            </a:r>
          </a:p>
          <a:p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Typ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7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poschodový</a:t>
            </a:r>
            <a:endParaRPr lang="sk-SK" sz="24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8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s 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hospodárstvom </a:t>
            </a:r>
            <a:endParaRPr lang="sk-SK" sz="24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9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bez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hospodárstva </a:t>
            </a:r>
            <a:endParaRPr lang="sk-SK" sz="24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10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poschodový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11 a 12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domy s 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hospodárstvom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13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poschodový</a:t>
            </a:r>
          </a:p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14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s 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dielňou</a:t>
            </a:r>
          </a:p>
          <a:p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Typ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15 –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rodinný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dom </a:t>
            </a:r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poschodový</a:t>
            </a:r>
            <a:endParaRPr lang="en-GB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809" y="508939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3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524" y="807701"/>
            <a:ext cx="4456932" cy="3017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86" y="1329920"/>
            <a:ext cx="6559906" cy="3769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524" y="3903643"/>
            <a:ext cx="4456932" cy="29235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643" y="160688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     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686" y="5515838"/>
            <a:ext cx="2925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>
                <a:latin typeface="Candara" charset="0"/>
                <a:ea typeface="Candara" charset="0"/>
                <a:cs typeface="Candara" charset="0"/>
              </a:rPr>
              <a:t>Typ 1 – dom pre letovanie</a:t>
            </a:r>
            <a:endParaRPr lang="sk-SK" sz="20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1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87" y="1287987"/>
            <a:ext cx="6095532" cy="3956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656" y="812499"/>
            <a:ext cx="4310936" cy="5956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187" y="5691373"/>
            <a:ext cx="4095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Typ 2 a 3 – rodinný dom poschodový</a:t>
            </a:r>
          </a:p>
        </p:txBody>
      </p:sp>
      <p:sp>
        <p:nvSpPr>
          <p:cNvPr id="7" name="Rectangle 6"/>
          <p:cNvSpPr/>
          <p:nvPr/>
        </p:nvSpPr>
        <p:spPr>
          <a:xfrm>
            <a:off x="935187" y="179330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7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84" y="1253079"/>
            <a:ext cx="7083404" cy="3575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84" y="5617344"/>
            <a:ext cx="563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Typ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4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rodinný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dom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s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hospodárstvom</a:t>
            </a:r>
            <a:endParaRPr lang="en-US" sz="20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408" y="1253079"/>
            <a:ext cx="4480560" cy="48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9155" y="501484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44" y="1669938"/>
            <a:ext cx="7600360" cy="4956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359" y="1104976"/>
            <a:ext cx="4592406" cy="2717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159997" y="4566974"/>
            <a:ext cx="4032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Typ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9, 11 a 12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dvojdomy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aj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jednotlivé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s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hospodárstvom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 (11 a 12)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aj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bez </a:t>
            </a:r>
            <a:r>
              <a:rPr lang="en-US" sz="2000" dirty="0" err="1" smtClean="0">
                <a:latin typeface="Candara" charset="0"/>
                <a:ea typeface="Candara" charset="0"/>
                <a:cs typeface="Candara" charset="0"/>
              </a:rPr>
              <a:t>neho</a:t>
            </a:r>
            <a:r>
              <a:rPr lang="en-US" sz="2000" dirty="0" smtClean="0">
                <a:latin typeface="Candara" charset="0"/>
                <a:ea typeface="Candara" charset="0"/>
                <a:cs typeface="Candara" charset="0"/>
              </a:rPr>
              <a:t>  (9)</a:t>
            </a:r>
            <a:endParaRPr lang="en-US" sz="20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952" y="463491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0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70" y="1140741"/>
            <a:ext cx="6120384" cy="4734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707" y="1140741"/>
            <a:ext cx="4660941" cy="35933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770" y="399256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00707" y="5475599"/>
            <a:ext cx="4441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Typ 10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a 13 – rodinné domy poschodové</a:t>
            </a:r>
            <a:endParaRPr lang="sk-SK" sz="20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0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55" y="1301262"/>
            <a:ext cx="6965229" cy="47761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9155" y="501484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Typy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3957" y="5677309"/>
            <a:ext cx="349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Typ 14 – rodinný dom s dielňou</a:t>
            </a:r>
          </a:p>
        </p:txBody>
      </p:sp>
    </p:spTree>
    <p:extLst>
      <p:ext uri="{BB962C8B-B14F-4D97-AF65-F5344CB8AC3E}">
        <p14:creationId xmlns:p14="http://schemas.microsoft.com/office/powerpoint/2010/main" val="138952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1" y="196998"/>
            <a:ext cx="2015671" cy="6455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6538" y="1284379"/>
            <a:ext cx="8666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„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Môj systém stavieb z 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tehliarskych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výrobkov má svoju výhodu oproti dodnes obvyklému u nás spôsobu stavby v tom, že dopravujem na stavenisko iba 50 % váhy týchto výrobkov a tiež pomerne 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zmenšené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množstvo ostatného 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stavebného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materiálu a šetrím na 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pracovnom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výkone robotníka 60 %. Stavba skladá sa pritom v 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rekordnom čase najjednoduchším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náradím bez 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pomocných strojov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a 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konštrukčnej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zodpovednosti z hotových, na stavenisko dodaných </a:t>
            </a:r>
            <a:r>
              <a:rPr lang="sk-SK" sz="2400" i="1" dirty="0" smtClean="0">
                <a:latin typeface="Candara" charset="0"/>
                <a:ea typeface="Candara" charset="0"/>
                <a:cs typeface="Candara" charset="0"/>
              </a:rPr>
              <a:t>typizovaných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súčastí, tzv. suchou cestou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.“ </a:t>
            </a:r>
            <a:endParaRPr lang="sk-SK" sz="2400" dirty="0" smtClean="0">
              <a:latin typeface="Candara" charset="0"/>
              <a:ea typeface="Candara" charset="0"/>
              <a:cs typeface="Candara" charset="0"/>
            </a:endParaRPr>
          </a:p>
          <a:p>
            <a:endParaRPr lang="sk-SK" sz="24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400" dirty="0" smtClean="0">
                <a:latin typeface="Candara" charset="0"/>
                <a:ea typeface="Candara" charset="0"/>
                <a:cs typeface="Candara" charset="0"/>
              </a:rPr>
              <a:t>Dušan Jurkovič :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Načo u nás pracovať ? </a:t>
            </a:r>
            <a:r>
              <a:rPr lang="sk-SK" sz="2400" i="1" dirty="0">
                <a:latin typeface="Candara" charset="0"/>
                <a:ea typeface="Candara" charset="0"/>
                <a:cs typeface="Candara" charset="0"/>
              </a:rPr>
              <a:t>Čas </a:t>
            </a:r>
            <a:r>
              <a:rPr lang="sk-SK" sz="2400" dirty="0">
                <a:latin typeface="Candara" charset="0"/>
                <a:ea typeface="Candara" charset="0"/>
                <a:cs typeface="Candara" charset="0"/>
              </a:rPr>
              <a:t>(Bratislava) 5. 6. 1946. </a:t>
            </a:r>
            <a:endParaRPr lang="en-US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62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D2D1D6"/>
              </a:clrFrom>
              <a:clrTo>
                <a:srgbClr val="D2D1D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9806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349" y="1841731"/>
            <a:ext cx="4475741" cy="3516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2499" y="5358525"/>
            <a:ext cx="4019501" cy="134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3967" y="5616563"/>
            <a:ext cx="300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andara" charset="0"/>
                <a:ea typeface="Candara" charset="0"/>
                <a:cs typeface="Candara" charset="0"/>
              </a:rPr>
              <a:t>Dušan</a:t>
            </a:r>
            <a:r>
              <a:rPr lang="en-US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latin typeface="Candara" charset="0"/>
                <a:ea typeface="Candara" charset="0"/>
                <a:cs typeface="Candara" charset="0"/>
              </a:rPr>
              <a:t>Samo</a:t>
            </a:r>
            <a:r>
              <a:rPr lang="en-US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latin typeface="Candara" charset="0"/>
                <a:ea typeface="Candara" charset="0"/>
                <a:cs typeface="Candara" charset="0"/>
              </a:rPr>
              <a:t>Jurkovič</a:t>
            </a:r>
            <a:r>
              <a:rPr lang="en-US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r>
              <a:rPr lang="en-US" sz="2400" dirty="0" smtClean="0">
                <a:latin typeface="Candara" charset="0"/>
                <a:ea typeface="Candara" charset="0"/>
                <a:cs typeface="Candara" charset="0"/>
              </a:rPr>
              <a:t>(1868-1047)</a:t>
            </a:r>
            <a:endParaRPr lang="en-US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9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150"/>
            <a:ext cx="6079091" cy="1677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452" y="1292703"/>
            <a:ext cx="2996681" cy="4065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771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60" y="1361170"/>
            <a:ext cx="5981869" cy="4386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607" y="603504"/>
            <a:ext cx="8989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Bytová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núdza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v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Bratislave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experimentovanie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so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skladaním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prvkov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 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6072" y="1374273"/>
            <a:ext cx="5067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Drevené </a:t>
            </a:r>
            <a:r>
              <a:rPr lang="sk-SK" sz="2000" i="1" dirty="0" err="1">
                <a:latin typeface="Candara" charset="0"/>
                <a:ea typeface="Candara" charset="0"/>
                <a:cs typeface="Candara" charset="0"/>
              </a:rPr>
              <a:t>domky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, 1920 XL2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(Slovenský národný archív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SNA IV-84/208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).</a:t>
            </a:r>
            <a:r>
              <a:rPr lang="en-GB" sz="2000" dirty="0">
                <a:latin typeface="Candara" charset="0"/>
                <a:ea typeface="Candara" charset="0"/>
                <a:cs typeface="Candara" charset="0"/>
              </a:rPr>
              <a:t> </a:t>
            </a:r>
            <a:endParaRPr lang="en-US" sz="20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6072" y="2538543"/>
            <a:ext cx="5205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Životní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otázka </a:t>
            </a:r>
            <a:r>
              <a:rPr lang="cs-CZ" sz="2000" i="1" dirty="0">
                <a:latin typeface="Candara" charset="0"/>
                <a:ea typeface="Candara" charset="0"/>
                <a:cs typeface="Candara" charset="0"/>
              </a:rPr>
              <a:t>města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Bratislavy (Otázka </a:t>
            </a:r>
            <a:r>
              <a:rPr lang="sk-SK" sz="2000" i="1" spc="10" dirty="0">
                <a:latin typeface="Candara" charset="0"/>
                <a:ea typeface="Candara" charset="0"/>
                <a:cs typeface="Candara" charset="0"/>
              </a:rPr>
              <a:t>bytové </a:t>
            </a:r>
            <a:r>
              <a:rPr lang="cs-CZ" sz="2000" i="1" spc="10" dirty="0">
                <a:latin typeface="Candara" charset="0"/>
                <a:ea typeface="Candara" charset="0"/>
                <a:cs typeface="Candara" charset="0"/>
              </a:rPr>
              <a:t>nouze v Bratislavě</a:t>
            </a:r>
            <a:r>
              <a:rPr lang="cs-CZ" sz="2000" i="1" spc="10" dirty="0" smtClean="0">
                <a:latin typeface="Candara" charset="0"/>
                <a:ea typeface="Candara" charset="0"/>
                <a:cs typeface="Candara" charset="0"/>
              </a:rPr>
              <a:t>) </a:t>
            </a:r>
          </a:p>
          <a:p>
            <a:pPr>
              <a:spcAft>
                <a:spcPts val="0"/>
              </a:spcAft>
            </a:pPr>
            <a:r>
              <a:rPr lang="sk-SK" sz="2000" spc="10" dirty="0" smtClean="0">
                <a:latin typeface="Candara" charset="0"/>
                <a:ea typeface="Candara" charset="0"/>
                <a:cs typeface="Candara" charset="0"/>
              </a:rPr>
              <a:t>Strojopisný </a:t>
            </a:r>
            <a:r>
              <a:rPr lang="sk-SK" sz="2000" spc="10" dirty="0">
                <a:latin typeface="Candara" charset="0"/>
                <a:ea typeface="Candara" charset="0"/>
                <a:cs typeface="Candara" charset="0"/>
              </a:rPr>
              <a:t>text článku, datovaný </a:t>
            </a:r>
            <a:r>
              <a:rPr lang="sk-SK" sz="2000" spc="15" dirty="0">
                <a:latin typeface="Candara" charset="0"/>
                <a:ea typeface="Candara" charset="0"/>
                <a:cs typeface="Candara" charset="0"/>
              </a:rPr>
              <a:t>9. 2. 1921 v Bratislave  </a:t>
            </a:r>
            <a:r>
              <a:rPr lang="sk-SK" sz="2000" spc="15" dirty="0" smtClean="0">
                <a:latin typeface="Candara" charset="0"/>
                <a:ea typeface="Candara" charset="0"/>
                <a:cs typeface="Candara" charset="0"/>
              </a:rPr>
              <a:t>(SNA A4)</a:t>
            </a:r>
            <a:endParaRPr lang="en-GB" sz="2000" dirty="0"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6072" y="4476574"/>
            <a:ext cx="5261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Štandardné domy drevené skladané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, 1920-21 pre Drevársky účastinný spolok v 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Bratislave</a:t>
            </a:r>
          </a:p>
          <a:p>
            <a:pPr>
              <a:spcAft>
                <a:spcPts val="0"/>
              </a:spcAft>
            </a:pP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Súbor nákresov a sprievodný elaborát </a:t>
            </a:r>
          </a:p>
          <a:p>
            <a:pPr>
              <a:spcAft>
                <a:spcPts val="0"/>
              </a:spcAft>
            </a:pP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(SNA IV-2/1-48)</a:t>
            </a:r>
            <a:endParaRPr lang="en-GB" sz="2000" dirty="0">
              <a:effectLst/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63" y="1107440"/>
            <a:ext cx="8028985" cy="5113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9445" y="1107440"/>
            <a:ext cx="29477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Robotnícka kolónia pomocného výboru pre zahraničných Čechoslovákov pri Dynamitke (na pozemku ´</a:t>
            </a:r>
            <a:r>
              <a:rPr lang="sk-SK" sz="2000" i="1" dirty="0" err="1">
                <a:latin typeface="Candara" charset="0"/>
                <a:ea typeface="Candara" charset="0"/>
                <a:cs typeface="Candara" charset="0"/>
              </a:rPr>
              <a:t>Hohenaj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´) v 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Bratislave,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návrh z decembra 1920</a:t>
            </a:r>
            <a:endParaRPr lang="en-GB" sz="20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363" y="501134"/>
            <a:ext cx="692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Bytová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núdza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v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Bratislave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domy pre repatriantov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812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41" y="240560"/>
            <a:ext cx="11740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1920-te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roky</a:t>
            </a:r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Projekty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áze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skladania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prvkov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dreva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	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Štandardné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realizácie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  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841" y="1560565"/>
            <a:ext cx="4942205" cy="356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1920 </a:t>
            </a:r>
            <a:r>
              <a:rPr lang="mr-IN" sz="2000" dirty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návrh vidieckeho obydlia :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Návrh na najmenšiu hospodársku usadlosť (do 2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ha)</a:t>
            </a:r>
            <a:r>
              <a:rPr lang="en-GB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n-US" sz="2000" dirty="0">
              <a:latin typeface="Candara" charset="0"/>
              <a:ea typeface="Candara" charset="0"/>
              <a:cs typeface="Candara" charset="0"/>
            </a:endParaRPr>
          </a:p>
          <a:p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1921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návrhy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na 4 typy rodinných </a:t>
            </a:r>
            <a:r>
              <a:rPr lang="sk-SK" sz="2000" dirty="0" err="1">
                <a:latin typeface="Candara" charset="0"/>
                <a:ea typeface="Candara" charset="0"/>
                <a:cs typeface="Candara" charset="0"/>
              </a:rPr>
              <a:t>domkov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: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Slovensko-americké </a:t>
            </a:r>
            <a:r>
              <a:rPr lang="sk-SK" sz="2000" i="1" dirty="0" err="1" smtClean="0">
                <a:latin typeface="Candara" charset="0"/>
                <a:ea typeface="Candara" charset="0"/>
                <a:cs typeface="Candara" charset="0"/>
              </a:rPr>
              <a:t>rýchlostavby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predložené Ministerstvu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s plnou mocou pre správu Slovenska v Bratislave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endParaRPr lang="sk-SK" sz="20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1921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Návrh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na budovu núdzovej 1-triednej školy s bytom učiteľa</a:t>
            </a:r>
            <a:r>
              <a:rPr lang="en-GB" sz="2000" dirty="0">
                <a:latin typeface="Candara" charset="0"/>
                <a:ea typeface="Candara" charset="0"/>
                <a:cs typeface="Candara" charset="0"/>
              </a:rPr>
              <a:t> </a:t>
            </a:r>
            <a:endParaRPr lang="en-GB" sz="2000" dirty="0" smtClean="0">
              <a:latin typeface="Candara" charset="0"/>
              <a:ea typeface="Candara" charset="0"/>
              <a:cs typeface="Candara" charset="0"/>
            </a:endParaRPr>
          </a:p>
          <a:p>
            <a:endParaRPr lang="en-GB" sz="20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629" y="1579194"/>
            <a:ext cx="2349304" cy="1861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678" y="1560565"/>
            <a:ext cx="2836470" cy="1898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6901" y="3440360"/>
            <a:ext cx="5148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Bratislava,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Hausbergl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, 1923</a:t>
            </a:r>
            <a:endParaRPr lang="en-US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629" y="3785732"/>
            <a:ext cx="2349304" cy="2083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678" y="3785732"/>
            <a:ext cx="2836702" cy="2083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535" y="3785732"/>
            <a:ext cx="1207222" cy="2741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9019" y="5891812"/>
            <a:ext cx="526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Zamestnanecké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dvojdomy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v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štvrti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tzv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Légiodomov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, Bratislava, 1923</a:t>
            </a:r>
            <a:endParaRPr lang="en-US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6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846" y="197744"/>
            <a:ext cx="10915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1930-te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roky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Projekty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áze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skladania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prvkov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dreva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	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				K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téme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minimálneho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bytu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845" y="1595020"/>
            <a:ext cx="71448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1930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a</a:t>
            </a:r>
            <a:r>
              <a:rPr lang="sk-SK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1931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výstavy v  Bratislave &gt; ukážkové realizácie drevených 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domkov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endParaRPr lang="sk-SK" sz="20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1932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5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typov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rodinného domu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z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dreva s nehorľavou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omietkou</a:t>
            </a:r>
            <a:r>
              <a:rPr lang="en-GB" sz="200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GB" sz="2000" dirty="0" smtClean="0">
                <a:latin typeface="Candara" charset="0"/>
                <a:ea typeface="Candara" charset="0"/>
                <a:cs typeface="Candara" charset="0"/>
              </a:rPr>
              <a:t>: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Typový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rodinný dom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z dreva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typy I –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V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(SNA IV-29/1-67)</a:t>
            </a: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+ návrhy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na typové </a:t>
            </a:r>
            <a:r>
              <a:rPr lang="cs-CZ" sz="2000" dirty="0">
                <a:latin typeface="Candara" charset="0"/>
                <a:ea typeface="Candara" charset="0"/>
                <a:cs typeface="Candara" charset="0"/>
              </a:rPr>
              <a:t>domky z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dreva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 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ohňovzdorným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obkladom a omietkou,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3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typy a 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weekendový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zrub (SNA IV-51,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SNA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IV-52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)</a:t>
            </a:r>
          </a:p>
          <a:p>
            <a:endParaRPr lang="sk-SK" sz="20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1935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Svetlo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a tiene.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Strojopis článku </a:t>
            </a:r>
          </a:p>
          <a:p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dat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. 20. 3.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1935 (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SNA A3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)</a:t>
            </a:r>
          </a:p>
          <a:p>
            <a:endParaRPr lang="sk-SK" sz="2000" i="1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1939</a:t>
            </a:r>
            <a:r>
              <a:rPr lang="en-GB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GB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K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otázke pomoci </a:t>
            </a:r>
            <a:r>
              <a:rPr lang="sk-SK" sz="2000" dirty="0" err="1">
                <a:latin typeface="Candara" charset="0"/>
                <a:ea typeface="Candara" charset="0"/>
                <a:cs typeface="Candara" charset="0"/>
              </a:rPr>
              <a:t>uprchlíkom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.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 </a:t>
            </a:r>
            <a:endParaRPr lang="sk-SK" sz="2000" i="1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cs-CZ" sz="2000" i="1" dirty="0" smtClean="0">
                <a:latin typeface="Candara" charset="0"/>
                <a:ea typeface="Candara" charset="0"/>
                <a:cs typeface="Candara" charset="0"/>
              </a:rPr>
              <a:t>Lidové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noviny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(Brno), 15. 2.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1939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(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uprchlíci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z </a:t>
            </a:r>
            <a:r>
              <a:rPr lang="cs-CZ" sz="2000" dirty="0">
                <a:latin typeface="Candara" charset="0"/>
                <a:ea typeface="Candara" charset="0"/>
                <a:cs typeface="Candara" charset="0"/>
              </a:rPr>
              <a:t>Chebska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po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októbri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1938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)</a:t>
            </a:r>
            <a:endParaRPr lang="en-GB" sz="20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6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198" y="3385312"/>
            <a:ext cx="2743452" cy="34234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77736" y="1585333"/>
            <a:ext cx="43047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1936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sz="2000" dirty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Typ štandardného domu s malými bytmi  (SNA IV-50/1-3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) = poschodový pavlačový bytový dom</a:t>
            </a:r>
            <a:endParaRPr lang="en-GB" sz="20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736" y="3385312"/>
            <a:ext cx="4459313" cy="29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3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46" y="350284"/>
            <a:ext cx="4548029" cy="609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1536" y="350284"/>
            <a:ext cx="6345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Dušan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Jurkovič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: </a:t>
            </a:r>
          </a:p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  </a:t>
            </a:r>
            <a:r>
              <a:rPr lang="sk-SK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Praha 1946</a:t>
            </a:r>
          </a:p>
          <a:p>
            <a:endParaRPr lang="sk-SK" sz="2800" dirty="0" smtClean="0"/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Súbor 128 výkresov stavebných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jednotiek,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konštrukčných detailov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a plánov, 10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farebných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vyobrazení a asi 60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strán sprievodného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textu </a:t>
            </a:r>
            <a:endParaRPr lang="sk-SK" sz="2000" dirty="0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v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 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decembri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1945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prezentované na súbornej výstave 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Jurkovičovho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diela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v 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Uměleckoprůmyslovém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dirty="0" err="1">
                <a:latin typeface="Candara" charset="0"/>
                <a:ea typeface="Candara" charset="0"/>
                <a:cs typeface="Candara" charset="0"/>
              </a:rPr>
              <a:t>muzeu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 v 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Phe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 (uchováva Slovenský národný archív, Fond D. Jurkoviča, </a:t>
            </a:r>
            <a:r>
              <a:rPr lang="sk-SK" sz="2000" dirty="0"/>
              <a:t>SNA </a:t>
            </a:r>
            <a:r>
              <a:rPr lang="sk-SK" sz="2000" dirty="0" smtClean="0"/>
              <a:t>IV-84/1-205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)</a:t>
            </a:r>
            <a:endParaRPr lang="sk-SK" sz="2000" dirty="0">
              <a:latin typeface="Candara" charset="0"/>
              <a:ea typeface="Candara" charset="0"/>
              <a:cs typeface="Candara" charset="0"/>
            </a:endParaRPr>
          </a:p>
          <a:p>
            <a:endParaRPr lang="sk-SK" sz="2000" i="1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Spolupráca na príprave projektov 1943-44 :</a:t>
            </a: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	Ing. 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Rosík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(posúdenie statiky konštrukcií) </a:t>
            </a: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	Arch. František 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Faulhammer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sk-SK" sz="20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	kreslič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A.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Perla</a:t>
            </a:r>
            <a:endParaRPr lang="sk-SK" sz="2000" i="1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	výskum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vyše 500 druhov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tehliarskych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hlín z 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rôznych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lokalít 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Slovenska </a:t>
            </a:r>
            <a:r>
              <a:rPr lang="mr-IN" sz="20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špecializované laboratórium Františka </a:t>
            </a:r>
            <a:r>
              <a:rPr lang="sk-SK" sz="2000" dirty="0" err="1" smtClean="0">
                <a:latin typeface="Candara" charset="0"/>
                <a:ea typeface="Candara" charset="0"/>
                <a:cs typeface="Candara" charset="0"/>
              </a:rPr>
              <a:t>Slavíka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v </a:t>
            </a:r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Hrochovom </a:t>
            </a:r>
            <a:r>
              <a:rPr lang="cs-CZ" sz="2000" dirty="0" smtClean="0">
                <a:latin typeface="Candara" charset="0"/>
                <a:ea typeface="Candara" charset="0"/>
                <a:cs typeface="Candara" charset="0"/>
              </a:rPr>
              <a:t>Týnci</a:t>
            </a:r>
            <a:endParaRPr lang="en-US" sz="2000" i="1" dirty="0" smtClean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0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621" y="2324464"/>
            <a:ext cx="5231619" cy="3487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49" y="1094466"/>
            <a:ext cx="4786492" cy="4702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083" y="326059"/>
            <a:ext cx="11256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							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Princíp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	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7569" y="1094466"/>
            <a:ext cx="6254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Candara" charset="0"/>
                <a:ea typeface="Candara" charset="0"/>
                <a:cs typeface="Candara" charset="0"/>
              </a:rPr>
              <a:t>Kľúčový problém = </a:t>
            </a:r>
            <a:r>
              <a:rPr lang="sk-SK" sz="2000" dirty="0">
                <a:latin typeface="Candara" charset="0"/>
                <a:ea typeface="Candara" charset="0"/>
                <a:cs typeface="Candara" charset="0"/>
              </a:rPr>
              <a:t>vytvorenie nosníka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"nie veľkej váhy, aby ho 2 ľudia bez námahy zvládali a osadili na </a:t>
            </a:r>
            <a:r>
              <a:rPr lang="sk-SK" sz="2000" i="1" dirty="0" smtClean="0">
                <a:latin typeface="Candara" charset="0"/>
                <a:ea typeface="Candara" charset="0"/>
                <a:cs typeface="Candara" charset="0"/>
              </a:rPr>
              <a:t>patričnom </a:t>
            </a:r>
            <a:r>
              <a:rPr lang="sk-SK" sz="2000" i="1" dirty="0">
                <a:latin typeface="Candara" charset="0"/>
                <a:ea typeface="Candara" charset="0"/>
                <a:cs typeface="Candara" charset="0"/>
              </a:rPr>
              <a:t>mieste."</a:t>
            </a:r>
            <a:r>
              <a:rPr lang="en-GB" sz="2000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GB" sz="2000" dirty="0" smtClean="0">
                <a:latin typeface="Candara" charset="0"/>
                <a:ea typeface="Candara" charset="0"/>
                <a:cs typeface="Candara" charset="0"/>
              </a:rPr>
              <a:t>   </a:t>
            </a:r>
            <a:endParaRPr lang="en-US" sz="20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083" y="5957354"/>
            <a:ext cx="530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Frontispice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publikácie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mr-IN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reprodukcia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Schinkelovej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kresby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architrávového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systému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gréckej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architektúry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n-US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2621" y="5957354"/>
            <a:ext cx="3183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mtClean="0">
                <a:latin typeface="Candara" charset="0"/>
                <a:ea typeface="Candara" charset="0"/>
                <a:cs typeface="Candara" charset="0"/>
              </a:rPr>
              <a:t>Modul = nosník </a:t>
            </a:r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o dĺžke 2,25 m </a:t>
            </a:r>
            <a:r>
              <a:rPr lang="en-GB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n-US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3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" y="946396"/>
            <a:ext cx="3100521" cy="4693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630" y="946396"/>
            <a:ext cx="3532144" cy="4693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753" y="946579"/>
            <a:ext cx="3245785" cy="46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90" y="307771"/>
            <a:ext cx="11494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Skladacie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domy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rodinné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z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pálených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tehliarskych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výrobkov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 	             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Konštrukčné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prvky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490" y="5662335"/>
            <a:ext cx="1019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>
                <a:latin typeface="Candara" charset="0"/>
                <a:ea typeface="Candara" charset="0"/>
                <a:cs typeface="Candara" charset="0"/>
              </a:rPr>
              <a:t>Schémy </a:t>
            </a:r>
            <a:r>
              <a:rPr lang="sk-SK" dirty="0">
                <a:latin typeface="Candara" charset="0"/>
                <a:ea typeface="Candara" charset="0"/>
                <a:cs typeface="Candara" charset="0"/>
              </a:rPr>
              <a:t>priestorov dané stredovými </a:t>
            </a:r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piliermi </a:t>
            </a:r>
          </a:p>
          <a:p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Piliere z </a:t>
            </a:r>
            <a:r>
              <a:rPr lang="sk-SK" dirty="0">
                <a:latin typeface="Candara" charset="0"/>
                <a:ea typeface="Candara" charset="0"/>
                <a:cs typeface="Candara" charset="0"/>
              </a:rPr>
              <a:t>tvárnic s komínovými </a:t>
            </a:r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prieduchmi</a:t>
            </a:r>
          </a:p>
          <a:p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Nosníky dlhé 2,25 m určujú </a:t>
            </a:r>
            <a:r>
              <a:rPr lang="sk-SK" dirty="0">
                <a:latin typeface="Candara" charset="0"/>
                <a:ea typeface="Candara" charset="0"/>
                <a:cs typeface="Candara" charset="0"/>
              </a:rPr>
              <a:t>šírku </a:t>
            </a:r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obytných </a:t>
            </a:r>
            <a:r>
              <a:rPr lang="sk-SK" dirty="0">
                <a:latin typeface="Candara" charset="0"/>
                <a:ea typeface="Candara" charset="0"/>
                <a:cs typeface="Candara" charset="0"/>
              </a:rPr>
              <a:t>priestorov, resp. </a:t>
            </a:r>
            <a:r>
              <a:rPr lang="sk-SK" dirty="0" smtClean="0">
                <a:latin typeface="Candara" charset="0"/>
                <a:ea typeface="Candara" charset="0"/>
                <a:cs typeface="Candara" charset="0"/>
              </a:rPr>
              <a:t>stavebných </a:t>
            </a:r>
            <a:r>
              <a:rPr lang="sk-SK" dirty="0">
                <a:latin typeface="Candara" charset="0"/>
                <a:ea typeface="Candara" charset="0"/>
                <a:cs typeface="Candara" charset="0"/>
              </a:rPr>
              <a:t>traktov</a:t>
            </a:r>
            <a:endParaRPr lang="en-US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409" y="5632103"/>
            <a:ext cx="316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Tehlové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tvarovky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a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ich</a:t>
            </a:r>
            <a:r>
              <a:rPr lang="en-US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latin typeface="Candara" charset="0"/>
                <a:ea typeface="Candara" charset="0"/>
                <a:cs typeface="Candara" charset="0"/>
              </a:rPr>
              <a:t>viazanie</a:t>
            </a:r>
            <a:endParaRPr lang="en-US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23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770</TotalTime>
  <Words>431</Words>
  <Application>Microsoft Macintosh PowerPoint</Application>
  <PresentationFormat>Widescreen</PresentationFormat>
  <Paragraphs>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Candara</vt:lpstr>
      <vt:lpstr>MS Shell Dlg 2</vt:lpstr>
      <vt:lpstr>Wingdings</vt:lpstr>
      <vt:lpstr>Wingdings 3</vt:lpstr>
      <vt:lpstr>Madison</vt:lpstr>
      <vt:lpstr>Jurkovičov experiment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Jurkovič</dc:title>
  <dc:creator>Bořutová Danica</dc:creator>
  <cp:lastModifiedBy>Bořutová Danica</cp:lastModifiedBy>
  <cp:revision>40</cp:revision>
  <dcterms:created xsi:type="dcterms:W3CDTF">2018-10-11T21:26:24Z</dcterms:created>
  <dcterms:modified xsi:type="dcterms:W3CDTF">2018-10-17T06:44:32Z</dcterms:modified>
</cp:coreProperties>
</file>