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5" r:id="rId3"/>
    <p:sldId id="263" r:id="rId4"/>
    <p:sldId id="267" r:id="rId5"/>
    <p:sldId id="269" r:id="rId6"/>
    <p:sldId id="312" r:id="rId7"/>
    <p:sldId id="313" r:id="rId8"/>
    <p:sldId id="314" r:id="rId9"/>
    <p:sldId id="315" r:id="rId10"/>
    <p:sldId id="316" r:id="rId11"/>
    <p:sldId id="273" r:id="rId12"/>
    <p:sldId id="317" r:id="rId13"/>
    <p:sldId id="308" r:id="rId14"/>
    <p:sldId id="306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9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3367" autoAdjust="0"/>
  </p:normalViewPr>
  <p:slideViewPr>
    <p:cSldViewPr snapToGrid="0">
      <p:cViewPr>
        <p:scale>
          <a:sx n="80" d="100"/>
          <a:sy n="80" d="100"/>
        </p:scale>
        <p:origin x="-1692" y="-10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E82C7-3ACB-40AE-ACDF-C98181EDEB1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273E689-8B3A-49B3-91F0-5900159F9130}">
      <dgm:prSet phldrT="[Text]" custT="1"/>
      <dgm:spPr>
        <a:solidFill>
          <a:srgbClr val="00B050"/>
        </a:solidFill>
      </dgm:spPr>
      <dgm:t>
        <a:bodyPr/>
        <a:lstStyle/>
        <a:p>
          <a:pPr algn="ctr"/>
          <a:r>
            <a:rPr lang="cs-CZ" sz="14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PROGRAM ROZVOJE OBCE</a:t>
          </a:r>
          <a:endParaRPr lang="cs-CZ" sz="14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3A6BEC63-4A39-490F-A9CB-426AFD01FC97}" type="parTrans" cxnId="{BD4F8718-A49D-484B-9AAB-A06F65C44E40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55711BEF-26A0-44CC-B5AD-B82E7E1FDA0F}" type="sibTrans" cxnId="{BD4F8718-A49D-484B-9AAB-A06F65C44E40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844864C0-BA68-420C-A005-74A6528484A0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marketingový a informační nástroj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4B2AF4B8-0FFC-4981-9631-A76CC2266651}" type="parTrans" cxnId="{E3BD709B-5182-42AE-81D1-5BCE5C13EF86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DDEC096F-C591-43F4-AD9A-3998A54C969D}" type="sibTrans" cxnId="{E3BD709B-5182-42AE-81D1-5BCE5C13EF86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CD9C8E1F-0CE3-412A-9BD6-B3F28ECBA2E9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zachycení hlavních problémů obce a formulace možných řešení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0B14916E-1E4A-4B3F-9CE4-B40FAA88705C}" type="parTrans" cxnId="{DED634D0-ACEB-4C04-8912-C19EBD7EF494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439945F1-22A4-4DF0-8751-49AFDD456B27}" type="sibTrans" cxnId="{DED634D0-ACEB-4C04-8912-C19EBD7EF494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32A9E6B2-902A-4C96-A407-BC1595CE23C7}">
      <dgm:prSet custScaleX="187774"/>
      <dgm:spPr/>
      <dgm:t>
        <a:bodyPr/>
        <a:lstStyle/>
        <a:p>
          <a:endParaRPr lang="cs-CZ" sz="1100"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5F3F9507-B476-4A9E-AB26-1FA0B75A051C}" type="parTrans" cxnId="{182C3C6D-1E8A-483C-B3DF-B05A86399589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0B50D0C0-C839-41A2-B325-413342395773}" type="sibTrans" cxnId="{182C3C6D-1E8A-483C-B3DF-B05A86399589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2F70E9E3-D109-4546-BC5B-D3412537AED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vytvoření platformy spolupráce různorodých subjektů v obci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31875737-F92B-4E81-9E41-0C70C9447448}" type="parTrans" cxnId="{43B97F2D-BDD3-4362-B2EE-BAD6458EC77B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F871AEA1-438F-4D11-AEEE-1EAD2B7F9E4D}" type="sibTrans" cxnId="{43B97F2D-BDD3-4362-B2EE-BAD6458EC77B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2A770452-4F81-45C8-9617-D0762FE269F9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zvýšení připravenosti k podání dotačních žádostí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1EBF2BFF-B9B6-4E5B-8803-0431F5B97C4A}" type="parTrans" cxnId="{F49FB605-BBF9-4437-9B43-D3EA39A0C09F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62682D8A-568C-4E59-8DD7-D471439C5C7C}" type="sibTrans" cxnId="{F49FB605-BBF9-4437-9B43-D3EA39A0C09F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75F611EF-0B5F-4821-A4C1-9FB9CC100064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průmět s územním plánem, financemi, dalšími rozvojovými plány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87491A9A-4E82-48F7-A698-DF95C909D92E}" type="parTrans" cxnId="{C016F9E6-6EDA-4E3F-BA78-75F0EA02C5F3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F6A9B5CB-DE50-4907-91CB-926BB09D3866}" type="sibTrans" cxnId="{C016F9E6-6EDA-4E3F-BA78-75F0EA02C5F3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50ACB1A8-B68C-46BE-905B-6FAB6B979932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cs-CZ" sz="12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podklad pro rozhodování orgánů obce</a:t>
          </a:r>
          <a:endParaRPr lang="cs-CZ" sz="1200" b="1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41B9D7F0-68BE-41D4-8055-FC50FD63782A}" type="parTrans" cxnId="{AC7552DC-7A81-4469-B7E5-788378436D44}">
      <dgm:prSet custT="1"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B07F0941-91CF-4C94-B14E-E9A92AAFDAC3}" type="sibTrans" cxnId="{AC7552DC-7A81-4469-B7E5-788378436D44}">
      <dgm:prSet/>
      <dgm:spPr/>
      <dgm:t>
        <a:bodyPr/>
        <a:lstStyle/>
        <a:p>
          <a:pPr algn="ctr"/>
          <a:endParaRPr lang="cs-CZ" sz="11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gm:t>
    </dgm:pt>
    <dgm:pt modelId="{956A6E66-9554-4661-8707-AD10CC7CBBFE}" type="pres">
      <dgm:prSet presAssocID="{FA6E82C7-3ACB-40AE-ACDF-C98181EDEB1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BF29D37-87D3-46FB-8225-75A9BD3750E4}" type="pres">
      <dgm:prSet presAssocID="{7273E689-8B3A-49B3-91F0-5900159F9130}" presName="centerShape" presStyleLbl="node0" presStyleIdx="0" presStyleCnt="1" custScaleX="178510"/>
      <dgm:spPr/>
      <dgm:t>
        <a:bodyPr/>
        <a:lstStyle/>
        <a:p>
          <a:endParaRPr lang="cs-CZ"/>
        </a:p>
      </dgm:t>
    </dgm:pt>
    <dgm:pt modelId="{CDA2B6B9-A2FB-4229-A2AB-B460A10A6F52}" type="pres">
      <dgm:prSet presAssocID="{0B14916E-1E4A-4B3F-9CE4-B40FAA88705C}" presName="Name9" presStyleLbl="parChTrans1D2" presStyleIdx="0" presStyleCnt="6"/>
      <dgm:spPr/>
      <dgm:t>
        <a:bodyPr/>
        <a:lstStyle/>
        <a:p>
          <a:endParaRPr lang="cs-CZ"/>
        </a:p>
      </dgm:t>
    </dgm:pt>
    <dgm:pt modelId="{7D7DFA64-9E4F-4EDA-9406-E2194D851056}" type="pres">
      <dgm:prSet presAssocID="{0B14916E-1E4A-4B3F-9CE4-B40FAA88705C}" presName="connTx" presStyleLbl="parChTrans1D2" presStyleIdx="0" presStyleCnt="6"/>
      <dgm:spPr/>
      <dgm:t>
        <a:bodyPr/>
        <a:lstStyle/>
        <a:p>
          <a:endParaRPr lang="cs-CZ"/>
        </a:p>
      </dgm:t>
    </dgm:pt>
    <dgm:pt modelId="{BBF357D5-1807-4F35-B41A-0A15D11139E0}" type="pres">
      <dgm:prSet presAssocID="{CD9C8E1F-0CE3-412A-9BD6-B3F28ECBA2E9}" presName="node" presStyleLbl="node1" presStyleIdx="0" presStyleCnt="6" custScaleX="18777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DE81639-6DC5-4E92-905E-AD1BBAF0D064}" type="pres">
      <dgm:prSet presAssocID="{31875737-F92B-4E81-9E41-0C70C9447448}" presName="Name9" presStyleLbl="parChTrans1D2" presStyleIdx="1" presStyleCnt="6"/>
      <dgm:spPr/>
      <dgm:t>
        <a:bodyPr/>
        <a:lstStyle/>
        <a:p>
          <a:endParaRPr lang="cs-CZ"/>
        </a:p>
      </dgm:t>
    </dgm:pt>
    <dgm:pt modelId="{A2FC09B2-BF89-4DF6-8BC2-71864D17CF4F}" type="pres">
      <dgm:prSet presAssocID="{31875737-F92B-4E81-9E41-0C70C9447448}" presName="connTx" presStyleLbl="parChTrans1D2" presStyleIdx="1" presStyleCnt="6"/>
      <dgm:spPr/>
      <dgm:t>
        <a:bodyPr/>
        <a:lstStyle/>
        <a:p>
          <a:endParaRPr lang="cs-CZ"/>
        </a:p>
      </dgm:t>
    </dgm:pt>
    <dgm:pt modelId="{B9BA2FD1-29CE-4082-85A4-AA06DE9F31C8}" type="pres">
      <dgm:prSet presAssocID="{2F70E9E3-D109-4546-BC5B-D3412537AEDF}" presName="node" presStyleLbl="node1" presStyleIdx="1" presStyleCnt="6" custScaleX="187774" custRadScaleRad="185674" custRadScaleInc="3554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FF55F0-5D70-4042-8071-9612DFFF08A2}" type="pres">
      <dgm:prSet presAssocID="{1EBF2BFF-B9B6-4E5B-8803-0431F5B97C4A}" presName="Name9" presStyleLbl="parChTrans1D2" presStyleIdx="2" presStyleCnt="6"/>
      <dgm:spPr/>
      <dgm:t>
        <a:bodyPr/>
        <a:lstStyle/>
        <a:p>
          <a:endParaRPr lang="cs-CZ"/>
        </a:p>
      </dgm:t>
    </dgm:pt>
    <dgm:pt modelId="{C4315FEE-91A9-4714-B705-5F76462A3569}" type="pres">
      <dgm:prSet presAssocID="{1EBF2BFF-B9B6-4E5B-8803-0431F5B97C4A}" presName="connTx" presStyleLbl="parChTrans1D2" presStyleIdx="2" presStyleCnt="6"/>
      <dgm:spPr/>
      <dgm:t>
        <a:bodyPr/>
        <a:lstStyle/>
        <a:p>
          <a:endParaRPr lang="cs-CZ"/>
        </a:p>
      </dgm:t>
    </dgm:pt>
    <dgm:pt modelId="{CD4E71D7-FDC4-4F89-8251-7C24353D5FBA}" type="pres">
      <dgm:prSet presAssocID="{2A770452-4F81-45C8-9617-D0762FE269F9}" presName="node" presStyleLbl="node1" presStyleIdx="2" presStyleCnt="6" custScaleX="187774" custRadScaleRad="184978" custRadScaleInc="-4006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9D40C37-D9E4-418A-9C47-D0C09068F0D1}" type="pres">
      <dgm:prSet presAssocID="{87491A9A-4E82-48F7-A698-DF95C909D92E}" presName="Name9" presStyleLbl="parChTrans1D2" presStyleIdx="3" presStyleCnt="6"/>
      <dgm:spPr/>
      <dgm:t>
        <a:bodyPr/>
        <a:lstStyle/>
        <a:p>
          <a:endParaRPr lang="cs-CZ"/>
        </a:p>
      </dgm:t>
    </dgm:pt>
    <dgm:pt modelId="{004E345B-934C-42F7-9463-6DE31A3122AB}" type="pres">
      <dgm:prSet presAssocID="{87491A9A-4E82-48F7-A698-DF95C909D92E}" presName="connTx" presStyleLbl="parChTrans1D2" presStyleIdx="3" presStyleCnt="6"/>
      <dgm:spPr/>
      <dgm:t>
        <a:bodyPr/>
        <a:lstStyle/>
        <a:p>
          <a:endParaRPr lang="cs-CZ"/>
        </a:p>
      </dgm:t>
    </dgm:pt>
    <dgm:pt modelId="{AE176A08-0225-454D-8301-D68EB3151B88}" type="pres">
      <dgm:prSet presAssocID="{75F611EF-0B5F-4821-A4C1-9FB9CC100064}" presName="node" presStyleLbl="node1" presStyleIdx="3" presStyleCnt="6" custScaleX="18777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545FFD-4894-424A-B3F9-740A4B74DCA1}" type="pres">
      <dgm:prSet presAssocID="{41B9D7F0-68BE-41D4-8055-FC50FD63782A}" presName="Name9" presStyleLbl="parChTrans1D2" presStyleIdx="4" presStyleCnt="6"/>
      <dgm:spPr/>
      <dgm:t>
        <a:bodyPr/>
        <a:lstStyle/>
        <a:p>
          <a:endParaRPr lang="cs-CZ"/>
        </a:p>
      </dgm:t>
    </dgm:pt>
    <dgm:pt modelId="{977AA061-02F8-4455-A9A4-4F0CF7867486}" type="pres">
      <dgm:prSet presAssocID="{41B9D7F0-68BE-41D4-8055-FC50FD63782A}" presName="connTx" presStyleLbl="parChTrans1D2" presStyleIdx="4" presStyleCnt="6"/>
      <dgm:spPr/>
      <dgm:t>
        <a:bodyPr/>
        <a:lstStyle/>
        <a:p>
          <a:endParaRPr lang="cs-CZ"/>
        </a:p>
      </dgm:t>
    </dgm:pt>
    <dgm:pt modelId="{9C12C81B-AB87-4592-A7C5-FA8803CD7D28}" type="pres">
      <dgm:prSet presAssocID="{50ACB1A8-B68C-46BE-905B-6FAB6B979932}" presName="node" presStyleLbl="node1" presStyleIdx="4" presStyleCnt="6" custScaleX="187774" custRadScaleRad="181074" custRadScaleInc="3320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577A641-9E38-46FF-98CD-F40C7902E38E}" type="pres">
      <dgm:prSet presAssocID="{4B2AF4B8-0FFC-4981-9631-A76CC2266651}" presName="Name9" presStyleLbl="parChTrans1D2" presStyleIdx="5" presStyleCnt="6"/>
      <dgm:spPr/>
      <dgm:t>
        <a:bodyPr/>
        <a:lstStyle/>
        <a:p>
          <a:endParaRPr lang="cs-CZ"/>
        </a:p>
      </dgm:t>
    </dgm:pt>
    <dgm:pt modelId="{2B2E0EF4-C331-42B1-B0D9-2724B5DD9161}" type="pres">
      <dgm:prSet presAssocID="{4B2AF4B8-0FFC-4981-9631-A76CC2266651}" presName="connTx" presStyleLbl="parChTrans1D2" presStyleIdx="5" presStyleCnt="6"/>
      <dgm:spPr/>
      <dgm:t>
        <a:bodyPr/>
        <a:lstStyle/>
        <a:p>
          <a:endParaRPr lang="cs-CZ"/>
        </a:p>
      </dgm:t>
    </dgm:pt>
    <dgm:pt modelId="{A3C0C2B0-398F-4C9D-BEFB-391575BF40A5}" type="pres">
      <dgm:prSet presAssocID="{844864C0-BA68-420C-A005-74A6528484A0}" presName="node" presStyleLbl="node1" presStyleIdx="5" presStyleCnt="6" custScaleX="187774" custRadScaleRad="180902" custRadScaleInc="-3370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C1EBA27-AA4C-42FF-BE64-F50CE5FEA16A}" type="presOf" srcId="{CD9C8E1F-0CE3-412A-9BD6-B3F28ECBA2E9}" destId="{BBF357D5-1807-4F35-B41A-0A15D11139E0}" srcOrd="0" destOrd="0" presId="urn:microsoft.com/office/officeart/2005/8/layout/radial1"/>
    <dgm:cxn modelId="{DED634D0-ACEB-4C04-8912-C19EBD7EF494}" srcId="{7273E689-8B3A-49B3-91F0-5900159F9130}" destId="{CD9C8E1F-0CE3-412A-9BD6-B3F28ECBA2E9}" srcOrd="0" destOrd="0" parTransId="{0B14916E-1E4A-4B3F-9CE4-B40FAA88705C}" sibTransId="{439945F1-22A4-4DF0-8751-49AFDD456B27}"/>
    <dgm:cxn modelId="{320F38EE-5C7C-4F9C-898A-10B389553836}" type="presOf" srcId="{41B9D7F0-68BE-41D4-8055-FC50FD63782A}" destId="{68545FFD-4894-424A-B3F9-740A4B74DCA1}" srcOrd="0" destOrd="0" presId="urn:microsoft.com/office/officeart/2005/8/layout/radial1"/>
    <dgm:cxn modelId="{F49FB605-BBF9-4437-9B43-D3EA39A0C09F}" srcId="{7273E689-8B3A-49B3-91F0-5900159F9130}" destId="{2A770452-4F81-45C8-9617-D0762FE269F9}" srcOrd="2" destOrd="0" parTransId="{1EBF2BFF-B9B6-4E5B-8803-0431F5B97C4A}" sibTransId="{62682D8A-568C-4E59-8DD7-D471439C5C7C}"/>
    <dgm:cxn modelId="{C016F9E6-6EDA-4E3F-BA78-75F0EA02C5F3}" srcId="{7273E689-8B3A-49B3-91F0-5900159F9130}" destId="{75F611EF-0B5F-4821-A4C1-9FB9CC100064}" srcOrd="3" destOrd="0" parTransId="{87491A9A-4E82-48F7-A698-DF95C909D92E}" sibTransId="{F6A9B5CB-DE50-4907-91CB-926BB09D3866}"/>
    <dgm:cxn modelId="{49834B57-B93A-48C2-BB41-3B2166D4E8CA}" type="presOf" srcId="{FA6E82C7-3ACB-40AE-ACDF-C98181EDEB1E}" destId="{956A6E66-9554-4661-8707-AD10CC7CBBFE}" srcOrd="0" destOrd="0" presId="urn:microsoft.com/office/officeart/2005/8/layout/radial1"/>
    <dgm:cxn modelId="{AC7552DC-7A81-4469-B7E5-788378436D44}" srcId="{7273E689-8B3A-49B3-91F0-5900159F9130}" destId="{50ACB1A8-B68C-46BE-905B-6FAB6B979932}" srcOrd="4" destOrd="0" parTransId="{41B9D7F0-68BE-41D4-8055-FC50FD63782A}" sibTransId="{B07F0941-91CF-4C94-B14E-E9A92AAFDAC3}"/>
    <dgm:cxn modelId="{182C3C6D-1E8A-483C-B3DF-B05A86399589}" srcId="{FA6E82C7-3ACB-40AE-ACDF-C98181EDEB1E}" destId="{32A9E6B2-902A-4C96-A407-BC1595CE23C7}" srcOrd="1" destOrd="0" parTransId="{5F3F9507-B476-4A9E-AB26-1FA0B75A051C}" sibTransId="{0B50D0C0-C839-41A2-B325-413342395773}"/>
    <dgm:cxn modelId="{A0CB22A7-6A2D-4D3E-BD69-47DD45509DBF}" type="presOf" srcId="{4B2AF4B8-0FFC-4981-9631-A76CC2266651}" destId="{C577A641-9E38-46FF-98CD-F40C7902E38E}" srcOrd="0" destOrd="0" presId="urn:microsoft.com/office/officeart/2005/8/layout/radial1"/>
    <dgm:cxn modelId="{BD4F8718-A49D-484B-9AAB-A06F65C44E40}" srcId="{FA6E82C7-3ACB-40AE-ACDF-C98181EDEB1E}" destId="{7273E689-8B3A-49B3-91F0-5900159F9130}" srcOrd="0" destOrd="0" parTransId="{3A6BEC63-4A39-490F-A9CB-426AFD01FC97}" sibTransId="{55711BEF-26A0-44CC-B5AD-B82E7E1FDA0F}"/>
    <dgm:cxn modelId="{C1D3E8EE-321D-4BAD-8528-18A0D20BE15E}" type="presOf" srcId="{844864C0-BA68-420C-A005-74A6528484A0}" destId="{A3C0C2B0-398F-4C9D-BEFB-391575BF40A5}" srcOrd="0" destOrd="0" presId="urn:microsoft.com/office/officeart/2005/8/layout/radial1"/>
    <dgm:cxn modelId="{A2D40531-5A28-4B4C-8E8E-D5D44E62F3D9}" type="presOf" srcId="{4B2AF4B8-0FFC-4981-9631-A76CC2266651}" destId="{2B2E0EF4-C331-42B1-B0D9-2724B5DD9161}" srcOrd="1" destOrd="0" presId="urn:microsoft.com/office/officeart/2005/8/layout/radial1"/>
    <dgm:cxn modelId="{4B3C17D7-98BE-4A7A-9493-0A1DCEA621D3}" type="presOf" srcId="{50ACB1A8-B68C-46BE-905B-6FAB6B979932}" destId="{9C12C81B-AB87-4592-A7C5-FA8803CD7D28}" srcOrd="0" destOrd="0" presId="urn:microsoft.com/office/officeart/2005/8/layout/radial1"/>
    <dgm:cxn modelId="{1AC28647-181A-4835-AEA7-DA6877367692}" type="presOf" srcId="{87491A9A-4E82-48F7-A698-DF95C909D92E}" destId="{79D40C37-D9E4-418A-9C47-D0C09068F0D1}" srcOrd="0" destOrd="0" presId="urn:microsoft.com/office/officeart/2005/8/layout/radial1"/>
    <dgm:cxn modelId="{AFECC569-E92F-4B52-9D99-8232E9DE8534}" type="presOf" srcId="{2A770452-4F81-45C8-9617-D0762FE269F9}" destId="{CD4E71D7-FDC4-4F89-8251-7C24353D5FBA}" srcOrd="0" destOrd="0" presId="urn:microsoft.com/office/officeart/2005/8/layout/radial1"/>
    <dgm:cxn modelId="{EA247691-CA4A-4865-B56D-4FEA1038D78A}" type="presOf" srcId="{41B9D7F0-68BE-41D4-8055-FC50FD63782A}" destId="{977AA061-02F8-4455-A9A4-4F0CF7867486}" srcOrd="1" destOrd="0" presId="urn:microsoft.com/office/officeart/2005/8/layout/radial1"/>
    <dgm:cxn modelId="{E3BD709B-5182-42AE-81D1-5BCE5C13EF86}" srcId="{7273E689-8B3A-49B3-91F0-5900159F9130}" destId="{844864C0-BA68-420C-A005-74A6528484A0}" srcOrd="5" destOrd="0" parTransId="{4B2AF4B8-0FFC-4981-9631-A76CC2266651}" sibTransId="{DDEC096F-C591-43F4-AD9A-3998A54C969D}"/>
    <dgm:cxn modelId="{CB967A0A-9C5D-4D30-A83E-B3B6F0CBA147}" type="presOf" srcId="{1EBF2BFF-B9B6-4E5B-8803-0431F5B97C4A}" destId="{C4315FEE-91A9-4714-B705-5F76462A3569}" srcOrd="1" destOrd="0" presId="urn:microsoft.com/office/officeart/2005/8/layout/radial1"/>
    <dgm:cxn modelId="{FAA181E4-E9D1-4443-8CEC-850E77270A9E}" type="presOf" srcId="{75F611EF-0B5F-4821-A4C1-9FB9CC100064}" destId="{AE176A08-0225-454D-8301-D68EB3151B88}" srcOrd="0" destOrd="0" presId="urn:microsoft.com/office/officeart/2005/8/layout/radial1"/>
    <dgm:cxn modelId="{90A042A2-4DD0-41E4-923D-0AEA1794DE2D}" type="presOf" srcId="{0B14916E-1E4A-4B3F-9CE4-B40FAA88705C}" destId="{CDA2B6B9-A2FB-4229-A2AB-B460A10A6F52}" srcOrd="0" destOrd="0" presId="urn:microsoft.com/office/officeart/2005/8/layout/radial1"/>
    <dgm:cxn modelId="{CE5B9BD2-C1CE-4EF8-8307-1817DC762F23}" type="presOf" srcId="{2F70E9E3-D109-4546-BC5B-D3412537AEDF}" destId="{B9BA2FD1-29CE-4082-85A4-AA06DE9F31C8}" srcOrd="0" destOrd="0" presId="urn:microsoft.com/office/officeart/2005/8/layout/radial1"/>
    <dgm:cxn modelId="{23E13B89-D304-4392-BBF8-93F56BF20A5E}" type="presOf" srcId="{31875737-F92B-4E81-9E41-0C70C9447448}" destId="{FDE81639-6DC5-4E92-905E-AD1BBAF0D064}" srcOrd="0" destOrd="0" presId="urn:microsoft.com/office/officeart/2005/8/layout/radial1"/>
    <dgm:cxn modelId="{43B97F2D-BDD3-4362-B2EE-BAD6458EC77B}" srcId="{7273E689-8B3A-49B3-91F0-5900159F9130}" destId="{2F70E9E3-D109-4546-BC5B-D3412537AEDF}" srcOrd="1" destOrd="0" parTransId="{31875737-F92B-4E81-9E41-0C70C9447448}" sibTransId="{F871AEA1-438F-4D11-AEEE-1EAD2B7F9E4D}"/>
    <dgm:cxn modelId="{93FB982C-2E17-40BE-A713-11446BB77E90}" type="presOf" srcId="{1EBF2BFF-B9B6-4E5B-8803-0431F5B97C4A}" destId="{46FF55F0-5D70-4042-8071-9612DFFF08A2}" srcOrd="0" destOrd="0" presId="urn:microsoft.com/office/officeart/2005/8/layout/radial1"/>
    <dgm:cxn modelId="{28BD70AD-8574-40C9-9941-D5512EA6C1D6}" type="presOf" srcId="{87491A9A-4E82-48F7-A698-DF95C909D92E}" destId="{004E345B-934C-42F7-9463-6DE31A3122AB}" srcOrd="1" destOrd="0" presId="urn:microsoft.com/office/officeart/2005/8/layout/radial1"/>
    <dgm:cxn modelId="{758913D1-D010-4A57-BDA2-8F5DB01B52C8}" type="presOf" srcId="{31875737-F92B-4E81-9E41-0C70C9447448}" destId="{A2FC09B2-BF89-4DF6-8BC2-71864D17CF4F}" srcOrd="1" destOrd="0" presId="urn:microsoft.com/office/officeart/2005/8/layout/radial1"/>
    <dgm:cxn modelId="{B0339756-F446-4FA3-9030-70FAEE508333}" type="presOf" srcId="{0B14916E-1E4A-4B3F-9CE4-B40FAA88705C}" destId="{7D7DFA64-9E4F-4EDA-9406-E2194D851056}" srcOrd="1" destOrd="0" presId="urn:microsoft.com/office/officeart/2005/8/layout/radial1"/>
    <dgm:cxn modelId="{E0240AA2-A37D-495D-838B-B930DD0497E8}" type="presOf" srcId="{7273E689-8B3A-49B3-91F0-5900159F9130}" destId="{8BF29D37-87D3-46FB-8225-75A9BD3750E4}" srcOrd="0" destOrd="0" presId="urn:microsoft.com/office/officeart/2005/8/layout/radial1"/>
    <dgm:cxn modelId="{FCF4D076-9984-4EF8-9981-9A41E7941861}" type="presParOf" srcId="{956A6E66-9554-4661-8707-AD10CC7CBBFE}" destId="{8BF29D37-87D3-46FB-8225-75A9BD3750E4}" srcOrd="0" destOrd="0" presId="urn:microsoft.com/office/officeart/2005/8/layout/radial1"/>
    <dgm:cxn modelId="{5DE3E9E0-B5B0-48F4-B627-82478EF9387B}" type="presParOf" srcId="{956A6E66-9554-4661-8707-AD10CC7CBBFE}" destId="{CDA2B6B9-A2FB-4229-A2AB-B460A10A6F52}" srcOrd="1" destOrd="0" presId="urn:microsoft.com/office/officeart/2005/8/layout/radial1"/>
    <dgm:cxn modelId="{C566DC66-63E7-4F4F-8EDA-9E70DAC6F807}" type="presParOf" srcId="{CDA2B6B9-A2FB-4229-A2AB-B460A10A6F52}" destId="{7D7DFA64-9E4F-4EDA-9406-E2194D851056}" srcOrd="0" destOrd="0" presId="urn:microsoft.com/office/officeart/2005/8/layout/radial1"/>
    <dgm:cxn modelId="{A6A751C2-45AA-4538-8D29-0C1149B4DB96}" type="presParOf" srcId="{956A6E66-9554-4661-8707-AD10CC7CBBFE}" destId="{BBF357D5-1807-4F35-B41A-0A15D11139E0}" srcOrd="2" destOrd="0" presId="urn:microsoft.com/office/officeart/2005/8/layout/radial1"/>
    <dgm:cxn modelId="{4BC7D043-489F-4070-8C01-DB21FD60B148}" type="presParOf" srcId="{956A6E66-9554-4661-8707-AD10CC7CBBFE}" destId="{FDE81639-6DC5-4E92-905E-AD1BBAF0D064}" srcOrd="3" destOrd="0" presId="urn:microsoft.com/office/officeart/2005/8/layout/radial1"/>
    <dgm:cxn modelId="{919B9F0E-CA92-44CD-8392-541DDD99E844}" type="presParOf" srcId="{FDE81639-6DC5-4E92-905E-AD1BBAF0D064}" destId="{A2FC09B2-BF89-4DF6-8BC2-71864D17CF4F}" srcOrd="0" destOrd="0" presId="urn:microsoft.com/office/officeart/2005/8/layout/radial1"/>
    <dgm:cxn modelId="{CC91D841-CAD5-4054-8741-EF970134C915}" type="presParOf" srcId="{956A6E66-9554-4661-8707-AD10CC7CBBFE}" destId="{B9BA2FD1-29CE-4082-85A4-AA06DE9F31C8}" srcOrd="4" destOrd="0" presId="urn:microsoft.com/office/officeart/2005/8/layout/radial1"/>
    <dgm:cxn modelId="{5E88371C-2E27-4DD0-B180-75B3AB428F15}" type="presParOf" srcId="{956A6E66-9554-4661-8707-AD10CC7CBBFE}" destId="{46FF55F0-5D70-4042-8071-9612DFFF08A2}" srcOrd="5" destOrd="0" presId="urn:microsoft.com/office/officeart/2005/8/layout/radial1"/>
    <dgm:cxn modelId="{722B6A58-730D-4626-83F7-73F6C7B68BBE}" type="presParOf" srcId="{46FF55F0-5D70-4042-8071-9612DFFF08A2}" destId="{C4315FEE-91A9-4714-B705-5F76462A3569}" srcOrd="0" destOrd="0" presId="urn:microsoft.com/office/officeart/2005/8/layout/radial1"/>
    <dgm:cxn modelId="{C98C5D80-07E1-43CF-9642-FA20EB9AEFE3}" type="presParOf" srcId="{956A6E66-9554-4661-8707-AD10CC7CBBFE}" destId="{CD4E71D7-FDC4-4F89-8251-7C24353D5FBA}" srcOrd="6" destOrd="0" presId="urn:microsoft.com/office/officeart/2005/8/layout/radial1"/>
    <dgm:cxn modelId="{95E53244-8C9E-463A-9A84-4C314C925841}" type="presParOf" srcId="{956A6E66-9554-4661-8707-AD10CC7CBBFE}" destId="{79D40C37-D9E4-418A-9C47-D0C09068F0D1}" srcOrd="7" destOrd="0" presId="urn:microsoft.com/office/officeart/2005/8/layout/radial1"/>
    <dgm:cxn modelId="{9CD74799-EA4E-4BC4-9B76-3A0505CBCB5D}" type="presParOf" srcId="{79D40C37-D9E4-418A-9C47-D0C09068F0D1}" destId="{004E345B-934C-42F7-9463-6DE31A3122AB}" srcOrd="0" destOrd="0" presId="urn:microsoft.com/office/officeart/2005/8/layout/radial1"/>
    <dgm:cxn modelId="{144EC830-66B9-4771-89A3-17B503D76994}" type="presParOf" srcId="{956A6E66-9554-4661-8707-AD10CC7CBBFE}" destId="{AE176A08-0225-454D-8301-D68EB3151B88}" srcOrd="8" destOrd="0" presId="urn:microsoft.com/office/officeart/2005/8/layout/radial1"/>
    <dgm:cxn modelId="{75286DC1-C681-42DB-A1A1-26F8A58E8801}" type="presParOf" srcId="{956A6E66-9554-4661-8707-AD10CC7CBBFE}" destId="{68545FFD-4894-424A-B3F9-740A4B74DCA1}" srcOrd="9" destOrd="0" presId="urn:microsoft.com/office/officeart/2005/8/layout/radial1"/>
    <dgm:cxn modelId="{73FEC279-35BE-4790-84EC-319A6F284A0F}" type="presParOf" srcId="{68545FFD-4894-424A-B3F9-740A4B74DCA1}" destId="{977AA061-02F8-4455-A9A4-4F0CF7867486}" srcOrd="0" destOrd="0" presId="urn:microsoft.com/office/officeart/2005/8/layout/radial1"/>
    <dgm:cxn modelId="{386D46AC-AA02-4316-B66E-00448E439938}" type="presParOf" srcId="{956A6E66-9554-4661-8707-AD10CC7CBBFE}" destId="{9C12C81B-AB87-4592-A7C5-FA8803CD7D28}" srcOrd="10" destOrd="0" presId="urn:microsoft.com/office/officeart/2005/8/layout/radial1"/>
    <dgm:cxn modelId="{0CF94AC7-9741-401B-90F7-80DD545A432D}" type="presParOf" srcId="{956A6E66-9554-4661-8707-AD10CC7CBBFE}" destId="{C577A641-9E38-46FF-98CD-F40C7902E38E}" srcOrd="11" destOrd="0" presId="urn:microsoft.com/office/officeart/2005/8/layout/radial1"/>
    <dgm:cxn modelId="{5BEC900C-34CA-40E1-ADF4-13B732FA20FA}" type="presParOf" srcId="{C577A641-9E38-46FF-98CD-F40C7902E38E}" destId="{2B2E0EF4-C331-42B1-B0D9-2724B5DD9161}" srcOrd="0" destOrd="0" presId="urn:microsoft.com/office/officeart/2005/8/layout/radial1"/>
    <dgm:cxn modelId="{A05FAD9A-4FE9-4BE1-A754-E00D09F9D37F}" type="presParOf" srcId="{956A6E66-9554-4661-8707-AD10CC7CBBFE}" destId="{A3C0C2B0-398F-4C9D-BEFB-391575BF40A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29D37-87D3-46FB-8225-75A9BD3750E4}">
      <dsp:nvSpPr>
        <dsp:cNvPr id="0" name=""/>
        <dsp:cNvSpPr/>
      </dsp:nvSpPr>
      <dsp:spPr>
        <a:xfrm>
          <a:off x="2889680" y="1472506"/>
          <a:ext cx="1997502" cy="1118986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PROGRAM ROZVOJE OBCE</a:t>
          </a:r>
          <a:endParaRPr lang="cs-CZ" sz="14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182207" y="1636378"/>
        <a:ext cx="1412448" cy="791242"/>
      </dsp:txXfrm>
    </dsp:sp>
    <dsp:sp modelId="{CDA2B6B9-A2FB-4229-A2AB-B460A10A6F52}">
      <dsp:nvSpPr>
        <dsp:cNvPr id="0" name=""/>
        <dsp:cNvSpPr/>
      </dsp:nvSpPr>
      <dsp:spPr>
        <a:xfrm rot="16200000">
          <a:off x="3719635" y="1290761"/>
          <a:ext cx="337592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337592" y="129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879991" y="1295271"/>
        <a:ext cx="16879" cy="16879"/>
      </dsp:txXfrm>
    </dsp:sp>
    <dsp:sp modelId="{BBF357D5-1807-4F35-B41A-0A15D11139E0}">
      <dsp:nvSpPr>
        <dsp:cNvPr id="0" name=""/>
        <dsp:cNvSpPr/>
      </dsp:nvSpPr>
      <dsp:spPr>
        <a:xfrm>
          <a:off x="2837849" y="15928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zachycení hlavních problémů obce a formulace možných řešení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145557" y="179800"/>
        <a:ext cx="1485748" cy="791242"/>
      </dsp:txXfrm>
    </dsp:sp>
    <dsp:sp modelId="{FDE81639-6DC5-4E92-905E-AD1BBAF0D064}">
      <dsp:nvSpPr>
        <dsp:cNvPr id="0" name=""/>
        <dsp:cNvSpPr/>
      </dsp:nvSpPr>
      <dsp:spPr>
        <a:xfrm rot="20439720">
          <a:off x="4710051" y="1576682"/>
          <a:ext cx="877806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77806" y="129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127009" y="1567687"/>
        <a:ext cx="43890" cy="43890"/>
      </dsp:txXfrm>
    </dsp:sp>
    <dsp:sp modelId="{B9BA2FD1-29CE-4082-85A4-AA06DE9F31C8}">
      <dsp:nvSpPr>
        <dsp:cNvPr id="0" name=""/>
        <dsp:cNvSpPr/>
      </dsp:nvSpPr>
      <dsp:spPr>
        <a:xfrm>
          <a:off x="5389753" y="576942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vytvoření platformy spolupráce různorodých subjektů v obci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697461" y="740814"/>
        <a:ext cx="1485748" cy="791242"/>
      </dsp:txXfrm>
    </dsp:sp>
    <dsp:sp modelId="{46FF55F0-5D70-4042-8071-9612DFFF08A2}">
      <dsp:nvSpPr>
        <dsp:cNvPr id="0" name=""/>
        <dsp:cNvSpPr/>
      </dsp:nvSpPr>
      <dsp:spPr>
        <a:xfrm rot="1078866">
          <a:off x="4732043" y="2429584"/>
          <a:ext cx="842604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42604" y="129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132281" y="2421469"/>
        <a:ext cx="42130" cy="42130"/>
      </dsp:txXfrm>
    </dsp:sp>
    <dsp:sp modelId="{CD4E71D7-FDC4-4F89-8251-7C24353D5FBA}">
      <dsp:nvSpPr>
        <dsp:cNvPr id="0" name=""/>
        <dsp:cNvSpPr/>
      </dsp:nvSpPr>
      <dsp:spPr>
        <a:xfrm>
          <a:off x="5400602" y="2304261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zvýšení připravenosti k podání dotačních žádostí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708310" y="2468133"/>
        <a:ext cx="1485748" cy="791242"/>
      </dsp:txXfrm>
    </dsp:sp>
    <dsp:sp modelId="{79D40C37-D9E4-418A-9C47-D0C09068F0D1}">
      <dsp:nvSpPr>
        <dsp:cNvPr id="0" name=""/>
        <dsp:cNvSpPr/>
      </dsp:nvSpPr>
      <dsp:spPr>
        <a:xfrm rot="5400000">
          <a:off x="3719635" y="2747339"/>
          <a:ext cx="337592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337592" y="129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879991" y="2751849"/>
        <a:ext cx="16879" cy="16879"/>
      </dsp:txXfrm>
    </dsp:sp>
    <dsp:sp modelId="{AE176A08-0225-454D-8301-D68EB3151B88}">
      <dsp:nvSpPr>
        <dsp:cNvPr id="0" name=""/>
        <dsp:cNvSpPr/>
      </dsp:nvSpPr>
      <dsp:spPr>
        <a:xfrm>
          <a:off x="2837849" y="2929085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průmět s územním plánem, financemi, dalšími rozvojovými plány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145557" y="3092957"/>
        <a:ext cx="1485748" cy="791242"/>
      </dsp:txXfrm>
    </dsp:sp>
    <dsp:sp modelId="{68545FFD-4894-424A-B3F9-740A4B74DCA1}">
      <dsp:nvSpPr>
        <dsp:cNvPr id="0" name=""/>
        <dsp:cNvSpPr/>
      </dsp:nvSpPr>
      <dsp:spPr>
        <a:xfrm rot="9597654">
          <a:off x="2252459" y="2465496"/>
          <a:ext cx="823938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23938" y="129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 rot="10800000">
        <a:off x="2643830" y="2457848"/>
        <a:ext cx="41196" cy="41196"/>
      </dsp:txXfrm>
    </dsp:sp>
    <dsp:sp modelId="{9C12C81B-AB87-4592-A7C5-FA8803CD7D28}">
      <dsp:nvSpPr>
        <dsp:cNvPr id="0" name=""/>
        <dsp:cNvSpPr/>
      </dsp:nvSpPr>
      <dsp:spPr>
        <a:xfrm>
          <a:off x="360040" y="2376270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podklad pro rozhodování orgánů obce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667748" y="2540142"/>
        <a:ext cx="1485748" cy="791242"/>
      </dsp:txXfrm>
    </dsp:sp>
    <dsp:sp modelId="{C577A641-9E38-46FF-98CD-F40C7902E38E}">
      <dsp:nvSpPr>
        <dsp:cNvPr id="0" name=""/>
        <dsp:cNvSpPr/>
      </dsp:nvSpPr>
      <dsp:spPr>
        <a:xfrm rot="11993364">
          <a:off x="2255232" y="1576264"/>
          <a:ext cx="818620" cy="25899"/>
        </a:xfrm>
        <a:custGeom>
          <a:avLst/>
          <a:gdLst/>
          <a:ahLst/>
          <a:cxnLst/>
          <a:rect l="0" t="0" r="0" b="0"/>
          <a:pathLst>
            <a:path>
              <a:moveTo>
                <a:pt x="0" y="12949"/>
              </a:moveTo>
              <a:lnTo>
                <a:pt x="818620" y="129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100" kern="120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 rot="10800000">
        <a:off x="2644076" y="1568748"/>
        <a:ext cx="40931" cy="40931"/>
      </dsp:txXfrm>
    </dsp:sp>
    <dsp:sp modelId="{A3C0C2B0-398F-4C9D-BEFB-391575BF40A5}">
      <dsp:nvSpPr>
        <dsp:cNvPr id="0" name=""/>
        <dsp:cNvSpPr/>
      </dsp:nvSpPr>
      <dsp:spPr>
        <a:xfrm>
          <a:off x="360043" y="576072"/>
          <a:ext cx="2101164" cy="111898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b="1" kern="12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marketingový a informační nástroj</a:t>
          </a:r>
          <a:endParaRPr lang="cs-CZ" sz="1200" b="1" kern="1200" dirty="0">
            <a:solidFill>
              <a:schemeClr val="bg1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endParaRPr>
        </a:p>
      </dsp:txBody>
      <dsp:txXfrm>
        <a:off x="667751" y="739944"/>
        <a:ext cx="1485748" cy="791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E9102-076A-4627-9751-BDC237ACC5D0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7809B-78C5-4D24-82AA-27704EF62E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62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Ukázka zpracovaného</a:t>
            </a:r>
            <a:r>
              <a:rPr lang="cs-CZ" baseline="0" dirty="0" smtClean="0"/>
              <a:t> PRO I (lze z aplikace stáhnout ve formátu PDF) – titulní strana, analytická část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7809B-78C5-4D24-82AA-27704EF62E5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90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Ukázka zpracovaného</a:t>
            </a:r>
            <a:r>
              <a:rPr lang="cs-CZ" baseline="0" dirty="0" smtClean="0"/>
              <a:t> PRO II – analytická část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7809B-78C5-4D24-82AA-27704EF62E5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114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Ukázka zpracovaného</a:t>
            </a:r>
            <a:r>
              <a:rPr lang="cs-CZ" baseline="0" dirty="0" smtClean="0"/>
              <a:t> PRO III – návrhová část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7809B-78C5-4D24-82AA-27704EF62E5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884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Ukázka zpracovaného</a:t>
            </a:r>
            <a:r>
              <a:rPr lang="cs-CZ" baseline="0" dirty="0" smtClean="0"/>
              <a:t> PRO IV – realizace PRO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7809B-78C5-4D24-82AA-27704EF62E5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2481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Ukázka zpracovaného</a:t>
            </a:r>
            <a:r>
              <a:rPr lang="cs-CZ" baseline="0" dirty="0" smtClean="0"/>
              <a:t> PRO V – hodnocení PRO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7809B-78C5-4D24-82AA-27704EF62E5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4287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7809B-78C5-4D24-82AA-27704EF62E5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516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rgbClr val="0096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577" y="-64135"/>
            <a:ext cx="8933520" cy="893352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 hasCustomPrompt="1"/>
          </p:nvPr>
        </p:nvSpPr>
        <p:spPr>
          <a:xfrm>
            <a:off x="733695" y="807720"/>
            <a:ext cx="10515600" cy="4587559"/>
          </a:xfrm>
        </p:spPr>
        <p:txBody>
          <a:bodyPr anchor="b">
            <a:normAutofit/>
          </a:bodyPr>
          <a:lstStyle>
            <a:lvl1pPr>
              <a:defRPr sz="5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14" name="Zástupný symbol pro text 2"/>
          <p:cNvSpPr>
            <a:spLocks noGrp="1"/>
          </p:cNvSpPr>
          <p:nvPr>
            <p:ph type="body" idx="1"/>
          </p:nvPr>
        </p:nvSpPr>
        <p:spPr>
          <a:xfrm>
            <a:off x="733695" y="5541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17670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5439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54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4187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577" y="-64135"/>
            <a:ext cx="8933520" cy="8933520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685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_MM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3695" y="2370136"/>
            <a:ext cx="10775654" cy="4351338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91919" y="6356349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A8F1114A-B47C-41CE-9ADF-8E393002CF4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733695" y="1465079"/>
            <a:ext cx="10775654" cy="689551"/>
          </a:xfrm>
        </p:spPr>
        <p:txBody>
          <a:bodyPr/>
          <a:lstStyle>
            <a:lvl1pPr>
              <a:defRPr b="1">
                <a:solidFill>
                  <a:srgbClr val="0099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pic>
        <p:nvPicPr>
          <p:cNvPr id="9" name="Picture 6" descr="Z:\Publikace-reklama\MMR\Manual MMR\esf_eu_oplzz_Podporujeme_horizontal_CMYK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874" y="6292054"/>
            <a:ext cx="45720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 descr="mmr_cr_rgb.em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95" y="610475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7"/>
          <p:cNvSpPr>
            <a:spLocks noChangeAspect="1"/>
          </p:cNvSpPr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12" name="Obdélník 8"/>
          <p:cNvSpPr/>
          <p:nvPr userDrawn="1"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13" name="Obrázek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929" y="493583"/>
            <a:ext cx="23685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19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518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083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07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131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11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731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733695" y="410368"/>
            <a:ext cx="107756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33695" y="1825625"/>
            <a:ext cx="107756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A00B-DA87-4CB2-8AE1-3C5FEDD6241F}" type="datetimeFigureOut">
              <a:rPr lang="cs-CZ" smtClean="0"/>
              <a:t>16.10.2017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1114A-B47C-41CE-9ADF-8E393002CF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718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99815"/>
            <a:ext cx="762000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7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-65617" y="6219826"/>
            <a:ext cx="15991417" cy="63817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07" y="0"/>
            <a:ext cx="4843463" cy="6858000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870" y="0"/>
            <a:ext cx="485775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86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33695" y="2281030"/>
            <a:ext cx="10775654" cy="4351338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</a:pPr>
            <a:r>
              <a:rPr lang="cs-CZ" alt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Tvorba programu rozvoje specificky definovaných území (mikroregiony, sdružení obcí, atd.)</a:t>
            </a:r>
            <a:endParaRPr lang="cs-CZ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</a:pP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růběžně nahrávané podklady, které mohou starostům či dalším zájemcům usnadnit práci nejen na PRO (zejména menším městům a obcím) jako např.: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Průměrné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ceny dopravní a technické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infrastruktury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Plánování rozvoje obce: zkušenosti – příklady –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chyby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éče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 zeleň v obcích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Prevence před přívalovými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povodněmi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14000"/>
              </a:lnSpc>
              <a:spcAft>
                <a:spcPts val="1200"/>
              </a:spcAft>
              <a:buNone/>
            </a:pP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Aktuálně jsou zpracovávány další materiály z oblasti cestovního ruchu či péče o venkovskou architekturu.</a:t>
            </a:r>
            <a:endParaRPr lang="cs-CZ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NOVINKY V APLIKACI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7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33695" y="2506662"/>
            <a:ext cx="10775654" cy="4351338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1 130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zaregistrovaných obcí do aplikace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863 založených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dokumentů 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(PRO), z nichž je 180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publikovaných 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(kompletně zpracovaných a zveřejněných)</a:t>
            </a:r>
            <a:endParaRPr lang="cs-CZ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</a:pP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návštěvnost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aplikace: cca 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návštěv / měsíc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STATISTIKY VYUŽÍVÁNÍ APLIKACE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54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90" y="1823896"/>
            <a:ext cx="7121835" cy="5034104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46807" y="1370077"/>
            <a:ext cx="11355385" cy="689551"/>
          </a:xfrm>
        </p:spPr>
        <p:txBody>
          <a:bodyPr>
            <a:noAutofit/>
          </a:bodyPr>
          <a:lstStyle/>
          <a:p>
            <a:r>
              <a:rPr lang="cs-CZ" sz="2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Mapové </a:t>
            </a:r>
            <a:r>
              <a:rPr lang="cs-CZ" sz="2800" cap="all" dirty="0">
                <a:latin typeface="Arial" panose="020B0604020202020204" pitchFamily="34" charset="0"/>
                <a:cs typeface="Arial" panose="020B0604020202020204" pitchFamily="34" charset="0"/>
              </a:rPr>
              <a:t>zobrazení zaregistrovaných obcí do </a:t>
            </a:r>
            <a:r>
              <a:rPr lang="cs-CZ" sz="28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aplikace</a:t>
            </a:r>
            <a:endParaRPr lang="cs-CZ" sz="2800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19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33695" y="2666835"/>
            <a:ext cx="10775654" cy="689551"/>
          </a:xfrm>
        </p:spPr>
        <p:txBody>
          <a:bodyPr>
            <a:noAutofit/>
          </a:bodyPr>
          <a:lstStyle/>
          <a:p>
            <a:pPr algn="ctr"/>
            <a:r>
              <a:rPr lang="cs-CZ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5"/>
          <p:cNvSpPr>
            <a:spLocks noGrp="1"/>
          </p:cNvSpPr>
          <p:nvPr>
            <p:ph idx="1"/>
          </p:nvPr>
        </p:nvSpPr>
        <p:spPr>
          <a:xfrm>
            <a:off x="4089383" y="4135128"/>
            <a:ext cx="4462249" cy="1353408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cs-CZ" altLang="cs-CZ" sz="24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</a:t>
            </a:r>
            <a:r>
              <a:rPr lang="cs-CZ" altLang="cs-CZ" sz="2400" b="1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Kolmistr</a:t>
            </a:r>
            <a:endParaRPr lang="cs-CZ" altLang="cs-CZ" sz="2400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cs-CZ" altLang="cs-CZ" sz="2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 martin.kolmistr@mmr.cz</a:t>
            </a:r>
          </a:p>
          <a:p>
            <a:pPr algn="ctr">
              <a:spcBef>
                <a:spcPct val="0"/>
              </a:spcBef>
              <a:buNone/>
            </a:pPr>
            <a:r>
              <a:rPr lang="cs-CZ" altLang="cs-CZ" sz="2400" dirty="0">
                <a:solidFill>
                  <a:srgbClr val="000099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tel: 234 154 246</a:t>
            </a:r>
          </a:p>
        </p:txBody>
      </p:sp>
    </p:spTree>
    <p:extLst>
      <p:ext uri="{BB962C8B-B14F-4D97-AF65-F5344CB8AC3E}">
        <p14:creationId xmlns:p14="http://schemas.microsoft.com/office/powerpoint/2010/main" val="214420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733695" y="3506993"/>
            <a:ext cx="10775654" cy="135340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cs-CZ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TVORBA A HODNOCENÍ PROGRAMU ROZVOJE OBCE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33695" y="2666835"/>
            <a:ext cx="10775654" cy="689551"/>
          </a:xfrm>
        </p:spPr>
        <p:txBody>
          <a:bodyPr>
            <a:noAutofit/>
          </a:bodyPr>
          <a:lstStyle/>
          <a:p>
            <a:pPr algn="ctr"/>
            <a:r>
              <a:rPr lang="cs-CZ" sz="6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APLIKACE OBCEPRO.CZ</a:t>
            </a:r>
            <a:endParaRPr lang="cs-CZ" sz="6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5"/>
          <p:cNvSpPr txBox="1">
            <a:spLocks/>
          </p:cNvSpPr>
          <p:nvPr/>
        </p:nvSpPr>
        <p:spPr>
          <a:xfrm>
            <a:off x="197605" y="6058348"/>
            <a:ext cx="10775654" cy="1353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Litomyšl, 24.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října 2017</a:t>
            </a:r>
          </a:p>
        </p:txBody>
      </p:sp>
    </p:spTree>
    <p:extLst>
      <p:ext uri="{BB962C8B-B14F-4D97-AF65-F5344CB8AC3E}">
        <p14:creationId xmlns:p14="http://schemas.microsoft.com/office/powerpoint/2010/main" val="275376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PŘÍNOSY PROGRAMU ROZVOJE OBCE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21786617"/>
              </p:ext>
            </p:extLst>
          </p:nvPr>
        </p:nvGraphicFramePr>
        <p:xfrm>
          <a:off x="2233090" y="2370136"/>
          <a:ext cx="77768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177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33695" y="2506662"/>
            <a:ext cx="10775654" cy="4351338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vorba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programu rozvoje obce (PRO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cs-CZ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Průvodce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realizací a hodnocením 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Jednotná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forma a struktura </a:t>
            </a: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dokumentů</a:t>
            </a:r>
            <a:endParaRPr lang="cs-CZ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cs-C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Metodická </a:t>
            </a:r>
            <a:r>
              <a:rPr lang="cs-CZ" sz="2600" b="1" dirty="0">
                <a:latin typeface="Arial" panose="020B0604020202020204" pitchFamily="34" charset="0"/>
                <a:cs typeface="Arial" panose="020B0604020202020204" pitchFamily="34" charset="0"/>
              </a:rPr>
              <a:t>a technická podpora uživatelům aplikace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WEBOVÁ APLIKACE OBCEPRO.CZ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1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STRUKTURA APLIKACE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Plátno 9"/>
          <p:cNvGrpSpPr>
            <a:grpSpLocks/>
          </p:cNvGrpSpPr>
          <p:nvPr/>
        </p:nvGrpSpPr>
        <p:grpSpPr bwMode="auto">
          <a:xfrm>
            <a:off x="624418" y="1587501"/>
            <a:ext cx="11040533" cy="7400925"/>
            <a:chOff x="1797" y="3695"/>
            <a:chExt cx="86191" cy="74022"/>
          </a:xfrm>
        </p:grpSpPr>
        <p:sp>
          <p:nvSpPr>
            <p:cNvPr id="32" name="AutoShape 17"/>
            <p:cNvSpPr>
              <a:spLocks noChangeAspect="1" noChangeArrowheads="1"/>
            </p:cNvSpPr>
            <p:nvPr/>
          </p:nvSpPr>
          <p:spPr bwMode="auto">
            <a:xfrm>
              <a:off x="5036" y="28083"/>
              <a:ext cx="82952" cy="49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2855" y="3695"/>
              <a:ext cx="77830" cy="6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cs-CZ" altLang="cs-CZ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1797" y="27004"/>
              <a:ext cx="21078" cy="126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D5AD"/>
                </a:gs>
                <a:gs pos="50000">
                  <a:srgbClr val="FFE3CC"/>
                </a:gs>
                <a:gs pos="100000">
                  <a:srgbClr val="FFF1E5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ANALÝZA STAVU </a:t>
              </a:r>
            </a:p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VIZE A CÍLE</a:t>
              </a:r>
            </a:p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OPATŘENÍ A AKTIVITY</a:t>
              </a:r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auto">
            <a:xfrm>
              <a:off x="30235" y="26226"/>
              <a:ext cx="21078" cy="126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ACA59"/>
                </a:gs>
                <a:gs pos="100000">
                  <a:srgbClr val="DBF4D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AKČNÍ PLÁN</a:t>
              </a:r>
            </a:p>
            <a:p>
              <a:pPr algn="ctr" eaLnBrk="1" hangingPunct="1"/>
              <a:endParaRPr lang="cs-CZ" altLang="cs-CZ" sz="1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cs-CZ" altLang="cs-CZ" sz="12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KONTROLA PLNĚNÍ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58407" y="26124"/>
              <a:ext cx="21078" cy="126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DFD95"/>
                </a:gs>
                <a:gs pos="100000">
                  <a:srgbClr val="FFFF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rIns="18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sz="1200" b="1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HODNOTÍCÍ ZPRÁVA</a:t>
              </a:r>
              <a:endParaRPr lang="cs-CZ" altLang="cs-CZ" sz="12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55"/>
            <p:cNvSpPr>
              <a:spLocks noChangeArrowheads="1"/>
            </p:cNvSpPr>
            <p:nvPr/>
          </p:nvSpPr>
          <p:spPr bwMode="auto">
            <a:xfrm>
              <a:off x="2028" y="14698"/>
              <a:ext cx="21078" cy="8641"/>
            </a:xfrm>
            <a:prstGeom prst="roundRect">
              <a:avLst>
                <a:gd name="adj" fmla="val 16667"/>
              </a:avLst>
            </a:prstGeom>
            <a:solidFill>
              <a:srgbClr val="FAC09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TVORBA PRO</a:t>
              </a:r>
              <a:endParaRPr lang="cs-CZ" altLang="cs-CZ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56"/>
            <p:cNvSpPr>
              <a:spLocks noChangeArrowheads="1"/>
            </p:cNvSpPr>
            <p:nvPr/>
          </p:nvSpPr>
          <p:spPr bwMode="auto">
            <a:xfrm>
              <a:off x="30235" y="14871"/>
              <a:ext cx="21078" cy="8641"/>
            </a:xfrm>
            <a:prstGeom prst="roundRect">
              <a:avLst>
                <a:gd name="adj" fmla="val 16667"/>
              </a:avLst>
            </a:prstGeom>
            <a:solidFill>
              <a:srgbClr val="4ACA59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REALIZACE PRO</a:t>
              </a:r>
              <a:endParaRPr lang="cs-CZ" altLang="cs-CZ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57"/>
            <p:cNvSpPr>
              <a:spLocks noChangeArrowheads="1"/>
            </p:cNvSpPr>
            <p:nvPr/>
          </p:nvSpPr>
          <p:spPr bwMode="auto">
            <a:xfrm>
              <a:off x="58407" y="14809"/>
              <a:ext cx="21078" cy="8641"/>
            </a:xfrm>
            <a:prstGeom prst="roundRect">
              <a:avLst>
                <a:gd name="adj" fmla="val 16667"/>
              </a:avLst>
            </a:prstGeom>
            <a:solidFill>
              <a:srgbClr val="FDFD95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cs-CZ" altLang="cs-CZ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HODNOCENÍ PRO</a:t>
              </a:r>
              <a:endParaRPr lang="cs-CZ" altLang="cs-CZ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AutoShape 15"/>
            <p:cNvSpPr>
              <a:spLocks noChangeArrowheads="1"/>
            </p:cNvSpPr>
            <p:nvPr/>
          </p:nvSpPr>
          <p:spPr bwMode="auto">
            <a:xfrm>
              <a:off x="24652" y="17239"/>
              <a:ext cx="4098" cy="3271"/>
            </a:xfrm>
            <a:prstGeom prst="rightArrow">
              <a:avLst>
                <a:gd name="adj1" fmla="val 50000"/>
                <a:gd name="adj2" fmla="val 3420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AutoShape 15"/>
            <p:cNvSpPr>
              <a:spLocks noChangeArrowheads="1"/>
            </p:cNvSpPr>
            <p:nvPr/>
          </p:nvSpPr>
          <p:spPr bwMode="auto">
            <a:xfrm>
              <a:off x="24652" y="30899"/>
              <a:ext cx="4098" cy="3255"/>
            </a:xfrm>
            <a:prstGeom prst="rightArrow">
              <a:avLst>
                <a:gd name="adj1" fmla="val 50000"/>
                <a:gd name="adj2" fmla="val 3422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AutoShape 15"/>
            <p:cNvSpPr>
              <a:spLocks noChangeArrowheads="1"/>
            </p:cNvSpPr>
            <p:nvPr/>
          </p:nvSpPr>
          <p:spPr bwMode="auto">
            <a:xfrm>
              <a:off x="52834" y="30798"/>
              <a:ext cx="4115" cy="3255"/>
            </a:xfrm>
            <a:prstGeom prst="rightArrow">
              <a:avLst>
                <a:gd name="adj1" fmla="val 50000"/>
                <a:gd name="adj2" fmla="val 3422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AutoShape 15"/>
            <p:cNvSpPr>
              <a:spLocks noChangeArrowheads="1"/>
            </p:cNvSpPr>
            <p:nvPr/>
          </p:nvSpPr>
          <p:spPr bwMode="auto">
            <a:xfrm>
              <a:off x="52834" y="17556"/>
              <a:ext cx="4115" cy="3271"/>
            </a:xfrm>
            <a:prstGeom prst="rightArrow">
              <a:avLst>
                <a:gd name="adj1" fmla="val 50000"/>
                <a:gd name="adj2" fmla="val 3421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cs-CZ" altLang="cs-CZ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98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070" y="14224"/>
            <a:ext cx="4836160" cy="6843776"/>
          </a:xfrm>
          <a:prstGeom prst="rect">
            <a:avLst/>
          </a:prstGeom>
          <a:effectLst>
            <a:glow rad="101600">
              <a:schemeClr val="accent3">
                <a:satMod val="175000"/>
                <a:alpha val="14000"/>
              </a:schemeClr>
            </a:glow>
          </a:effectLst>
        </p:spPr>
      </p:pic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408" y="14224"/>
            <a:ext cx="4836160" cy="6843776"/>
          </a:xfrm>
          <a:prstGeom prst="rect">
            <a:avLst/>
          </a:prstGeom>
          <a:effectLst>
            <a:glow rad="101600">
              <a:schemeClr val="accent3">
                <a:satMod val="175000"/>
                <a:alpha val="14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9758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59" y="14224"/>
            <a:ext cx="4836160" cy="6843776"/>
          </a:xfrm>
          <a:prstGeom prst="rect">
            <a:avLst/>
          </a:prstGeom>
          <a:effectLst>
            <a:glow rad="101600">
              <a:schemeClr val="accent3">
                <a:satMod val="175000"/>
                <a:alpha val="14000"/>
              </a:schemeClr>
            </a:glow>
          </a:effectLst>
        </p:spPr>
      </p:pic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761" y="14224"/>
            <a:ext cx="4836160" cy="6843776"/>
          </a:xfrm>
          <a:prstGeom prst="rect">
            <a:avLst/>
          </a:prstGeom>
          <a:effectLst>
            <a:glow rad="101600">
              <a:schemeClr val="accent3">
                <a:satMod val="175000"/>
                <a:alpha val="14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7768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24" y="-18415"/>
            <a:ext cx="9730994" cy="6876415"/>
          </a:xfrm>
          <a:prstGeom prst="rect">
            <a:avLst/>
          </a:prstGeom>
          <a:effectLst>
            <a:glow rad="101600">
              <a:schemeClr val="accent3">
                <a:satMod val="175000"/>
                <a:alpha val="14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2644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2"/>
          <p:cNvSpPr>
            <a:spLocks noGrp="1"/>
          </p:cNvSpPr>
          <p:nvPr>
            <p:ph type="title"/>
          </p:nvPr>
        </p:nvSpPr>
        <p:spPr bwMode="auto">
          <a:xfrm>
            <a:off x="734485" y="412751"/>
            <a:ext cx="10773833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smtClean="0">
                <a:solidFill>
                  <a:srgbClr val="009900"/>
                </a:solidFill>
              </a:rPr>
              <a:t>REALIZACE PRO</a:t>
            </a:r>
          </a:p>
        </p:txBody>
      </p:sp>
      <p:sp>
        <p:nvSpPr>
          <p:cNvPr id="6" name="Obdélník 5"/>
          <p:cNvSpPr/>
          <p:nvPr/>
        </p:nvSpPr>
        <p:spPr>
          <a:xfrm>
            <a:off x="-65617" y="6219826"/>
            <a:ext cx="15991417" cy="63817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29700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734485" y="1825625"/>
            <a:ext cx="10773833" cy="4351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pic>
        <p:nvPicPr>
          <p:cNvPr id="8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18" y="-1"/>
            <a:ext cx="12252960" cy="15552325"/>
          </a:xfrm>
          <a:prstGeom prst="rect">
            <a:avLst/>
          </a:prstGeom>
          <a:effectLst>
            <a:glow rad="101600">
              <a:schemeClr val="accent3">
                <a:satMod val="175000"/>
                <a:alpha val="14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5780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-3.33333E-6 -0.2377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6215</TotalTime>
  <Words>293</Words>
  <Application>Microsoft Office PowerPoint</Application>
  <PresentationFormat>Vlastní</PresentationFormat>
  <Paragraphs>58</Paragraphs>
  <Slides>14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Office</vt:lpstr>
      <vt:lpstr>Prezentace aplikace PowerPoint</vt:lpstr>
      <vt:lpstr>APLIKACE OBCEPRO.CZ</vt:lpstr>
      <vt:lpstr>PŘÍNOSY PROGRAMU ROZVOJE OBCE</vt:lpstr>
      <vt:lpstr>WEBOVÁ APLIKACE OBCEPRO.CZ</vt:lpstr>
      <vt:lpstr>STRUKTURA APLIKACE</vt:lpstr>
      <vt:lpstr>Prezentace aplikace PowerPoint</vt:lpstr>
      <vt:lpstr>Prezentace aplikace PowerPoint</vt:lpstr>
      <vt:lpstr>Prezentace aplikace PowerPoint</vt:lpstr>
      <vt:lpstr>REALIZACE PRO</vt:lpstr>
      <vt:lpstr>Prezentace aplikace PowerPoint</vt:lpstr>
      <vt:lpstr>NOVINKY V APLIKACI</vt:lpstr>
      <vt:lpstr>STATISTIKY VYUŽÍVÁNÍ APLIKACE</vt:lpstr>
      <vt:lpstr>Mapové zobrazení zaregistrovaných obcí do aplikace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Filip Korecký</dc:creator>
  <cp:lastModifiedBy>uzivatel</cp:lastModifiedBy>
  <cp:revision>97</cp:revision>
  <dcterms:created xsi:type="dcterms:W3CDTF">2016-03-23T20:55:10Z</dcterms:created>
  <dcterms:modified xsi:type="dcterms:W3CDTF">2017-10-16T13:51:02Z</dcterms:modified>
</cp:coreProperties>
</file>