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56" r:id="rId5"/>
    <p:sldId id="257" r:id="rId6"/>
    <p:sldId id="259" r:id="rId7"/>
    <p:sldId id="260" r:id="rId8"/>
    <p:sldId id="297" r:id="rId9"/>
    <p:sldId id="293" r:id="rId10"/>
    <p:sldId id="291" r:id="rId11"/>
    <p:sldId id="292" r:id="rId12"/>
    <p:sldId id="294" r:id="rId13"/>
    <p:sldId id="295" r:id="rId14"/>
    <p:sldId id="308" r:id="rId15"/>
    <p:sldId id="261" r:id="rId16"/>
    <p:sldId id="312" r:id="rId17"/>
    <p:sldId id="309" r:id="rId18"/>
    <p:sldId id="311" r:id="rId19"/>
    <p:sldId id="315" r:id="rId20"/>
    <p:sldId id="306" r:id="rId21"/>
    <p:sldId id="303" r:id="rId22"/>
    <p:sldId id="304" r:id="rId23"/>
    <p:sldId id="305" r:id="rId24"/>
    <p:sldId id="313" r:id="rId25"/>
    <p:sldId id="262" r:id="rId26"/>
    <p:sldId id="270" r:id="rId27"/>
    <p:sldId id="285" r:id="rId28"/>
    <p:sldId id="284" r:id="rId29"/>
    <p:sldId id="286" r:id="rId30"/>
    <p:sldId id="288" r:id="rId31"/>
    <p:sldId id="289" r:id="rId32"/>
    <p:sldId id="290" r:id="rId33"/>
    <p:sldId id="264" r:id="rId34"/>
    <p:sldId id="265" r:id="rId35"/>
    <p:sldId id="298" r:id="rId36"/>
    <p:sldId id="299" r:id="rId37"/>
    <p:sldId id="301" r:id="rId38"/>
    <p:sldId id="302" r:id="rId39"/>
    <p:sldId id="287" r:id="rId40"/>
    <p:sldId id="307" r:id="rId41"/>
    <p:sldId id="267" r:id="rId42"/>
    <p:sldId id="314" r:id="rId43"/>
    <p:sldId id="268" r:id="rId44"/>
    <p:sldId id="310" r:id="rId45"/>
    <p:sldId id="283" r:id="rId4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F8F8F8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487D5-CC12-0BEE-9312-68A4811B2FCE}" v="1883" dt="2025-05-25T14:17:40.288"/>
    <p1510:client id="{92314197-A035-0860-ACD0-39E52ABA14B8}" v="2" dt="2025-05-23T15:00:1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73" autoAdjust="0"/>
  </p:normalViewPr>
  <p:slideViewPr>
    <p:cSldViewPr>
      <p:cViewPr varScale="1">
        <p:scale>
          <a:sx n="151" d="100"/>
          <a:sy n="151" d="100"/>
        </p:scale>
        <p:origin x="198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táková Simona" userId="14014db7-8d35-408d-a8d7-ffa6684157d0" providerId="ADAL" clId="{51A899D3-658B-9640-A572-184324649472}"/>
    <pc:docChg chg="undo custSel modSld">
      <pc:chgData name="Lhotáková Simona" userId="14014db7-8d35-408d-a8d7-ffa6684157d0" providerId="ADAL" clId="{51A899D3-658B-9640-A572-184324649472}" dt="2025-05-24T11:14:56.103" v="845" actId="20577"/>
      <pc:docMkLst>
        <pc:docMk/>
      </pc:docMkLst>
      <pc:sldChg chg="addSp delSp modSp">
        <pc:chgData name="Lhotáková Simona" userId="14014db7-8d35-408d-a8d7-ffa6684157d0" providerId="ADAL" clId="{51A899D3-658B-9640-A572-184324649472}" dt="2025-05-24T11:07:59.089" v="798" actId="1076"/>
        <pc:sldMkLst>
          <pc:docMk/>
          <pc:sldMk cId="226376777" sldId="262"/>
        </pc:sldMkLst>
        <pc:spChg chg="mod">
          <ac:chgData name="Lhotáková Simona" userId="14014db7-8d35-408d-a8d7-ffa6684157d0" providerId="ADAL" clId="{51A899D3-658B-9640-A572-184324649472}" dt="2025-05-24T11:07:59.089" v="798" actId="1076"/>
          <ac:spMkLst>
            <pc:docMk/>
            <pc:sldMk cId="226376777" sldId="262"/>
            <ac:spMk id="2" creationId="{A2C576E5-A087-2FD3-BCEC-3B2297076292}"/>
          </ac:spMkLst>
        </pc:spChg>
        <pc:spChg chg="mod">
          <ac:chgData name="Lhotáková Simona" userId="14014db7-8d35-408d-a8d7-ffa6684157d0" providerId="ADAL" clId="{51A899D3-658B-9640-A572-184324649472}" dt="2025-05-24T10:37:59.615" v="15" actId="14100"/>
          <ac:spMkLst>
            <pc:docMk/>
            <pc:sldMk cId="226376777" sldId="262"/>
            <ac:spMk id="3" creationId="{0E9CAE5A-3769-5AAA-8C6E-9EF8B15A091B}"/>
          </ac:spMkLst>
        </pc:spChg>
        <pc:spChg chg="del">
          <ac:chgData name="Lhotáková Simona" userId="14014db7-8d35-408d-a8d7-ffa6684157d0" providerId="ADAL" clId="{51A899D3-658B-9640-A572-184324649472}" dt="2025-05-24T10:37:47.055" v="10" actId="21"/>
          <ac:spMkLst>
            <pc:docMk/>
            <pc:sldMk cId="226376777" sldId="262"/>
            <ac:spMk id="4" creationId="{7D3AC29F-3F5D-D13B-A6E4-C9DA9D2B7EC6}"/>
          </ac:spMkLst>
        </pc:spChg>
        <pc:spChg chg="add">
          <ac:chgData name="Lhotáková Simona" userId="14014db7-8d35-408d-a8d7-ffa6684157d0" providerId="ADAL" clId="{51A899D3-658B-9640-A572-184324649472}" dt="2025-05-24T10:37:50.971" v="11" actId="22"/>
          <ac:spMkLst>
            <pc:docMk/>
            <pc:sldMk cId="226376777" sldId="262"/>
            <ac:spMk id="6" creationId="{A4852A1E-2444-DB79-D7EF-F6A584565C14}"/>
          </ac:spMkLst>
        </pc:spChg>
      </pc:sldChg>
      <pc:sldChg chg="addSp delSp modSp addAnim delAnim modAnim">
        <pc:chgData name="Lhotáková Simona" userId="14014db7-8d35-408d-a8d7-ffa6684157d0" providerId="ADAL" clId="{51A899D3-658B-9640-A572-184324649472}" dt="2025-05-24T10:59:05.878" v="661" actId="20577"/>
        <pc:sldMkLst>
          <pc:docMk/>
          <pc:sldMk cId="592419287" sldId="264"/>
        </pc:sldMkLst>
        <pc:spChg chg="mod">
          <ac:chgData name="Lhotáková Simona" userId="14014db7-8d35-408d-a8d7-ffa6684157d0" providerId="ADAL" clId="{51A899D3-658B-9640-A572-184324649472}" dt="2025-05-24T10:59:05.878" v="661" actId="20577"/>
          <ac:spMkLst>
            <pc:docMk/>
            <pc:sldMk cId="592419287" sldId="264"/>
            <ac:spMk id="2" creationId="{0FCC96BB-2FD3-A12A-4153-42B292C299FA}"/>
          </ac:spMkLst>
        </pc:spChg>
        <pc:spChg chg="mod">
          <ac:chgData name="Lhotáková Simona" userId="14014db7-8d35-408d-a8d7-ffa6684157d0" providerId="ADAL" clId="{51A899D3-658B-9640-A572-184324649472}" dt="2025-05-24T10:58:30.920" v="636" actId="1076"/>
          <ac:spMkLst>
            <pc:docMk/>
            <pc:sldMk cId="592419287" sldId="264"/>
            <ac:spMk id="3" creationId="{35B082EF-CB54-D748-51A2-5994723BF846}"/>
          </ac:spMkLst>
        </pc:spChg>
        <pc:spChg chg="del">
          <ac:chgData name="Lhotáková Simona" userId="14014db7-8d35-408d-a8d7-ffa6684157d0" providerId="ADAL" clId="{51A899D3-658B-9640-A572-184324649472}" dt="2025-05-24T10:46:24.541" v="171" actId="21"/>
          <ac:spMkLst>
            <pc:docMk/>
            <pc:sldMk cId="592419287" sldId="264"/>
            <ac:spMk id="4" creationId="{1D736A62-325E-63A8-0C6B-458051896CB1}"/>
          </ac:spMkLst>
        </pc:spChg>
        <pc:spChg chg="mod">
          <ac:chgData name="Lhotáková Simona" userId="14014db7-8d35-408d-a8d7-ffa6684157d0" providerId="ADAL" clId="{51A899D3-658B-9640-A572-184324649472}" dt="2025-05-24T10:58:41.574" v="638" actId="1076"/>
          <ac:spMkLst>
            <pc:docMk/>
            <pc:sldMk cId="592419287" sldId="264"/>
            <ac:spMk id="5" creationId="{13BB6F9C-7EC8-1443-0234-3D6CBCE750A9}"/>
          </ac:spMkLst>
        </pc:spChg>
        <pc:spChg chg="add">
          <ac:chgData name="Lhotáková Simona" userId="14014db7-8d35-408d-a8d7-ffa6684157d0" providerId="ADAL" clId="{51A899D3-658B-9640-A572-184324649472}" dt="2025-05-24T10:46:31.291" v="172" actId="22"/>
          <ac:spMkLst>
            <pc:docMk/>
            <pc:sldMk cId="592419287" sldId="264"/>
            <ac:spMk id="7" creationId="{76C6971F-688A-F899-C473-7DB5395559C2}"/>
          </ac:spMkLst>
        </pc:spChg>
      </pc:sldChg>
      <pc:sldChg chg="addSp modSp">
        <pc:chgData name="Lhotáková Simona" userId="14014db7-8d35-408d-a8d7-ffa6684157d0" providerId="ADAL" clId="{51A899D3-658B-9640-A572-184324649472}" dt="2025-05-24T11:14:56.103" v="845" actId="20577"/>
        <pc:sldMkLst>
          <pc:docMk/>
          <pc:sldMk cId="2062457800" sldId="265"/>
        </pc:sldMkLst>
        <pc:spChg chg="mod">
          <ac:chgData name="Lhotáková Simona" userId="14014db7-8d35-408d-a8d7-ffa6684157d0" providerId="ADAL" clId="{51A899D3-658B-9640-A572-184324649472}" dt="2025-05-24T11:14:56.103" v="845" actId="20577"/>
          <ac:spMkLst>
            <pc:docMk/>
            <pc:sldMk cId="2062457800" sldId="265"/>
            <ac:spMk id="2" creationId="{9595405E-CA6F-5D8D-377D-828D395B7040}"/>
          </ac:spMkLst>
        </pc:spChg>
        <pc:spChg chg="mod">
          <ac:chgData name="Lhotáková Simona" userId="14014db7-8d35-408d-a8d7-ffa6684157d0" providerId="ADAL" clId="{51A899D3-658B-9640-A572-184324649472}" dt="2025-05-24T11:01:41.813" v="720" actId="207"/>
          <ac:spMkLst>
            <pc:docMk/>
            <pc:sldMk cId="2062457800" sldId="265"/>
            <ac:spMk id="3" creationId="{7C6D9E4A-90C0-0FD1-AE59-98B933C40CDD}"/>
          </ac:spMkLst>
        </pc:spChg>
        <pc:spChg chg="add">
          <ac:chgData name="Lhotáková Simona" userId="14014db7-8d35-408d-a8d7-ffa6684157d0" providerId="ADAL" clId="{51A899D3-658B-9640-A572-184324649472}" dt="2025-05-24T10:58:56.328" v="639" actId="22"/>
          <ac:spMkLst>
            <pc:docMk/>
            <pc:sldMk cId="2062457800" sldId="265"/>
            <ac:spMk id="5" creationId="{74DBBDBF-E916-8B7E-8D35-C0E1A39BE860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0:52.186" v="88" actId="14100"/>
        <pc:sldMkLst>
          <pc:docMk/>
          <pc:sldMk cId="1641688215" sldId="270"/>
        </pc:sldMkLst>
        <pc:spChg chg="del">
          <ac:chgData name="Lhotáková Simona" userId="14014db7-8d35-408d-a8d7-ffa6684157d0" providerId="ADAL" clId="{51A899D3-658B-9640-A572-184324649472}" dt="2025-05-24T10:39:49.984" v="19" actId="21"/>
          <ac:spMkLst>
            <pc:docMk/>
            <pc:sldMk cId="1641688215" sldId="270"/>
            <ac:spMk id="2" creationId="{A55D97CB-283F-9588-D4F6-DD0F4B1A9447}"/>
          </ac:spMkLst>
        </pc:spChg>
        <pc:spChg chg="mod">
          <ac:chgData name="Lhotáková Simona" userId="14014db7-8d35-408d-a8d7-ffa6684157d0" providerId="ADAL" clId="{51A899D3-658B-9640-A572-184324649472}" dt="2025-05-24T10:40:39.339" v="85" actId="1076"/>
          <ac:spMkLst>
            <pc:docMk/>
            <pc:sldMk cId="1641688215" sldId="270"/>
            <ac:spMk id="3" creationId="{BCACE646-9C6F-FE67-BDA6-21AAC8F12CD1}"/>
          </ac:spMkLst>
        </pc:spChg>
        <pc:spChg chg="add del mod">
          <ac:chgData name="Lhotáková Simona" userId="14014db7-8d35-408d-a8d7-ffa6684157d0" providerId="ADAL" clId="{51A899D3-658B-9640-A572-184324649472}" dt="2025-05-24T10:39:56.626" v="22" actId="21"/>
          <ac:spMkLst>
            <pc:docMk/>
            <pc:sldMk cId="1641688215" sldId="270"/>
            <ac:spMk id="5" creationId="{9B0B08C4-A5EA-8E6F-ED35-7AF4DDBF0B86}"/>
          </ac:spMkLst>
        </pc:spChg>
        <pc:spChg chg="add del">
          <ac:chgData name="Lhotáková Simona" userId="14014db7-8d35-408d-a8d7-ffa6684157d0" providerId="ADAL" clId="{51A899D3-658B-9640-A572-184324649472}" dt="2025-05-24T10:39:54.041" v="21" actId="22"/>
          <ac:spMkLst>
            <pc:docMk/>
            <pc:sldMk cId="1641688215" sldId="270"/>
            <ac:spMk id="7" creationId="{993DAAAE-EE46-71A5-90E9-1FD28C809605}"/>
          </ac:spMkLst>
        </pc:spChg>
        <pc:spChg chg="add mod">
          <ac:chgData name="Lhotáková Simona" userId="14014db7-8d35-408d-a8d7-ffa6684157d0" providerId="ADAL" clId="{51A899D3-658B-9640-A572-184324649472}" dt="2025-05-24T10:40:52.186" v="88" actId="14100"/>
          <ac:spMkLst>
            <pc:docMk/>
            <pc:sldMk cId="1641688215" sldId="270"/>
            <ac:spMk id="9" creationId="{526F5467-5EE4-61B1-E0B0-595A86993FED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3:36.992" v="124" actId="207"/>
        <pc:sldMkLst>
          <pc:docMk/>
          <pc:sldMk cId="2950301693" sldId="284"/>
        </pc:sldMkLst>
        <pc:spChg chg="del">
          <ac:chgData name="Lhotáková Simona" userId="14014db7-8d35-408d-a8d7-ffa6684157d0" providerId="ADAL" clId="{51A899D3-658B-9640-A572-184324649472}" dt="2025-05-24T10:42:30.117" v="102" actId="21"/>
          <ac:spMkLst>
            <pc:docMk/>
            <pc:sldMk cId="2950301693" sldId="284"/>
            <ac:spMk id="2" creationId="{1DA524F8-BD06-292D-137C-30DE7F9206B2}"/>
          </ac:spMkLst>
        </pc:spChg>
        <pc:spChg chg="mod">
          <ac:chgData name="Lhotáková Simona" userId="14014db7-8d35-408d-a8d7-ffa6684157d0" providerId="ADAL" clId="{51A899D3-658B-9640-A572-184324649472}" dt="2025-05-24T10:43:36.992" v="124" actId="207"/>
          <ac:spMkLst>
            <pc:docMk/>
            <pc:sldMk cId="2950301693" sldId="284"/>
            <ac:spMk id="3" creationId="{BDE4BA0F-8EAF-C7B6-B294-A76632EEDA15}"/>
          </ac:spMkLst>
        </pc:spChg>
        <pc:spChg chg="add del mod">
          <ac:chgData name="Lhotáková Simona" userId="14014db7-8d35-408d-a8d7-ffa6684157d0" providerId="ADAL" clId="{51A899D3-658B-9640-A572-184324649472}" dt="2025-05-24T10:42:32.280" v="103" actId="21"/>
          <ac:spMkLst>
            <pc:docMk/>
            <pc:sldMk cId="2950301693" sldId="284"/>
            <ac:spMk id="5" creationId="{ADFD050E-9215-B6A0-7736-1AE7DA3835C4}"/>
          </ac:spMkLst>
        </pc:spChg>
        <pc:spChg chg="add">
          <ac:chgData name="Lhotáková Simona" userId="14014db7-8d35-408d-a8d7-ffa6684157d0" providerId="ADAL" clId="{51A899D3-658B-9640-A572-184324649472}" dt="2025-05-24T10:42:36.797" v="104" actId="22"/>
          <ac:spMkLst>
            <pc:docMk/>
            <pc:sldMk cId="2950301693" sldId="284"/>
            <ac:spMk id="7" creationId="{E785336E-788B-12C4-BAD5-AC4AA4D4F661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2:19.245" v="101" actId="207"/>
        <pc:sldMkLst>
          <pc:docMk/>
          <pc:sldMk cId="3142658732" sldId="285"/>
        </pc:sldMkLst>
        <pc:spChg chg="del">
          <ac:chgData name="Lhotáková Simona" userId="14014db7-8d35-408d-a8d7-ffa6684157d0" providerId="ADAL" clId="{51A899D3-658B-9640-A572-184324649472}" dt="2025-05-24T10:41:00.466" v="89" actId="21"/>
          <ac:spMkLst>
            <pc:docMk/>
            <pc:sldMk cId="3142658732" sldId="285"/>
            <ac:spMk id="2" creationId="{34017E21-73A6-8E4E-FF52-15F7B472554F}"/>
          </ac:spMkLst>
        </pc:spChg>
        <pc:spChg chg="mod">
          <ac:chgData name="Lhotáková Simona" userId="14014db7-8d35-408d-a8d7-ffa6684157d0" providerId="ADAL" clId="{51A899D3-658B-9640-A572-184324649472}" dt="2025-05-24T10:42:19.245" v="101" actId="207"/>
          <ac:spMkLst>
            <pc:docMk/>
            <pc:sldMk cId="3142658732" sldId="285"/>
            <ac:spMk id="3" creationId="{F0C56171-ACE2-A684-F891-0C2CD0D52E90}"/>
          </ac:spMkLst>
        </pc:spChg>
        <pc:spChg chg="add del mod">
          <ac:chgData name="Lhotáková Simona" userId="14014db7-8d35-408d-a8d7-ffa6684157d0" providerId="ADAL" clId="{51A899D3-658B-9640-A572-184324649472}" dt="2025-05-24T10:41:08.953" v="91" actId="21"/>
          <ac:spMkLst>
            <pc:docMk/>
            <pc:sldMk cId="3142658732" sldId="285"/>
            <ac:spMk id="5" creationId="{90255B37-3376-7447-5BD1-23EE15BCF5F2}"/>
          </ac:spMkLst>
        </pc:spChg>
        <pc:spChg chg="add">
          <ac:chgData name="Lhotáková Simona" userId="14014db7-8d35-408d-a8d7-ffa6684157d0" providerId="ADAL" clId="{51A899D3-658B-9640-A572-184324649472}" dt="2025-05-24T10:41:07.255" v="90" actId="22"/>
          <ac:spMkLst>
            <pc:docMk/>
            <pc:sldMk cId="3142658732" sldId="285"/>
            <ac:spMk id="7" creationId="{95A90B62-F445-16D7-0540-690CEE6A0695}"/>
          </ac:spMkLst>
        </pc:spChg>
        <pc:spChg chg="add del mod">
          <ac:chgData name="Lhotáková Simona" userId="14014db7-8d35-408d-a8d7-ffa6684157d0" providerId="ADAL" clId="{51A899D3-658B-9640-A572-184324649472}" dt="2025-05-24T10:41:25.415" v="93" actId="22"/>
          <ac:spMkLst>
            <pc:docMk/>
            <pc:sldMk cId="3142658732" sldId="285"/>
            <ac:spMk id="9" creationId="{5B71FA90-7CE4-70BF-C653-07D9A400D57E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4:21.955" v="140" actId="207"/>
        <pc:sldMkLst>
          <pc:docMk/>
          <pc:sldMk cId="2942238034" sldId="286"/>
        </pc:sldMkLst>
        <pc:spChg chg="del">
          <ac:chgData name="Lhotáková Simona" userId="14014db7-8d35-408d-a8d7-ffa6684157d0" providerId="ADAL" clId="{51A899D3-658B-9640-A572-184324649472}" dt="2025-05-24T10:43:41.328" v="125" actId="21"/>
          <ac:spMkLst>
            <pc:docMk/>
            <pc:sldMk cId="2942238034" sldId="286"/>
            <ac:spMk id="2" creationId="{D6AF31D7-6005-2B5B-6F44-EDBF5051DFD1}"/>
          </ac:spMkLst>
        </pc:spChg>
        <pc:spChg chg="mod">
          <ac:chgData name="Lhotáková Simona" userId="14014db7-8d35-408d-a8d7-ffa6684157d0" providerId="ADAL" clId="{51A899D3-658B-9640-A572-184324649472}" dt="2025-05-24T10:44:21.955" v="140" actId="207"/>
          <ac:spMkLst>
            <pc:docMk/>
            <pc:sldMk cId="2942238034" sldId="286"/>
            <ac:spMk id="3" creationId="{ED9A62B7-C07B-1173-E346-98D6F1A6F5C0}"/>
          </ac:spMkLst>
        </pc:spChg>
        <pc:spChg chg="add del mod">
          <ac:chgData name="Lhotáková Simona" userId="14014db7-8d35-408d-a8d7-ffa6684157d0" providerId="ADAL" clId="{51A899D3-658B-9640-A572-184324649472}" dt="2025-05-24T10:43:43.324" v="126" actId="21"/>
          <ac:spMkLst>
            <pc:docMk/>
            <pc:sldMk cId="2942238034" sldId="286"/>
            <ac:spMk id="5" creationId="{A1B191A0-06E7-F41C-AAB3-D40BF02B44D2}"/>
          </ac:spMkLst>
        </pc:spChg>
        <pc:spChg chg="add">
          <ac:chgData name="Lhotáková Simona" userId="14014db7-8d35-408d-a8d7-ffa6684157d0" providerId="ADAL" clId="{51A899D3-658B-9640-A572-184324649472}" dt="2025-05-24T10:43:48.209" v="127" actId="22"/>
          <ac:spMkLst>
            <pc:docMk/>
            <pc:sldMk cId="2942238034" sldId="286"/>
            <ac:spMk id="7" creationId="{5266F177-5486-EAAC-92DE-10296E21F323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5:19.882" v="767" actId="1076"/>
        <pc:sldMkLst>
          <pc:docMk/>
          <pc:sldMk cId="3135081360" sldId="287"/>
        </pc:sldMkLst>
        <pc:spChg chg="del">
          <ac:chgData name="Lhotáková Simona" userId="14014db7-8d35-408d-a8d7-ffa6684157d0" providerId="ADAL" clId="{51A899D3-658B-9640-A572-184324649472}" dt="2025-05-24T11:03:43.529" v="748" actId="21"/>
          <ac:spMkLst>
            <pc:docMk/>
            <pc:sldMk cId="3135081360" sldId="287"/>
            <ac:spMk id="2" creationId="{10934475-D3D3-F6F0-50E8-075F272585BA}"/>
          </ac:spMkLst>
        </pc:spChg>
        <pc:spChg chg="mod">
          <ac:chgData name="Lhotáková Simona" userId="14014db7-8d35-408d-a8d7-ffa6684157d0" providerId="ADAL" clId="{51A899D3-658B-9640-A572-184324649472}" dt="2025-05-24T11:05:19.882" v="767" actId="1076"/>
          <ac:spMkLst>
            <pc:docMk/>
            <pc:sldMk cId="3135081360" sldId="287"/>
            <ac:spMk id="3" creationId="{322C8722-B1D4-3F57-4957-A2BC1E9E8BE2}"/>
          </ac:spMkLst>
        </pc:spChg>
        <pc:spChg chg="mod">
          <ac:chgData name="Lhotáková Simona" userId="14014db7-8d35-408d-a8d7-ffa6684157d0" providerId="ADAL" clId="{51A899D3-658B-9640-A572-184324649472}" dt="2025-05-24T11:04:24.087" v="755" actId="1076"/>
          <ac:spMkLst>
            <pc:docMk/>
            <pc:sldMk cId="3135081360" sldId="287"/>
            <ac:spMk id="5" creationId="{86D4BF05-0BE3-5EC9-3143-FDE20493DDA5}"/>
          </ac:spMkLst>
        </pc:spChg>
        <pc:spChg chg="mod">
          <ac:chgData name="Lhotáková Simona" userId="14014db7-8d35-408d-a8d7-ffa6684157d0" providerId="ADAL" clId="{51A899D3-658B-9640-A572-184324649472}" dt="2025-05-24T11:04:49.386" v="760" actId="14100"/>
          <ac:spMkLst>
            <pc:docMk/>
            <pc:sldMk cId="3135081360" sldId="287"/>
            <ac:spMk id="7" creationId="{DAE54F21-6A6B-59DE-6138-9341ED402394}"/>
          </ac:spMkLst>
        </pc:spChg>
        <pc:spChg chg="add del mod">
          <ac:chgData name="Lhotáková Simona" userId="14014db7-8d35-408d-a8d7-ffa6684157d0" providerId="ADAL" clId="{51A899D3-658B-9640-A572-184324649472}" dt="2025-05-24T11:03:53.408" v="750" actId="21"/>
          <ac:spMkLst>
            <pc:docMk/>
            <pc:sldMk cId="3135081360" sldId="287"/>
            <ac:spMk id="9" creationId="{4E3234D2-4108-D041-FB09-F6115550EFD9}"/>
          </ac:spMkLst>
        </pc:spChg>
        <pc:spChg chg="add">
          <ac:chgData name="Lhotáková Simona" userId="14014db7-8d35-408d-a8d7-ffa6684157d0" providerId="ADAL" clId="{51A899D3-658B-9640-A572-184324649472}" dt="2025-05-24T11:03:47.709" v="749" actId="22"/>
          <ac:spMkLst>
            <pc:docMk/>
            <pc:sldMk cId="3135081360" sldId="287"/>
            <ac:spMk id="11" creationId="{F32624F8-EB47-C0AB-CDC7-C9431246E6A5}"/>
          </ac:spMkLst>
        </pc:spChg>
        <pc:spChg chg="add mod">
          <ac:chgData name="Lhotáková Simona" userId="14014db7-8d35-408d-a8d7-ffa6684157d0" providerId="ADAL" clId="{51A899D3-658B-9640-A572-184324649472}" dt="2025-05-24T11:04:00.276" v="751" actId="22"/>
          <ac:spMkLst>
            <pc:docMk/>
            <pc:sldMk cId="3135081360" sldId="287"/>
            <ac:spMk id="13" creationId="{1B97F883-517E-EF01-5B50-11137B9C6FFF}"/>
          </ac:spMkLst>
        </pc:spChg>
        <pc:picChg chg="mod">
          <ac:chgData name="Lhotáková Simona" userId="14014db7-8d35-408d-a8d7-ffa6684157d0" providerId="ADAL" clId="{51A899D3-658B-9640-A572-184324649472}" dt="2025-05-24T11:04:05.820" v="752" actId="14100"/>
          <ac:picMkLst>
            <pc:docMk/>
            <pc:sldMk cId="3135081360" sldId="287"/>
            <ac:picMk id="4" creationId="{08E37379-1771-E06E-DB10-73F321B6D4F1}"/>
          </ac:picMkLst>
        </pc:picChg>
        <pc:picChg chg="mod">
          <ac:chgData name="Lhotáková Simona" userId="14014db7-8d35-408d-a8d7-ffa6684157d0" providerId="ADAL" clId="{51A899D3-658B-9640-A572-184324649472}" dt="2025-05-24T11:04:30.986" v="756" actId="14100"/>
          <ac:picMkLst>
            <pc:docMk/>
            <pc:sldMk cId="3135081360" sldId="287"/>
            <ac:picMk id="6" creationId="{A3BDC59C-837B-A45D-AFB2-A8A1442E97AF}"/>
          </ac:picMkLst>
        </pc:picChg>
      </pc:sldChg>
      <pc:sldChg chg="addSp delSp modSp">
        <pc:chgData name="Lhotáková Simona" userId="14014db7-8d35-408d-a8d7-ffa6684157d0" providerId="ADAL" clId="{51A899D3-658B-9640-A572-184324649472}" dt="2025-05-24T10:45:16.333" v="156" actId="255"/>
        <pc:sldMkLst>
          <pc:docMk/>
          <pc:sldMk cId="566754100" sldId="288"/>
        </pc:sldMkLst>
        <pc:spChg chg="del">
          <ac:chgData name="Lhotáková Simona" userId="14014db7-8d35-408d-a8d7-ffa6684157d0" providerId="ADAL" clId="{51A899D3-658B-9640-A572-184324649472}" dt="2025-05-24T10:44:26.224" v="141" actId="21"/>
          <ac:spMkLst>
            <pc:docMk/>
            <pc:sldMk cId="566754100" sldId="288"/>
            <ac:spMk id="2" creationId="{982F1CBD-4453-215B-B2E1-0270F86B4033}"/>
          </ac:spMkLst>
        </pc:spChg>
        <pc:spChg chg="mod">
          <ac:chgData name="Lhotáková Simona" userId="14014db7-8d35-408d-a8d7-ffa6684157d0" providerId="ADAL" clId="{51A899D3-658B-9640-A572-184324649472}" dt="2025-05-24T10:45:16.333" v="156" actId="255"/>
          <ac:spMkLst>
            <pc:docMk/>
            <pc:sldMk cId="566754100" sldId="288"/>
            <ac:spMk id="3" creationId="{3B9EB460-AB14-29FA-1C6D-F1519D868EDC}"/>
          </ac:spMkLst>
        </pc:spChg>
        <pc:spChg chg="add del mod">
          <ac:chgData name="Lhotáková Simona" userId="14014db7-8d35-408d-a8d7-ffa6684157d0" providerId="ADAL" clId="{51A899D3-658B-9640-A572-184324649472}" dt="2025-05-24T10:44:28.070" v="142" actId="21"/>
          <ac:spMkLst>
            <pc:docMk/>
            <pc:sldMk cId="566754100" sldId="288"/>
            <ac:spMk id="7" creationId="{58251E0A-C47B-4F04-828F-4810134B069B}"/>
          </ac:spMkLst>
        </pc:spChg>
        <pc:spChg chg="add">
          <ac:chgData name="Lhotáková Simona" userId="14014db7-8d35-408d-a8d7-ffa6684157d0" providerId="ADAL" clId="{51A899D3-658B-9640-A572-184324649472}" dt="2025-05-24T10:44:39.221" v="143" actId="22"/>
          <ac:spMkLst>
            <pc:docMk/>
            <pc:sldMk cId="566754100" sldId="288"/>
            <ac:spMk id="9" creationId="{3327DB50-946B-9F0A-D3FA-32ED5CB9C9D9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13:17.416" v="839" actId="20577"/>
        <pc:sldMkLst>
          <pc:docMk/>
          <pc:sldMk cId="2324871412" sldId="289"/>
        </pc:sldMkLst>
        <pc:spChg chg="del">
          <ac:chgData name="Lhotáková Simona" userId="14014db7-8d35-408d-a8d7-ffa6684157d0" providerId="ADAL" clId="{51A899D3-658B-9640-A572-184324649472}" dt="2025-05-24T10:45:24.369" v="157" actId="21"/>
          <ac:spMkLst>
            <pc:docMk/>
            <pc:sldMk cId="2324871412" sldId="289"/>
            <ac:spMk id="2" creationId="{AD74DA7E-8560-CB44-3CEF-A263200E567F}"/>
          </ac:spMkLst>
        </pc:spChg>
        <pc:spChg chg="mod">
          <ac:chgData name="Lhotáková Simona" userId="14014db7-8d35-408d-a8d7-ffa6684157d0" providerId="ADAL" clId="{51A899D3-658B-9640-A572-184324649472}" dt="2025-05-24T11:13:17.416" v="839" actId="20577"/>
          <ac:spMkLst>
            <pc:docMk/>
            <pc:sldMk cId="2324871412" sldId="289"/>
            <ac:spMk id="3" creationId="{CAF1EDF9-A576-7EA3-AD7F-0C614C7C174C}"/>
          </ac:spMkLst>
        </pc:spChg>
        <pc:spChg chg="add del mod">
          <ac:chgData name="Lhotáková Simona" userId="14014db7-8d35-408d-a8d7-ffa6684157d0" providerId="ADAL" clId="{51A899D3-658B-9640-A572-184324649472}" dt="2025-05-24T10:45:32.531" v="159" actId="21"/>
          <ac:spMkLst>
            <pc:docMk/>
            <pc:sldMk cId="2324871412" sldId="289"/>
            <ac:spMk id="6" creationId="{1C94ECFA-638B-5F68-2DC6-6DF4171D4884}"/>
          </ac:spMkLst>
        </pc:spChg>
        <pc:spChg chg="add">
          <ac:chgData name="Lhotáková Simona" userId="14014db7-8d35-408d-a8d7-ffa6684157d0" providerId="ADAL" clId="{51A899D3-658B-9640-A572-184324649472}" dt="2025-05-24T10:45:29.301" v="158" actId="22"/>
          <ac:spMkLst>
            <pc:docMk/>
            <pc:sldMk cId="2324871412" sldId="289"/>
            <ac:spMk id="10" creationId="{8DC88601-36B5-AE13-1C88-01EBFCA190EF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6:15.457" v="170" actId="207"/>
        <pc:sldMkLst>
          <pc:docMk/>
          <pc:sldMk cId="3757372459" sldId="290"/>
        </pc:sldMkLst>
        <pc:spChg chg="del">
          <ac:chgData name="Lhotáková Simona" userId="14014db7-8d35-408d-a8d7-ffa6684157d0" providerId="ADAL" clId="{51A899D3-658B-9640-A572-184324649472}" dt="2025-05-24T10:45:50.346" v="164" actId="21"/>
          <ac:spMkLst>
            <pc:docMk/>
            <pc:sldMk cId="3757372459" sldId="290"/>
            <ac:spMk id="2" creationId="{F2EAFBE7-613D-AC4A-B0CE-2B79592FEE4A}"/>
          </ac:spMkLst>
        </pc:spChg>
        <pc:spChg chg="mod">
          <ac:chgData name="Lhotáková Simona" userId="14014db7-8d35-408d-a8d7-ffa6684157d0" providerId="ADAL" clId="{51A899D3-658B-9640-A572-184324649472}" dt="2025-05-24T10:46:15.457" v="170" actId="207"/>
          <ac:spMkLst>
            <pc:docMk/>
            <pc:sldMk cId="3757372459" sldId="290"/>
            <ac:spMk id="3" creationId="{0768520D-1561-6346-AA7E-52A2AAF16ED1}"/>
          </ac:spMkLst>
        </pc:spChg>
        <pc:spChg chg="add del mod">
          <ac:chgData name="Lhotáková Simona" userId="14014db7-8d35-408d-a8d7-ffa6684157d0" providerId="ADAL" clId="{51A899D3-658B-9640-A572-184324649472}" dt="2025-05-24T10:45:52.977" v="165" actId="21"/>
          <ac:spMkLst>
            <pc:docMk/>
            <pc:sldMk cId="3757372459" sldId="290"/>
            <ac:spMk id="5" creationId="{8064C274-9C53-7FA7-B6CF-FF857B787F87}"/>
          </ac:spMkLst>
        </pc:spChg>
        <pc:spChg chg="add">
          <ac:chgData name="Lhotáková Simona" userId="14014db7-8d35-408d-a8d7-ffa6684157d0" providerId="ADAL" clId="{51A899D3-658B-9640-A572-184324649472}" dt="2025-05-24T10:45:57.544" v="166" actId="22"/>
          <ac:spMkLst>
            <pc:docMk/>
            <pc:sldMk cId="3757372459" sldId="290"/>
            <ac:spMk id="7" creationId="{03CBC951-232F-D926-0079-5D10C21F47AD}"/>
          </ac:spMkLst>
        </pc:spChg>
      </pc:sldChg>
      <pc:sldChg chg="addSp modSp">
        <pc:chgData name="Lhotáková Simona" userId="14014db7-8d35-408d-a8d7-ffa6684157d0" providerId="ADAL" clId="{51A899D3-658B-9640-A572-184324649472}" dt="2025-05-24T11:01:55.480" v="724" actId="207"/>
        <pc:sldMkLst>
          <pc:docMk/>
          <pc:sldMk cId="2579103058" sldId="298"/>
        </pc:sldMkLst>
        <pc:spChg chg="mod">
          <ac:chgData name="Lhotáková Simona" userId="14014db7-8d35-408d-a8d7-ffa6684157d0" providerId="ADAL" clId="{51A899D3-658B-9640-A572-184324649472}" dt="2025-05-24T11:01:55.480" v="724" actId="207"/>
          <ac:spMkLst>
            <pc:docMk/>
            <pc:sldMk cId="2579103058" sldId="298"/>
            <ac:spMk id="3" creationId="{0781E4E1-BC43-F7EA-ED65-A151F96E1160}"/>
          </ac:spMkLst>
        </pc:spChg>
        <pc:spChg chg="add">
          <ac:chgData name="Lhotáková Simona" userId="14014db7-8d35-408d-a8d7-ffa6684157d0" providerId="ADAL" clId="{51A899D3-658B-9640-A572-184324649472}" dt="2025-05-24T10:59:26.776" v="663" actId="22"/>
          <ac:spMkLst>
            <pc:docMk/>
            <pc:sldMk cId="2579103058" sldId="298"/>
            <ac:spMk id="5" creationId="{11471658-8D72-D438-9BBC-59F59E1DACF4}"/>
          </ac:spMkLst>
        </pc:spChg>
        <pc:picChg chg="mod">
          <ac:chgData name="Lhotáková Simona" userId="14014db7-8d35-408d-a8d7-ffa6684157d0" providerId="ADAL" clId="{51A899D3-658B-9640-A572-184324649472}" dt="2025-05-24T10:59:35.737" v="666" actId="1076"/>
          <ac:picMkLst>
            <pc:docMk/>
            <pc:sldMk cId="2579103058" sldId="298"/>
            <ac:picMk id="8" creationId="{1BA7C7F2-E15E-4608-006E-FB0E59F764D4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2:13.896" v="730" actId="207"/>
        <pc:sldMkLst>
          <pc:docMk/>
          <pc:sldMk cId="2119728605" sldId="299"/>
        </pc:sldMkLst>
        <pc:spChg chg="mod">
          <ac:chgData name="Lhotáková Simona" userId="14014db7-8d35-408d-a8d7-ffa6684157d0" providerId="ADAL" clId="{51A899D3-658B-9640-A572-184324649472}" dt="2025-05-24T11:02:13.896" v="730" actId="207"/>
          <ac:spMkLst>
            <pc:docMk/>
            <pc:sldMk cId="2119728605" sldId="299"/>
            <ac:spMk id="3" creationId="{9DB4BE14-E658-51C4-46CA-03FD89335B5F}"/>
          </ac:spMkLst>
        </pc:spChg>
        <pc:spChg chg="add">
          <ac:chgData name="Lhotáková Simona" userId="14014db7-8d35-408d-a8d7-ffa6684157d0" providerId="ADAL" clId="{51A899D3-658B-9640-A572-184324649472}" dt="2025-05-24T10:59:40.808" v="667" actId="22"/>
          <ac:spMkLst>
            <pc:docMk/>
            <pc:sldMk cId="2119728605" sldId="299"/>
            <ac:spMk id="5" creationId="{88994F6D-A35E-C746-6E05-D16FF5626B7C}"/>
          </ac:spMkLst>
        </pc:spChg>
        <pc:picChg chg="mod">
          <ac:chgData name="Lhotáková Simona" userId="14014db7-8d35-408d-a8d7-ffa6684157d0" providerId="ADAL" clId="{51A899D3-658B-9640-A572-184324649472}" dt="2025-05-24T10:59:49.736" v="669" actId="1076"/>
          <ac:picMkLst>
            <pc:docMk/>
            <pc:sldMk cId="2119728605" sldId="299"/>
            <ac:picMk id="9" creationId="{BE19AEED-99D2-0C68-F25C-81CDF1475A16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2:49.311" v="739" actId="207"/>
        <pc:sldMkLst>
          <pc:docMk/>
          <pc:sldMk cId="2287782566" sldId="301"/>
        </pc:sldMkLst>
        <pc:spChg chg="mod">
          <ac:chgData name="Lhotáková Simona" userId="14014db7-8d35-408d-a8d7-ffa6684157d0" providerId="ADAL" clId="{51A899D3-658B-9640-A572-184324649472}" dt="2025-05-24T11:02:49.311" v="739" actId="207"/>
          <ac:spMkLst>
            <pc:docMk/>
            <pc:sldMk cId="2287782566" sldId="301"/>
            <ac:spMk id="3" creationId="{ACCC1CF3-CFD2-8EA8-13A0-DB463BD499A6}"/>
          </ac:spMkLst>
        </pc:spChg>
        <pc:spChg chg="add">
          <ac:chgData name="Lhotáková Simona" userId="14014db7-8d35-408d-a8d7-ffa6684157d0" providerId="ADAL" clId="{51A899D3-658B-9640-A572-184324649472}" dt="2025-05-24T10:59:56.992" v="670" actId="22"/>
          <ac:spMkLst>
            <pc:docMk/>
            <pc:sldMk cId="2287782566" sldId="301"/>
            <ac:spMk id="6" creationId="{220F2842-794E-3F9A-8332-E832E8BB5641}"/>
          </ac:spMkLst>
        </pc:spChg>
        <pc:picChg chg="mod">
          <ac:chgData name="Lhotáková Simona" userId="14014db7-8d35-408d-a8d7-ffa6684157d0" providerId="ADAL" clId="{51A899D3-658B-9640-A572-184324649472}" dt="2025-05-24T11:00:16.351" v="672" actId="1076"/>
          <ac:picMkLst>
            <pc:docMk/>
            <pc:sldMk cId="2287782566" sldId="301"/>
            <ac:picMk id="4" creationId="{84888982-790B-C8CE-6A53-01EABADD1E0F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3:34.320" v="747" actId="1076"/>
        <pc:sldMkLst>
          <pc:docMk/>
          <pc:sldMk cId="802887254" sldId="302"/>
        </pc:sldMkLst>
        <pc:spChg chg="mod">
          <ac:chgData name="Lhotáková Simona" userId="14014db7-8d35-408d-a8d7-ffa6684157d0" providerId="ADAL" clId="{51A899D3-658B-9640-A572-184324649472}" dt="2025-05-24T11:03:22.841" v="745" actId="20577"/>
          <ac:spMkLst>
            <pc:docMk/>
            <pc:sldMk cId="802887254" sldId="302"/>
            <ac:spMk id="3" creationId="{1B1C7794-8326-0E2D-66FA-DFE2BA6F637D}"/>
          </ac:spMkLst>
        </pc:spChg>
        <pc:spChg chg="add">
          <ac:chgData name="Lhotáková Simona" userId="14014db7-8d35-408d-a8d7-ffa6684157d0" providerId="ADAL" clId="{51A899D3-658B-9640-A572-184324649472}" dt="2025-05-24T11:02:57.196" v="740" actId="22"/>
          <ac:spMkLst>
            <pc:docMk/>
            <pc:sldMk cId="802887254" sldId="302"/>
            <ac:spMk id="5" creationId="{5F27D244-D66A-4517-F5D2-B5F2B458678C}"/>
          </ac:spMkLst>
        </pc:spChg>
        <pc:picChg chg="mod">
          <ac:chgData name="Lhotáková Simona" userId="14014db7-8d35-408d-a8d7-ffa6684157d0" providerId="ADAL" clId="{51A899D3-658B-9640-A572-184324649472}" dt="2025-05-24T11:03:34.320" v="747" actId="1076"/>
          <ac:picMkLst>
            <pc:docMk/>
            <pc:sldMk cId="802887254" sldId="302"/>
            <ac:picMk id="6" creationId="{6E3AABDF-A78D-49CB-C72E-29AB2990BCAE}"/>
          </ac:picMkLst>
        </pc:picChg>
      </pc:sldChg>
      <pc:sldChg chg="addSp delSp modSp">
        <pc:chgData name="Lhotáková Simona" userId="14014db7-8d35-408d-a8d7-ffa6684157d0" providerId="ADAL" clId="{51A899D3-658B-9640-A572-184324649472}" dt="2025-05-24T11:07:29.525" v="793" actId="22"/>
        <pc:sldMkLst>
          <pc:docMk/>
          <pc:sldMk cId="2859208888" sldId="303"/>
        </pc:sldMkLst>
        <pc:spChg chg="mod">
          <ac:chgData name="Lhotáková Simona" userId="14014db7-8d35-408d-a8d7-ffa6684157d0" providerId="ADAL" clId="{51A899D3-658B-9640-A572-184324649472}" dt="2025-05-24T11:07:29.525" v="793" actId="22"/>
          <ac:spMkLst>
            <pc:docMk/>
            <pc:sldMk cId="2859208888" sldId="303"/>
            <ac:spMk id="2" creationId="{7CBE0932-772C-B5A1-48EC-91437E1C6F7E}"/>
          </ac:spMkLst>
        </pc:spChg>
        <pc:spChg chg="del">
          <ac:chgData name="Lhotáková Simona" userId="14014db7-8d35-408d-a8d7-ffa6684157d0" providerId="ADAL" clId="{51A899D3-658B-9640-A572-184324649472}" dt="2025-05-24T10:25:14.867" v="4" actId="21"/>
          <ac:spMkLst>
            <pc:docMk/>
            <pc:sldMk cId="2859208888" sldId="303"/>
            <ac:spMk id="4" creationId="{FEA41A69-D363-EAD8-85B7-18240D056BB6}"/>
          </ac:spMkLst>
        </pc:spChg>
        <pc:spChg chg="add">
          <ac:chgData name="Lhotáková Simona" userId="14014db7-8d35-408d-a8d7-ffa6684157d0" providerId="ADAL" clId="{51A899D3-658B-9640-A572-184324649472}" dt="2025-05-24T10:25:23.184" v="5" actId="22"/>
          <ac:spMkLst>
            <pc:docMk/>
            <pc:sldMk cId="2859208888" sldId="303"/>
            <ac:spMk id="5" creationId="{142E142A-6D83-3722-538B-4A9956700F85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7:36.808" v="794" actId="22"/>
        <pc:sldMkLst>
          <pc:docMk/>
          <pc:sldMk cId="2597782511" sldId="304"/>
        </pc:sldMkLst>
        <pc:spChg chg="mod">
          <ac:chgData name="Lhotáková Simona" userId="14014db7-8d35-408d-a8d7-ffa6684157d0" providerId="ADAL" clId="{51A899D3-658B-9640-A572-184324649472}" dt="2025-05-24T11:07:36.808" v="794" actId="22"/>
          <ac:spMkLst>
            <pc:docMk/>
            <pc:sldMk cId="2597782511" sldId="304"/>
            <ac:spMk id="2" creationId="{707778CC-C700-B60A-DDB2-24BD3275B18C}"/>
          </ac:spMkLst>
        </pc:spChg>
        <pc:spChg chg="del">
          <ac:chgData name="Lhotáková Simona" userId="14014db7-8d35-408d-a8d7-ffa6684157d0" providerId="ADAL" clId="{51A899D3-658B-9640-A572-184324649472}" dt="2025-05-24T10:37:21.541" v="6" actId="21"/>
          <ac:spMkLst>
            <pc:docMk/>
            <pc:sldMk cId="2597782511" sldId="304"/>
            <ac:spMk id="4" creationId="{79112F22-53B0-E515-BE18-476C7986655C}"/>
          </ac:spMkLst>
        </pc:spChg>
        <pc:spChg chg="add">
          <ac:chgData name="Lhotáková Simona" userId="14014db7-8d35-408d-a8d7-ffa6684157d0" providerId="ADAL" clId="{51A899D3-658B-9640-A572-184324649472}" dt="2025-05-24T10:37:26.707" v="7" actId="22"/>
          <ac:spMkLst>
            <pc:docMk/>
            <pc:sldMk cId="2597782511" sldId="304"/>
            <ac:spMk id="6" creationId="{84D10C59-941E-0ABD-45B5-82F54A3F8F86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7:42.274" v="795" actId="22"/>
        <pc:sldMkLst>
          <pc:docMk/>
          <pc:sldMk cId="327885534" sldId="305"/>
        </pc:sldMkLst>
        <pc:spChg chg="mod">
          <ac:chgData name="Lhotáková Simona" userId="14014db7-8d35-408d-a8d7-ffa6684157d0" providerId="ADAL" clId="{51A899D3-658B-9640-A572-184324649472}" dt="2025-05-24T11:07:42.274" v="795" actId="22"/>
          <ac:spMkLst>
            <pc:docMk/>
            <pc:sldMk cId="327885534" sldId="305"/>
            <ac:spMk id="2" creationId="{ED9EBA07-A2F7-53AF-741C-54BDB2666FBC}"/>
          </ac:spMkLst>
        </pc:spChg>
        <pc:spChg chg="del">
          <ac:chgData name="Lhotáková Simona" userId="14014db7-8d35-408d-a8d7-ffa6684157d0" providerId="ADAL" clId="{51A899D3-658B-9640-A572-184324649472}" dt="2025-05-24T10:37:31.665" v="8" actId="21"/>
          <ac:spMkLst>
            <pc:docMk/>
            <pc:sldMk cId="327885534" sldId="305"/>
            <ac:spMk id="4" creationId="{C7EACE1D-D383-83CA-6DCD-E48B80572646}"/>
          </ac:spMkLst>
        </pc:spChg>
        <pc:spChg chg="add">
          <ac:chgData name="Lhotáková Simona" userId="14014db7-8d35-408d-a8d7-ffa6684157d0" providerId="ADAL" clId="{51A899D3-658B-9640-A572-184324649472}" dt="2025-05-24T10:37:38.772" v="9" actId="22"/>
          <ac:spMkLst>
            <pc:docMk/>
            <pc:sldMk cId="327885534" sldId="305"/>
            <ac:spMk id="5" creationId="{0E93760A-9E12-C453-BE25-F869F27E6D4D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6:47.596" v="792" actId="13926"/>
        <pc:sldMkLst>
          <pc:docMk/>
          <pc:sldMk cId="1078037300" sldId="306"/>
        </pc:sldMkLst>
        <pc:spChg chg="mod">
          <ac:chgData name="Lhotáková Simona" userId="14014db7-8d35-408d-a8d7-ffa6684157d0" providerId="ADAL" clId="{51A899D3-658B-9640-A572-184324649472}" dt="2025-05-24T11:06:47.596" v="792" actId="13926"/>
          <ac:spMkLst>
            <pc:docMk/>
            <pc:sldMk cId="1078037300" sldId="306"/>
            <ac:spMk id="2" creationId="{3C26212A-3767-8F63-C20F-C4A3BB25D852}"/>
          </ac:spMkLst>
        </pc:spChg>
        <pc:spChg chg="del">
          <ac:chgData name="Lhotáková Simona" userId="14014db7-8d35-408d-a8d7-ffa6684157d0" providerId="ADAL" clId="{51A899D3-658B-9640-A572-184324649472}" dt="2025-05-24T10:24:54.319" v="2" actId="21"/>
          <ac:spMkLst>
            <pc:docMk/>
            <pc:sldMk cId="1078037300" sldId="306"/>
            <ac:spMk id="4" creationId="{124A157B-4C85-9631-C60E-FA938DFB5DE4}"/>
          </ac:spMkLst>
        </pc:spChg>
        <pc:spChg chg="add del">
          <ac:chgData name="Lhotáková Simona" userId="14014db7-8d35-408d-a8d7-ffa6684157d0" providerId="ADAL" clId="{51A899D3-658B-9640-A572-184324649472}" dt="2025-05-24T10:24:51.665" v="1" actId="22"/>
          <ac:spMkLst>
            <pc:docMk/>
            <pc:sldMk cId="1078037300" sldId="306"/>
            <ac:spMk id="7" creationId="{83380346-A520-BA98-FB07-47B9919CB004}"/>
          </ac:spMkLst>
        </pc:spChg>
        <pc:spChg chg="add">
          <ac:chgData name="Lhotáková Simona" userId="14014db7-8d35-408d-a8d7-ffa6684157d0" providerId="ADAL" clId="{51A899D3-658B-9640-A572-184324649472}" dt="2025-05-24T10:25:02.771" v="3" actId="22"/>
          <ac:spMkLst>
            <pc:docMk/>
            <pc:sldMk cId="1078037300" sldId="306"/>
            <ac:spMk id="10" creationId="{13E63734-A2F7-F43D-56C4-77D46D39B635}"/>
          </ac:spMkLst>
        </pc:spChg>
      </pc:sldChg>
      <pc:sldChg chg="addSp">
        <pc:chgData name="Lhotáková Simona" userId="14014db7-8d35-408d-a8d7-ffa6684157d0" providerId="ADAL" clId="{51A899D3-658B-9640-A572-184324649472}" dt="2025-05-24T11:05:34.437" v="768" actId="22"/>
        <pc:sldMkLst>
          <pc:docMk/>
          <pc:sldMk cId="2238390498" sldId="307"/>
        </pc:sldMkLst>
        <pc:spChg chg="add">
          <ac:chgData name="Lhotáková Simona" userId="14014db7-8d35-408d-a8d7-ffa6684157d0" providerId="ADAL" clId="{51A899D3-658B-9640-A572-184324649472}" dt="2025-05-24T11:05:34.437" v="768" actId="22"/>
          <ac:spMkLst>
            <pc:docMk/>
            <pc:sldMk cId="2238390498" sldId="307"/>
            <ac:spMk id="5" creationId="{1C095A13-5E34-6C58-9678-14E72741A3A2}"/>
          </ac:spMkLst>
        </pc:spChg>
      </pc:sldChg>
    </pc:docChg>
  </pc:docChgLst>
  <pc:docChgLst>
    <pc:chgData name="Vrbová Kateřina" userId="S::katerina.vrbova@mmr.cz::4f083b6c-e11b-4568-b77e-212b410455f0" providerId="AD" clId="Web-{2A9487D5-CC12-0BEE-9312-68A4811B2FCE}"/>
    <pc:docChg chg="addSld delSld modSld sldOrd">
      <pc:chgData name="Vrbová Kateřina" userId="S::katerina.vrbova@mmr.cz::4f083b6c-e11b-4568-b77e-212b410455f0" providerId="AD" clId="Web-{2A9487D5-CC12-0BEE-9312-68A4811B2FCE}" dt="2025-05-25T14:17:40.288" v="1851"/>
      <pc:docMkLst>
        <pc:docMk/>
      </pc:docMkLst>
      <pc:sldChg chg="modSp">
        <pc:chgData name="Vrbová Kateřina" userId="S::katerina.vrbova@mmr.cz::4f083b6c-e11b-4568-b77e-212b410455f0" providerId="AD" clId="Web-{2A9487D5-CC12-0BEE-9312-68A4811B2FCE}" dt="2025-05-25T12:58:03.908" v="797" actId="20577"/>
        <pc:sldMkLst>
          <pc:docMk/>
          <pc:sldMk cId="4203663937" sldId="260"/>
        </pc:sldMkLst>
        <pc:spChg chg="mod">
          <ac:chgData name="Vrbová Kateřina" userId="S::katerina.vrbova@mmr.cz::4f083b6c-e11b-4568-b77e-212b410455f0" providerId="AD" clId="Web-{2A9487D5-CC12-0BEE-9312-68A4811B2FCE}" dt="2025-05-25T12:58:03.908" v="797" actId="20577"/>
          <ac:spMkLst>
            <pc:docMk/>
            <pc:sldMk cId="4203663937" sldId="260"/>
            <ac:spMk id="3" creationId="{65CD4B10-F1AF-788B-9CA5-805EF4D1EA81}"/>
          </ac:spMkLst>
        </pc:spChg>
      </pc:sldChg>
      <pc:sldChg chg="addSp delSp modSp addAnim delAnim modAnim">
        <pc:chgData name="Vrbová Kateřina" userId="S::katerina.vrbova@mmr.cz::4f083b6c-e11b-4568-b77e-212b410455f0" providerId="AD" clId="Web-{2A9487D5-CC12-0BEE-9312-68A4811B2FCE}" dt="2025-05-25T13:24:25.407" v="838" actId="14100"/>
        <pc:sldMkLst>
          <pc:docMk/>
          <pc:sldMk cId="2965682413" sldId="261"/>
        </pc:sldMkLst>
        <pc:spChg chg="mod">
          <ac:chgData name="Vrbová Kateřina" userId="S::katerina.vrbova@mmr.cz::4f083b6c-e11b-4568-b77e-212b410455f0" providerId="AD" clId="Web-{2A9487D5-CC12-0BEE-9312-68A4811B2FCE}" dt="2025-05-25T12:04:24.729" v="160" actId="20577"/>
          <ac:spMkLst>
            <pc:docMk/>
            <pc:sldMk cId="2965682413" sldId="261"/>
            <ac:spMk id="2" creationId="{F87E982A-BC96-7AFA-1687-0E42EC9BF1B7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2:07:18.578" v="178" actId="1076"/>
          <ac:spMkLst>
            <pc:docMk/>
            <pc:sldMk cId="2965682413" sldId="261"/>
            <ac:spMk id="3" creationId="{3FD3BAB0-3461-B282-19BB-9145FF4A58EE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03:59.901" v="154"/>
          <ac:spMkLst>
            <pc:docMk/>
            <pc:sldMk cId="2965682413" sldId="261"/>
            <ac:spMk id="4" creationId="{21CF834C-82E8-B2FF-8BE6-E8C7C66CC7E9}"/>
          </ac:spMkLst>
        </pc:spChg>
        <pc:spChg chg="add">
          <ac:chgData name="Vrbová Kateřina" userId="S::katerina.vrbova@mmr.cz::4f083b6c-e11b-4568-b77e-212b410455f0" providerId="AD" clId="Web-{2A9487D5-CC12-0BEE-9312-68A4811B2FCE}" dt="2025-05-25T12:04:07.213" v="155"/>
          <ac:spMkLst>
            <pc:docMk/>
            <pc:sldMk cId="2965682413" sldId="261"/>
            <ac:spMk id="6" creationId="{8FFF6B17-5D96-5069-6E8A-8F0673FBA5A4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3:23:30.671" v="835"/>
          <ac:picMkLst>
            <pc:docMk/>
            <pc:sldMk cId="2965682413" sldId="261"/>
            <ac:picMk id="4" creationId="{2E7ADFCE-D9FF-BE8B-D958-EFE8B144534E}"/>
          </ac:picMkLst>
        </pc:picChg>
        <pc:picChg chg="add mod">
          <ac:chgData name="Vrbová Kateřina" userId="S::katerina.vrbova@mmr.cz::4f083b6c-e11b-4568-b77e-212b410455f0" providerId="AD" clId="Web-{2A9487D5-CC12-0BEE-9312-68A4811B2FCE}" dt="2025-05-25T13:24:25.407" v="838" actId="14100"/>
          <ac:picMkLst>
            <pc:docMk/>
            <pc:sldMk cId="2965682413" sldId="261"/>
            <ac:picMk id="5" creationId="{F2022223-FFC3-FAE5-6202-D356242F830F}"/>
          </ac:picMkLst>
        </pc:picChg>
        <pc:picChg chg="add del mod">
          <ac:chgData name="Vrbová Kateřina" userId="S::katerina.vrbova@mmr.cz::4f083b6c-e11b-4568-b77e-212b410455f0" providerId="AD" clId="Web-{2A9487D5-CC12-0BEE-9312-68A4811B2FCE}" dt="2025-05-25T13:19:22.289" v="831"/>
          <ac:picMkLst>
            <pc:docMk/>
            <pc:sldMk cId="2965682413" sldId="261"/>
            <ac:picMk id="7" creationId="{D35ED043-3DD8-3B0B-0CA5-A51673BD1D39}"/>
          </ac:picMkLst>
        </pc:picChg>
      </pc:sldChg>
      <pc:sldChg chg="del">
        <pc:chgData name="Vrbová Kateřina" userId="S::katerina.vrbova@mmr.cz::4f083b6c-e11b-4568-b77e-212b410455f0" providerId="AD" clId="Web-{2A9487D5-CC12-0BEE-9312-68A4811B2FCE}" dt="2025-05-25T14:17:40.288" v="1851"/>
        <pc:sldMkLst>
          <pc:docMk/>
          <pc:sldMk cId="2909457399" sldId="266"/>
        </pc:sldMkLst>
      </pc:sldChg>
      <pc:sldChg chg="addSp modSp">
        <pc:chgData name="Vrbová Kateřina" userId="S::katerina.vrbova@mmr.cz::4f083b6c-e11b-4568-b77e-212b410455f0" providerId="AD" clId="Web-{2A9487D5-CC12-0BEE-9312-68A4811B2FCE}" dt="2025-05-25T14:17:31.803" v="1850"/>
        <pc:sldMkLst>
          <pc:docMk/>
          <pc:sldMk cId="3250959201" sldId="267"/>
        </pc:sldMkLst>
        <pc:spChg chg="mod">
          <ac:chgData name="Vrbová Kateřina" userId="S::katerina.vrbova@mmr.cz::4f083b6c-e11b-4568-b77e-212b410455f0" providerId="AD" clId="Web-{2A9487D5-CC12-0BEE-9312-68A4811B2FCE}" dt="2025-05-25T14:03:44.888" v="1299" actId="20577"/>
          <ac:spMkLst>
            <pc:docMk/>
            <pc:sldMk cId="3250959201" sldId="267"/>
            <ac:spMk id="2" creationId="{D7627F75-A423-1443-3E9D-0507CCD57054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4:17:31.803" v="1850"/>
          <ac:spMkLst>
            <pc:docMk/>
            <pc:sldMk cId="3250959201" sldId="267"/>
            <ac:spMk id="3" creationId="{ABA8DA3F-3E3D-4D19-0ECA-413B2C664978}"/>
          </ac:spMkLst>
        </pc:spChg>
        <pc:spChg chg="add">
          <ac:chgData name="Vrbová Kateřina" userId="S::katerina.vrbova@mmr.cz::4f083b6c-e11b-4568-b77e-212b410455f0" providerId="AD" clId="Web-{2A9487D5-CC12-0BEE-9312-68A4811B2FCE}" dt="2025-05-25T14:02:30.729" v="1249"/>
          <ac:spMkLst>
            <pc:docMk/>
            <pc:sldMk cId="3250959201" sldId="267"/>
            <ac:spMk id="5" creationId="{5942A82C-75F4-E2D1-00BC-2A86947930D8}"/>
          </ac:spMkLst>
        </pc:spChg>
      </pc:sldChg>
      <pc:sldChg chg="addSp delSp modSp">
        <pc:chgData name="Vrbová Kateřina" userId="S::katerina.vrbova@mmr.cz::4f083b6c-e11b-4568-b77e-212b410455f0" providerId="AD" clId="Web-{2A9487D5-CC12-0BEE-9312-68A4811B2FCE}" dt="2025-05-25T12:50:52.628" v="745"/>
        <pc:sldMkLst>
          <pc:docMk/>
          <pc:sldMk cId="2102946916" sldId="268"/>
        </pc:sldMkLst>
        <pc:spChg chg="mod">
          <ac:chgData name="Vrbová Kateřina" userId="S::katerina.vrbova@mmr.cz::4f083b6c-e11b-4568-b77e-212b410455f0" providerId="AD" clId="Web-{2A9487D5-CC12-0BEE-9312-68A4811B2FCE}" dt="2025-05-25T12:43:22.709" v="706" actId="20577"/>
          <ac:spMkLst>
            <pc:docMk/>
            <pc:sldMk cId="2102946916" sldId="268"/>
            <ac:spMk id="2" creationId="{C24051AC-9EEF-8378-A2F4-93F687A6B2F8}"/>
          </ac:spMkLst>
        </pc:spChg>
        <pc:spChg chg="del mod">
          <ac:chgData name="Vrbová Kateřina" userId="S::katerina.vrbova@mmr.cz::4f083b6c-e11b-4568-b77e-212b410455f0" providerId="AD" clId="Web-{2A9487D5-CC12-0BEE-9312-68A4811B2FCE}" dt="2025-05-25T12:49:40.392" v="740"/>
          <ac:spMkLst>
            <pc:docMk/>
            <pc:sldMk cId="2102946916" sldId="268"/>
            <ac:spMk id="3" creationId="{C90F1D01-3F29-67F1-2E8C-61FB837D0595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49:59.861" v="741"/>
          <ac:spMkLst>
            <pc:docMk/>
            <pc:sldMk cId="2102946916" sldId="268"/>
            <ac:spMk id="7" creationId="{FC8B4F70-B2A9-4272-8D32-2836D07754ED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50:52.628" v="745"/>
          <ac:spMkLst>
            <pc:docMk/>
            <pc:sldMk cId="2102946916" sldId="268"/>
            <ac:spMk id="8" creationId="{B04395AC-FA8E-4F1B-4137-29353924D268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2:46:12.026" v="726"/>
          <ac:picMkLst>
            <pc:docMk/>
            <pc:sldMk cId="2102946916" sldId="268"/>
            <ac:picMk id="4" creationId="{AC2CA31E-3177-12CC-E2F0-39530CE7F411}"/>
          </ac:picMkLst>
        </pc:picChg>
        <pc:picChg chg="add mod modCrop">
          <ac:chgData name="Vrbová Kateřina" userId="S::katerina.vrbova@mmr.cz::4f083b6c-e11b-4568-b77e-212b410455f0" providerId="AD" clId="Web-{2A9487D5-CC12-0BEE-9312-68A4811B2FCE}" dt="2025-05-25T12:49:25.891" v="737" actId="1076"/>
          <ac:picMkLst>
            <pc:docMk/>
            <pc:sldMk cId="2102946916" sldId="268"/>
            <ac:picMk id="5" creationId="{6B4F2837-7DAB-F3F5-9609-4A60925E6C6F}"/>
          </ac:picMkLst>
        </pc:picChg>
      </pc:sldChg>
      <pc:sldChg chg="modAnim">
        <pc:chgData name="Vrbová Kateřina" userId="S::katerina.vrbova@mmr.cz::4f083b6c-e11b-4568-b77e-212b410455f0" providerId="AD" clId="Web-{2A9487D5-CC12-0BEE-9312-68A4811B2FCE}" dt="2025-05-25T13:08:06.082" v="813"/>
        <pc:sldMkLst>
          <pc:docMk/>
          <pc:sldMk cId="511175224" sldId="291"/>
        </pc:sldMkLst>
      </pc:sldChg>
      <pc:sldChg chg="modSp">
        <pc:chgData name="Vrbová Kateřina" userId="S::katerina.vrbova@mmr.cz::4f083b6c-e11b-4568-b77e-212b410455f0" providerId="AD" clId="Web-{2A9487D5-CC12-0BEE-9312-68A4811B2FCE}" dt="2025-05-25T13:09:52.663" v="822" actId="14100"/>
        <pc:sldMkLst>
          <pc:docMk/>
          <pc:sldMk cId="3218673073" sldId="292"/>
        </pc:sldMkLst>
        <pc:spChg chg="mod">
          <ac:chgData name="Vrbová Kateřina" userId="S::katerina.vrbova@mmr.cz::4f083b6c-e11b-4568-b77e-212b410455f0" providerId="AD" clId="Web-{2A9487D5-CC12-0BEE-9312-68A4811B2FCE}" dt="2025-05-25T13:09:52.663" v="822" actId="14100"/>
          <ac:spMkLst>
            <pc:docMk/>
            <pc:sldMk cId="3218673073" sldId="292"/>
            <ac:spMk id="3" creationId="{403BD5EA-C715-1E99-0C0D-574FF5D7DA22}"/>
          </ac:spMkLst>
        </pc:spChg>
      </pc:sldChg>
      <pc:sldChg chg="modSp">
        <pc:chgData name="Vrbová Kateřina" userId="S::katerina.vrbova@mmr.cz::4f083b6c-e11b-4568-b77e-212b410455f0" providerId="AD" clId="Web-{2A9487D5-CC12-0BEE-9312-68A4811B2FCE}" dt="2025-05-25T13:55:44.952" v="1165" actId="20577"/>
        <pc:sldMkLst>
          <pc:docMk/>
          <pc:sldMk cId="3077377000" sldId="294"/>
        </pc:sldMkLst>
        <pc:spChg chg="mod">
          <ac:chgData name="Vrbová Kateřina" userId="S::katerina.vrbova@mmr.cz::4f083b6c-e11b-4568-b77e-212b410455f0" providerId="AD" clId="Web-{2A9487D5-CC12-0BEE-9312-68A4811B2FCE}" dt="2025-05-25T13:55:44.952" v="1165" actId="20577"/>
          <ac:spMkLst>
            <pc:docMk/>
            <pc:sldMk cId="3077377000" sldId="294"/>
            <ac:spMk id="5" creationId="{E65372B4-D629-4345-8A60-231E4359DC80}"/>
          </ac:spMkLst>
        </pc:spChg>
      </pc:sldChg>
      <pc:sldChg chg="addSp delSp modSp addAnim modAnim">
        <pc:chgData name="Vrbová Kateřina" userId="S::katerina.vrbova@mmr.cz::4f083b6c-e11b-4568-b77e-212b410455f0" providerId="AD" clId="Web-{2A9487D5-CC12-0BEE-9312-68A4811B2FCE}" dt="2025-05-25T13:11:11.431" v="824"/>
        <pc:sldMkLst>
          <pc:docMk/>
          <pc:sldMk cId="3852208910" sldId="295"/>
        </pc:sldMkLst>
        <pc:spChg chg="mod">
          <ac:chgData name="Vrbová Kateřina" userId="S::katerina.vrbova@mmr.cz::4f083b6c-e11b-4568-b77e-212b410455f0" providerId="AD" clId="Web-{2A9487D5-CC12-0BEE-9312-68A4811B2FCE}" dt="2025-05-25T11:54:01.930" v="32" actId="1076"/>
          <ac:spMkLst>
            <pc:docMk/>
            <pc:sldMk cId="3852208910" sldId="295"/>
            <ac:spMk id="2" creationId="{E61838D4-0666-370F-5F92-2AA3399D3708}"/>
          </ac:spMkLst>
        </pc:spChg>
        <pc:spChg chg="del mod">
          <ac:chgData name="Vrbová Kateřina" userId="S::katerina.vrbova@mmr.cz::4f083b6c-e11b-4568-b77e-212b410455f0" providerId="AD" clId="Web-{2A9487D5-CC12-0BEE-9312-68A4811B2FCE}" dt="2025-05-25T11:54:25.852" v="38"/>
          <ac:spMkLst>
            <pc:docMk/>
            <pc:sldMk cId="3852208910" sldId="295"/>
            <ac:spMk id="5" creationId="{E65372B4-D629-4345-8A60-231E4359DC80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09:28.957" v="204" actId="20577"/>
          <ac:spMkLst>
            <pc:docMk/>
            <pc:sldMk cId="3852208910" sldId="295"/>
            <ac:spMk id="9" creationId="{819C607A-D2C1-AD25-BE5F-D8D308905424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1:54:56.978" v="39"/>
          <ac:picMkLst>
            <pc:docMk/>
            <pc:sldMk cId="3852208910" sldId="295"/>
            <ac:picMk id="3" creationId="{BD55916E-9F65-3ADD-6B5A-6339746D9A7B}"/>
          </ac:picMkLst>
        </pc:picChg>
        <pc:picChg chg="add del mod">
          <ac:chgData name="Vrbová Kateřina" userId="S::katerina.vrbova@mmr.cz::4f083b6c-e11b-4568-b77e-212b410455f0" providerId="AD" clId="Web-{2A9487D5-CC12-0BEE-9312-68A4811B2FCE}" dt="2025-05-25T11:57:39.358" v="45"/>
          <ac:picMkLst>
            <pc:docMk/>
            <pc:sldMk cId="3852208910" sldId="295"/>
            <ac:picMk id="6" creationId="{5C6DEFBE-7891-B1E2-6631-D3D1D9D95E8F}"/>
          </ac:picMkLst>
        </pc:picChg>
        <pc:picChg chg="add mod">
          <ac:chgData name="Vrbová Kateřina" userId="S::katerina.vrbova@mmr.cz::4f083b6c-e11b-4568-b77e-212b410455f0" providerId="AD" clId="Web-{2A9487D5-CC12-0BEE-9312-68A4811B2FCE}" dt="2025-05-25T12:07:41.516" v="180" actId="1076"/>
          <ac:picMkLst>
            <pc:docMk/>
            <pc:sldMk cId="3852208910" sldId="295"/>
            <ac:picMk id="7" creationId="{A485F5C2-4701-DD14-5D07-523D957A2F9F}"/>
          </ac:picMkLst>
        </pc:picChg>
      </pc:sldChg>
      <pc:sldChg chg="modSp">
        <pc:chgData name="Vrbová Kateřina" userId="S::katerina.vrbova@mmr.cz::4f083b6c-e11b-4568-b77e-212b410455f0" providerId="AD" clId="Web-{2A9487D5-CC12-0BEE-9312-68A4811B2FCE}" dt="2025-05-25T13:03:31.199" v="810" actId="20577"/>
        <pc:sldMkLst>
          <pc:docMk/>
          <pc:sldMk cId="250667602" sldId="297"/>
        </pc:sldMkLst>
        <pc:spChg chg="mod">
          <ac:chgData name="Vrbová Kateřina" userId="S::katerina.vrbova@mmr.cz::4f083b6c-e11b-4568-b77e-212b410455f0" providerId="AD" clId="Web-{2A9487D5-CC12-0BEE-9312-68A4811B2FCE}" dt="2025-05-25T13:03:31.199" v="810" actId="20577"/>
          <ac:spMkLst>
            <pc:docMk/>
            <pc:sldMk cId="250667602" sldId="297"/>
            <ac:spMk id="3" creationId="{65CD4B10-F1AF-788B-9CA5-805EF4D1EA81}"/>
          </ac:spMkLst>
        </pc:spChg>
      </pc:sldChg>
      <pc:sldChg chg="addSp delSp modSp add replId">
        <pc:chgData name="Vrbová Kateřina" userId="S::katerina.vrbova@mmr.cz::4f083b6c-e11b-4568-b77e-212b410455f0" providerId="AD" clId="Web-{2A9487D5-CC12-0BEE-9312-68A4811B2FCE}" dt="2025-05-25T12:03:35.181" v="149" actId="1076"/>
        <pc:sldMkLst>
          <pc:docMk/>
          <pc:sldMk cId="111245849" sldId="308"/>
        </pc:sldMkLst>
        <pc:spChg chg="del mod">
          <ac:chgData name="Vrbová Kateřina" userId="S::katerina.vrbova@mmr.cz::4f083b6c-e11b-4568-b77e-212b410455f0" providerId="AD" clId="Web-{2A9487D5-CC12-0BEE-9312-68A4811B2FCE}" dt="2025-05-25T12:00:41.379" v="94"/>
          <ac:spMkLst>
            <pc:docMk/>
            <pc:sldMk cId="111245849" sldId="308"/>
            <ac:spMk id="2" creationId="{EF8AFD74-103A-5527-2890-F591C8513372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2:03:35.181" v="148" actId="1076"/>
          <ac:spMkLst>
            <pc:docMk/>
            <pc:sldMk cId="111245849" sldId="308"/>
            <ac:spMk id="5" creationId="{C4995419-F1B8-6218-506D-A482E54541DF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00:51.520" v="96"/>
          <ac:spMkLst>
            <pc:docMk/>
            <pc:sldMk cId="111245849" sldId="308"/>
            <ac:spMk id="6" creationId="{2817DBC2-C76D-EA5D-97D3-B71BEA6DE5B4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03:35.181" v="149" actId="1076"/>
          <ac:spMkLst>
            <pc:docMk/>
            <pc:sldMk cId="111245849" sldId="308"/>
            <ac:spMk id="7" creationId="{C5F8F782-1ACF-AE5A-7E47-9F1E86B96834}"/>
          </ac:spMkLst>
        </pc:spChg>
      </pc:sldChg>
      <pc:sldChg chg="delSp modSp add replId">
        <pc:chgData name="Vrbová Kateřina" userId="S::katerina.vrbova@mmr.cz::4f083b6c-e11b-4568-b77e-212b410455f0" providerId="AD" clId="Web-{2A9487D5-CC12-0BEE-9312-68A4811B2FCE}" dt="2025-05-25T13:59:58.522" v="1233" actId="20577"/>
        <pc:sldMkLst>
          <pc:docMk/>
          <pc:sldMk cId="353587721" sldId="309"/>
        </pc:sldMkLst>
        <pc:spChg chg="mod">
          <ac:chgData name="Vrbová Kateřina" userId="S::katerina.vrbova@mmr.cz::4f083b6c-e11b-4568-b77e-212b410455f0" providerId="AD" clId="Web-{2A9487D5-CC12-0BEE-9312-68A4811B2FCE}" dt="2025-05-25T12:16:23.907" v="580" actId="20577"/>
          <ac:spMkLst>
            <pc:docMk/>
            <pc:sldMk cId="353587721" sldId="309"/>
            <ac:spMk id="2" creationId="{88312290-F6CC-84A5-C57D-6354E536B59B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3:59:58.522" v="1233" actId="20577"/>
          <ac:spMkLst>
            <pc:docMk/>
            <pc:sldMk cId="353587721" sldId="309"/>
            <ac:spMk id="3" creationId="{EF5744B0-DCA1-3213-1D03-67F6A5CD6010}"/>
          </ac:spMkLst>
        </pc:spChg>
        <pc:picChg chg="del">
          <ac:chgData name="Vrbová Kateřina" userId="S::katerina.vrbova@mmr.cz::4f083b6c-e11b-4568-b77e-212b410455f0" providerId="AD" clId="Web-{2A9487D5-CC12-0BEE-9312-68A4811B2FCE}" dt="2025-05-25T12:10:30.131" v="207"/>
          <ac:picMkLst>
            <pc:docMk/>
            <pc:sldMk cId="353587721" sldId="309"/>
            <ac:picMk id="7" creationId="{3C6B73B2-1C81-F85C-BDA2-C50F5EDE0072}"/>
          </ac:picMkLst>
        </pc:picChg>
      </pc:sldChg>
      <pc:sldChg chg="delSp add del replId">
        <pc:chgData name="Vrbová Kateřina" userId="S::katerina.vrbova@mmr.cz::4f083b6c-e11b-4568-b77e-212b410455f0" providerId="AD" clId="Web-{2A9487D5-CC12-0BEE-9312-68A4811B2FCE}" dt="2025-05-25T12:51:19.098" v="748"/>
        <pc:sldMkLst>
          <pc:docMk/>
          <pc:sldMk cId="415202515" sldId="310"/>
        </pc:sldMkLst>
        <pc:picChg chg="del">
          <ac:chgData name="Vrbová Kateřina" userId="S::katerina.vrbova@mmr.cz::4f083b6c-e11b-4568-b77e-212b410455f0" providerId="AD" clId="Web-{2A9487D5-CC12-0BEE-9312-68A4811B2FCE}" dt="2025-05-25T12:51:16.410" v="747"/>
          <ac:picMkLst>
            <pc:docMk/>
            <pc:sldMk cId="415202515" sldId="310"/>
            <ac:picMk id="5" creationId="{A8CF3574-44C3-96A8-E8FA-CFE7B61F6A44}"/>
          </ac:picMkLst>
        </pc:picChg>
      </pc:sldChg>
      <pc:sldChg chg="modSp add ord replId">
        <pc:chgData name="Vrbová Kateřina" userId="S::katerina.vrbova@mmr.cz::4f083b6c-e11b-4568-b77e-212b410455f0" providerId="AD" clId="Web-{2A9487D5-CC12-0BEE-9312-68A4811B2FCE}" dt="2025-05-25T14:01:58.588" v="1248" actId="20577"/>
        <pc:sldMkLst>
          <pc:docMk/>
          <pc:sldMk cId="3742983555" sldId="310"/>
        </pc:sldMkLst>
        <pc:spChg chg="mod">
          <ac:chgData name="Vrbová Kateřina" userId="S::katerina.vrbova@mmr.cz::4f083b6c-e11b-4568-b77e-212b410455f0" providerId="AD" clId="Web-{2A9487D5-CC12-0BEE-9312-68A4811B2FCE}" dt="2025-05-25T12:55:06.245" v="779" actId="20577"/>
          <ac:spMkLst>
            <pc:docMk/>
            <pc:sldMk cId="3742983555" sldId="310"/>
            <ac:spMk id="2" creationId="{52CA9066-E77D-E50C-6219-E87FB0970B1C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4:01:58.588" v="1248" actId="20577"/>
          <ac:spMkLst>
            <pc:docMk/>
            <pc:sldMk cId="3742983555" sldId="310"/>
            <ac:spMk id="3" creationId="{5282E7CF-6146-5C02-A1F6-530DB5D469BD}"/>
          </ac:spMkLst>
        </pc:spChg>
      </pc:sldChg>
    </pc:docChg>
  </pc:docChgLst>
  <pc:docChgLst>
    <pc:chgData name="Vrbová Kateřina" userId="S::katerina.vrbova@mmr.cz::4f083b6c-e11b-4568-b77e-212b410455f0" providerId="AD" clId="Web-{92314197-A035-0860-ACD0-39E52ABA14B8}"/>
    <pc:docChg chg="modSld">
      <pc:chgData name="Vrbová Kateřina" userId="S::katerina.vrbova@mmr.cz::4f083b6c-e11b-4568-b77e-212b410455f0" providerId="AD" clId="Web-{92314197-A035-0860-ACD0-39E52ABA14B8}" dt="2025-05-23T15:00:17.474" v="1" actId="1076"/>
      <pc:docMkLst>
        <pc:docMk/>
      </pc:docMkLst>
      <pc:sldChg chg="modSp">
        <pc:chgData name="Vrbová Kateřina" userId="S::katerina.vrbova@mmr.cz::4f083b6c-e11b-4568-b77e-212b410455f0" providerId="AD" clId="Web-{92314197-A035-0860-ACD0-39E52ABA14B8}" dt="2025-05-23T15:00:17.474" v="1" actId="1076"/>
        <pc:sldMkLst>
          <pc:docMk/>
          <pc:sldMk cId="226376777" sldId="262"/>
        </pc:sldMkLst>
        <pc:spChg chg="mod">
          <ac:chgData name="Vrbová Kateřina" userId="S::katerina.vrbova@mmr.cz::4f083b6c-e11b-4568-b77e-212b410455f0" providerId="AD" clId="Web-{92314197-A035-0860-ACD0-39E52ABA14B8}" dt="2025-05-23T15:00:17.474" v="1" actId="1076"/>
          <ac:spMkLst>
            <pc:docMk/>
            <pc:sldMk cId="226376777" sldId="262"/>
            <ac:spMk id="2" creationId="{A2C576E5-A087-2FD3-BCEC-3B2297076292}"/>
          </ac:spMkLst>
        </pc:spChg>
        <pc:spChg chg="mod">
          <ac:chgData name="Vrbová Kateřina" userId="S::katerina.vrbova@mmr.cz::4f083b6c-e11b-4568-b77e-212b410455f0" providerId="AD" clId="Web-{92314197-A035-0860-ACD0-39E52ABA14B8}" dt="2025-05-23T15:00:12.662" v="0" actId="20577"/>
          <ac:spMkLst>
            <pc:docMk/>
            <pc:sldMk cId="226376777" sldId="262"/>
            <ac:spMk id="3" creationId="{0E9CAE5A-3769-5AAA-8C6E-9EF8B15A09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27.05.2025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27.05.2025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.cz/xqw/xervlet/pssenat/historie?cid=pssenat_historie.pHistorieTisku.list&amp;forEach.action=detail&amp;forEach.value=s5446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uzemniplanovani-skolici.gov.cz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is.uzemniplanovani-test.gov.cz/territorial-planning/evidence/f370ab81-8b58-4d65-a663-3ba98cdcd2fc" TargetMode="External"/><Relationship Id="rId2" Type="http://schemas.openxmlformats.org/officeDocument/2006/relationships/hyperlink" Target="mailto:eup@uzemniplanovani.gov.cz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zemniplanovani-skolici.gov.cz/" TargetMode="External"/><Relationship Id="rId2" Type="http://schemas.openxmlformats.org/officeDocument/2006/relationships/hyperlink" Target="https://uzemniplanovani.gov.cz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zemniplanovani.gov.cz/uzivatelska-prirucka" TargetMode="External"/><Relationship Id="rId2" Type="http://schemas.openxmlformats.org/officeDocument/2006/relationships/hyperlink" Target="https://mmr.gov.cz/cs/ministerstvo/stavebni-pravo/stanoviska-a-metodiky/uzemni-planovani/9-zakon-c-283-2021-sb/8-jednotny-standar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7056784" cy="2088232"/>
          </a:xfrm>
        </p:spPr>
        <p:txBody>
          <a:bodyPr/>
          <a:lstStyle/>
          <a:p>
            <a:r>
              <a:rPr lang="cs-CZ" dirty="0"/>
              <a:t>Odbor územního plánování ve spolupráci se sekcí informačních technologií</a:t>
            </a:r>
          </a:p>
          <a:p>
            <a:endParaRPr lang="cs-CZ" dirty="0"/>
          </a:p>
          <a:p>
            <a:r>
              <a:rPr lang="cs-CZ" dirty="0"/>
              <a:t>Školení on-line, 27. května 2025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Evidence územního plánování a aktuální stav NGÚP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7" y="1209553"/>
            <a:ext cx="8947446" cy="995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 dirty="0">
                <a:latin typeface="Arial"/>
                <a:cs typeface="Arial"/>
              </a:rPr>
              <a:t>Evidence územně plánovací činnosti v zákoně 183/2006 Sb.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5F5C2-4701-DD14-5D07-523D957A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7" y="1714475"/>
            <a:ext cx="5227750" cy="4224732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19C607A-D2C1-AD25-BE5F-D8D3089054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37299" y="1719843"/>
            <a:ext cx="2811403" cy="4392488"/>
          </a:xfrm>
        </p:spPr>
        <p:txBody>
          <a:bodyPr lIns="91440" tIns="45720" rIns="91440" bIns="45720" anchor="t"/>
          <a:lstStyle/>
          <a:p>
            <a:endParaRPr lang="cs-CZ" sz="1800" dirty="0">
              <a:solidFill>
                <a:srgbClr val="001D35"/>
              </a:solidFill>
              <a:cs typeface="Arial"/>
            </a:endParaRPr>
          </a:p>
          <a:p>
            <a:r>
              <a:rPr lang="cs-CZ" sz="2000" b="1" dirty="0">
                <a:solidFill>
                  <a:srgbClr val="001D35"/>
                </a:solidFill>
                <a:cs typeface="Arial"/>
              </a:rPr>
              <a:t>Chybovost</a:t>
            </a:r>
          </a:p>
          <a:p>
            <a:r>
              <a:rPr lang="cs-CZ" sz="2000" b="1" dirty="0">
                <a:solidFill>
                  <a:srgbClr val="001D35"/>
                </a:solidFill>
                <a:cs typeface="Arial"/>
              </a:rPr>
              <a:t>Neaktuálnost </a:t>
            </a:r>
            <a:endParaRPr lang="cs-CZ" dirty="0"/>
          </a:p>
          <a:p>
            <a:r>
              <a:rPr lang="cs-CZ" sz="2000" b="1" dirty="0">
                <a:solidFill>
                  <a:srgbClr val="001D35"/>
                </a:solidFill>
              </a:rPr>
              <a:t>Neúplnost</a:t>
            </a:r>
            <a:endParaRPr lang="en-US" sz="2000">
              <a:cs typeface="Arial"/>
            </a:endParaRPr>
          </a:p>
          <a:p>
            <a:endParaRPr lang="cs-CZ" sz="2000" b="1" dirty="0">
              <a:solidFill>
                <a:srgbClr val="001D35"/>
              </a:solidFill>
              <a:cs typeface="Arial"/>
            </a:endParaRPr>
          </a:p>
          <a:p>
            <a:endParaRPr lang="cs-CZ" sz="1800" dirty="0"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2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BA470-D522-13FD-DE3D-1626ED78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68087D2-DA82-CE97-7BE1-25895866D31A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4995419-F1B8-6218-506D-A482E54541DF}"/>
              </a:ext>
            </a:extLst>
          </p:cNvPr>
          <p:cNvSpPr txBox="1">
            <a:spLocks/>
          </p:cNvSpPr>
          <p:nvPr/>
        </p:nvSpPr>
        <p:spPr>
          <a:xfrm>
            <a:off x="348787" y="2507689"/>
            <a:ext cx="8179081" cy="23085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b="1" dirty="0">
                <a:solidFill>
                  <a:srgbClr val="000099"/>
                </a:solidFill>
                <a:latin typeface="Arial"/>
                <a:ea typeface="+mj-ea"/>
                <a:cs typeface="Arial"/>
              </a:rPr>
              <a:t>EÚPČ (evidence územně plánovací činnosti)</a:t>
            </a:r>
            <a:endParaRPr lang="en-US" sz="2800">
              <a:ea typeface="+mj-ea"/>
              <a:cs typeface="Arial"/>
            </a:endParaRPr>
          </a:p>
          <a:p>
            <a:pPr algn="ctr"/>
            <a:endParaRPr lang="cs-CZ" sz="2000" dirty="0"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1200" b="0" i="0" dirty="0">
              <a:solidFill>
                <a:srgbClr val="001D35"/>
              </a:solidFill>
              <a:effectLst/>
              <a:highlight>
                <a:srgbClr val="FFFF00"/>
              </a:highlight>
              <a:latin typeface="Google Sans"/>
            </a:endParaRPr>
          </a:p>
          <a:p>
            <a:endParaRPr lang="cs-CZ" sz="20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000099"/>
                </a:solidFill>
                <a:cs typeface="Arial"/>
              </a:rPr>
              <a:t>EÚP (evidence územního plánování)</a:t>
            </a:r>
            <a:endParaRPr lang="cs-CZ" sz="2400">
              <a:cs typeface="Arial"/>
            </a:endParaRPr>
          </a:p>
          <a:p>
            <a:endParaRPr lang="cs-CZ" sz="1800" dirty="0">
              <a:cs typeface="Arial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5F8F782-1ACF-AE5A-7E47-9F1E86B96834}"/>
              </a:ext>
            </a:extLst>
          </p:cNvPr>
          <p:cNvSpPr/>
          <p:nvPr/>
        </p:nvSpPr>
        <p:spPr>
          <a:xfrm>
            <a:off x="4142486" y="3181583"/>
            <a:ext cx="292953" cy="6029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E982A-BC96-7AFA-1687-0E42EC9B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1210699"/>
            <a:ext cx="8291264" cy="50405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Evidence územního plánování v NGÚP</a:t>
            </a: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3BAB0-3461-B282-19BB-9145FF4A58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37299" y="1997699"/>
            <a:ext cx="2811403" cy="4392488"/>
          </a:xfrm>
        </p:spPr>
        <p:txBody>
          <a:bodyPr lIns="91440" tIns="45720" rIns="91440" bIns="45720" anchor="t"/>
          <a:lstStyle/>
          <a:p>
            <a:r>
              <a:rPr lang="cs-CZ" sz="1800" b="1" dirty="0">
                <a:solidFill>
                  <a:srgbClr val="001D35"/>
                </a:solidFill>
              </a:rPr>
              <a:t>Přesnost:</a:t>
            </a:r>
            <a:r>
              <a:rPr lang="cs-CZ" sz="1800" dirty="0">
                <a:solidFill>
                  <a:srgbClr val="001D35"/>
                </a:solidFill>
              </a:rPr>
              <a:t> Data odpovídají realitě a neobsahují chyby.</a:t>
            </a:r>
            <a:endParaRPr lang="en-US" sz="1800">
              <a:cs typeface="Arial"/>
            </a:endParaRPr>
          </a:p>
          <a:p>
            <a:r>
              <a:rPr lang="cs-CZ" sz="1800" b="1" dirty="0">
                <a:solidFill>
                  <a:srgbClr val="001D35"/>
                </a:solidFill>
              </a:rPr>
              <a:t>Aktuálnost:</a:t>
            </a:r>
            <a:r>
              <a:rPr lang="cs-CZ" sz="1800" dirty="0">
                <a:solidFill>
                  <a:srgbClr val="001D35"/>
                </a:solidFill>
              </a:rPr>
              <a:t> Data jsou aktuální a odrážejí aktuální stav.</a:t>
            </a:r>
            <a:endParaRPr lang="en-US" sz="1800">
              <a:cs typeface="Arial"/>
            </a:endParaRPr>
          </a:p>
          <a:p>
            <a:r>
              <a:rPr lang="cs-CZ" sz="1800" b="1" dirty="0">
                <a:solidFill>
                  <a:srgbClr val="001D35"/>
                </a:solidFill>
              </a:rPr>
              <a:t>Kompletnost:</a:t>
            </a:r>
            <a:r>
              <a:rPr lang="cs-CZ" sz="1800" dirty="0">
                <a:solidFill>
                  <a:srgbClr val="001D35"/>
                </a:solidFill>
              </a:rPr>
              <a:t> Data zahrnují všechny potřebné informace.</a:t>
            </a:r>
            <a:endParaRPr lang="en-US" sz="1800">
              <a:cs typeface="Arial"/>
            </a:endParaRPr>
          </a:p>
          <a:p>
            <a:r>
              <a:rPr lang="cs-CZ" sz="1800" b="1" dirty="0">
                <a:solidFill>
                  <a:srgbClr val="001D35"/>
                </a:solidFill>
              </a:rPr>
              <a:t>Konzistence:</a:t>
            </a:r>
            <a:r>
              <a:rPr lang="cs-CZ" sz="1800" dirty="0">
                <a:solidFill>
                  <a:srgbClr val="001D35"/>
                </a:solidFill>
              </a:rPr>
              <a:t> Data jsou vzájemně v souladu a neobsahují rozpory.</a:t>
            </a:r>
            <a:endParaRPr lang="cs-CZ" sz="1800">
              <a:cs typeface="Arial"/>
            </a:endParaRPr>
          </a:p>
          <a:p>
            <a:endParaRPr lang="cs-CZ" sz="1800" dirty="0">
              <a:cs typeface="Arial"/>
            </a:endParaRPr>
          </a:p>
          <a:p>
            <a:endParaRPr lang="cs-CZ" dirty="0"/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8FFF6B17-5D96-5069-6E8A-8F0673FBA5A4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22223-FFC3-FAE5-6202-D356242F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9" y="1997329"/>
            <a:ext cx="5595069" cy="36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91D6-4204-E67C-F744-965B8DC0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2290-F6CC-84A5-C57D-6354E53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1210699"/>
            <a:ext cx="8291264" cy="41810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Principy EÚP v NGÚP</a:t>
            </a: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744B0-DCA1-3213-1D03-67F6A5CD60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628800"/>
            <a:ext cx="8734794" cy="4998719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cs-CZ" sz="1800" dirty="0">
                <a:cs typeface="Arial"/>
              </a:rPr>
              <a:t>Každý evidovaný výstup územně plánovací činnosti má přidělen unikátní kód EÚP:</a:t>
            </a:r>
            <a:endParaRPr lang="en-US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Územně plánovací dokumentace (ÚRP, ZÚR, ÚP, RP)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Změna ÚPD (vazba na mateřskou dokumentaci formou atributu)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Zpráva o uplatňování ÚRP, ZÚR, ÚP (vazba na "mateřskou </a:t>
            </a:r>
            <a:r>
              <a:rPr lang="cs-CZ" sz="1800" dirty="0" err="1"/>
              <a:t>dokumentac"i</a:t>
            </a:r>
            <a:r>
              <a:rPr lang="cs-CZ" sz="1800" dirty="0"/>
              <a:t> formou atributu)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Vymezení zastavěného území 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Změna vymezení zastavěného území (vazba na "mateřskou dokumentaci" formou atributu)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Územní opatření o stavební uzávěře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Územní opatření o asanaci území</a:t>
            </a:r>
            <a:endParaRPr lang="cs-CZ" sz="18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Územní studie</a:t>
            </a:r>
            <a:endParaRPr lang="cs-CZ" sz="1800" dirty="0">
              <a:cs typeface="Arial"/>
            </a:endParaRPr>
          </a:p>
          <a:p>
            <a:pPr marL="268288" indent="-268288">
              <a:spcBef>
                <a:spcPts val="0"/>
              </a:spcBef>
              <a:buNone/>
            </a:pPr>
            <a:r>
              <a:rPr lang="cs-CZ" sz="1800" dirty="0">
                <a:cs typeface="Arial"/>
              </a:rPr>
              <a:t> </a:t>
            </a:r>
          </a:p>
          <a:p>
            <a:pPr marL="285750" indent="-285750"/>
            <a:r>
              <a:rPr lang="cs-CZ" sz="1800" dirty="0">
                <a:cs typeface="Arial"/>
              </a:rPr>
              <a:t>Při pořízení zrušení RP se kód EÚP nepřiděluje, ale naváže se na stávající záznam RP, který má být zrušen</a:t>
            </a: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F5FEBAA5-3E9B-661A-1CC0-9434CDA5335E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13112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91D6-4204-E67C-F744-965B8DC0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2290-F6CC-84A5-C57D-6354E53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1210699"/>
            <a:ext cx="8291264" cy="41810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Principy EÚP v NGÚP</a:t>
            </a: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744B0-DCA1-3213-1D03-67F6A5CD60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772816"/>
            <a:ext cx="8734794" cy="4854703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cs-CZ" sz="1800" dirty="0">
                <a:cs typeface="Arial"/>
              </a:rPr>
              <a:t>Evidované údaje u záznamu vychází z dosavadní praxe a odpovídají i obsahu metadat u ZIP balíčku (název, pořizovatel, zpracovatel, vydávající orgán...)</a:t>
            </a:r>
          </a:p>
          <a:p>
            <a:pPr marL="285750" indent="-285750"/>
            <a:r>
              <a:rPr lang="cs-CZ" sz="1800" dirty="0"/>
              <a:t>Evidují se všechny etapy, vkládání etap si řídí pořizovatel, etapy lze založit vícekrát (opakované projednání, opakované předložení zastupitelstvu...)</a:t>
            </a:r>
            <a:endParaRPr lang="cs-CZ" sz="1800" dirty="0">
              <a:cs typeface="Arial"/>
            </a:endParaRPr>
          </a:p>
          <a:p>
            <a:pPr marL="285750" indent="-285750"/>
            <a:r>
              <a:rPr lang="cs-CZ" sz="1800" dirty="0"/>
              <a:t>Po nabytí účinnosti se změní stav automaticky na "vydaná dokumentace" pro potřeby publikace na portále</a:t>
            </a:r>
            <a:endParaRPr lang="cs-CZ" sz="1800" dirty="0">
              <a:cs typeface="Arial"/>
            </a:endParaRPr>
          </a:p>
          <a:p>
            <a:pPr marL="285750" indent="-285750"/>
            <a:r>
              <a:rPr lang="cs-CZ" sz="1800" dirty="0">
                <a:cs typeface="Arial"/>
              </a:rPr>
              <a:t>K jednomu záznamu EÚP lze napárovat více spisů </a:t>
            </a:r>
          </a:p>
          <a:p>
            <a:pPr marL="285750" indent="-285750"/>
            <a:r>
              <a:rPr lang="cs-CZ" sz="1800" dirty="0">
                <a:solidFill>
                  <a:srgbClr val="FF0000"/>
                </a:solidFill>
                <a:cs typeface="Arial"/>
              </a:rPr>
              <a:t>Oprávnění k editaci</a:t>
            </a: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F5FEBAA5-3E9B-661A-1CC0-9434CDA5335E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5358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91D6-4204-E67C-F744-965B8DC0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2290-F6CC-84A5-C57D-6354E53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1210699"/>
            <a:ext cx="8291264" cy="41810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 dirty="0">
                <a:latin typeface="Arial"/>
                <a:cs typeface="Arial"/>
              </a:rPr>
              <a:t>Obsah evidovaných údajů na záložce Postup pořizování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744B0-DCA1-3213-1D03-67F6A5CD60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628800"/>
            <a:ext cx="8734794" cy="4998719"/>
          </a:xfrm>
        </p:spPr>
        <p:txBody>
          <a:bodyPr lIns="91440" tIns="45720" rIns="91440" bIns="45720" anchor="t"/>
          <a:lstStyle/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F5FEBAA5-3E9B-661A-1CC0-9434CDA5335E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8" name="Obrázek 7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15F3B18E-C0CF-C38B-AD35-AC77657A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b="33820"/>
          <a:stretch/>
        </p:blipFill>
        <p:spPr>
          <a:xfrm>
            <a:off x="381779" y="1700808"/>
            <a:ext cx="8259583" cy="49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91D6-4204-E67C-F744-965B8DC0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2290-F6CC-84A5-C57D-6354E53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1210700"/>
            <a:ext cx="8291264" cy="40011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 dirty="0">
                <a:latin typeface="Arial"/>
                <a:cs typeface="Arial"/>
              </a:rPr>
              <a:t>Zobrazené údaje EÚP v AIS NGÚP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744B0-DCA1-3213-1D03-67F6A5CD60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628800"/>
            <a:ext cx="8734794" cy="4998719"/>
          </a:xfrm>
        </p:spPr>
        <p:txBody>
          <a:bodyPr lIns="91440" tIns="45720" rIns="91440" bIns="45720" anchor="t"/>
          <a:lstStyle/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F5FEBAA5-3E9B-661A-1CC0-9434CDA5335E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8E0A0A-1933-FB0A-4B13-161043BC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5" y="1628801"/>
            <a:ext cx="8557531" cy="41857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0B60E6-FB43-F343-6DF8-7F06AA12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25" y="1590413"/>
            <a:ext cx="4227192" cy="514169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95181F9-CE1D-FFE3-2347-F2736A50E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755" y="1610810"/>
            <a:ext cx="3579080" cy="511060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0D39834-DF74-83DB-9671-4C4741289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0" y="2492896"/>
            <a:ext cx="8964489" cy="221299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61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22EBA-2C49-1D9A-6F01-57E0CE76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86A0C580-9BE5-D60A-9916-084F0CAF6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" y="2067767"/>
            <a:ext cx="3617280" cy="4723925"/>
          </a:xfrm>
          <a:prstGeom prst="rect">
            <a:avLst/>
          </a:prstGeom>
        </p:spPr>
      </p:pic>
      <p:pic>
        <p:nvPicPr>
          <p:cNvPr id="4" name="Obrázek 3" descr="Obsah obrázku text, snímek obrazovky, Webová stránka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F359F7DB-9E92-FA57-40A3-688B8EE3C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7766"/>
            <a:ext cx="5978382" cy="47239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26212A-3767-8F63-C20F-C4A3BB25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Evidence územního plánování = Dokumenty územního plánování na veřejné části (portál)</a:t>
            </a:r>
            <a:br>
              <a:rPr lang="cs-CZ" sz="2400" b="1" dirty="0">
                <a:solidFill>
                  <a:srgbClr val="000099"/>
                </a:solidFill>
              </a:rPr>
            </a:b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3CC597-B996-F786-F6ED-FBB8FAB36BE8}"/>
              </a:ext>
            </a:extLst>
          </p:cNvPr>
          <p:cNvSpPr txBox="1"/>
          <p:nvPr/>
        </p:nvSpPr>
        <p:spPr>
          <a:xfrm>
            <a:off x="6051845" y="4509120"/>
            <a:ext cx="2938303" cy="1477328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Dokumenty územního plánování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Všechny vydané a pořizované dokumenty na území vybrané obce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E63734-A2F7-F43D-56C4-77D46D39B635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10780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143A1-360F-9430-FC1E-E4CE9AE03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9C50BB69-0700-62EB-FF2F-52A7DB8F0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" y="2067767"/>
            <a:ext cx="3617280" cy="4723925"/>
          </a:xfrm>
          <a:prstGeom prst="rect">
            <a:avLst/>
          </a:prstGeom>
        </p:spPr>
      </p:pic>
      <p:pic>
        <p:nvPicPr>
          <p:cNvPr id="4" name="Obrázek 3" descr="Obsah obrázku text, snímek obrazovky, Webová stránka, Písmo&#10;&#10;Obsah vygenerovaný umělou inteligencí může být nesprávný.">
            <a:extLst>
              <a:ext uri="{FF2B5EF4-FFF2-40B4-BE49-F238E27FC236}">
                <a16:creationId xmlns:a16="http://schemas.microsoft.com/office/drawing/2014/main" id="{B2AC97CA-54B7-1974-F982-24B0C00B6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501"/>
            <a:ext cx="5958023" cy="47078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BE0932-772C-B5A1-48EC-91437E1C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Evidence územního plánování = Dokumenty územního plánování na veřejné části (portál)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A6C275-CB59-AC0A-3989-58316070E826}"/>
              </a:ext>
            </a:extLst>
          </p:cNvPr>
          <p:cNvSpPr txBox="1"/>
          <p:nvPr/>
        </p:nvSpPr>
        <p:spPr>
          <a:xfrm>
            <a:off x="6122792" y="3140968"/>
            <a:ext cx="2938303" cy="120032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Dokumenty pro celou ČR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Dokumenty vydané a pořizované (pořizovatel MMR a MD)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2E142A-6D83-3722-538B-4A9956700F85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8592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8084-FF31-207A-590F-F011B186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705F7FD9-BF43-6DDC-BFAC-A9F8B5251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" y="2067767"/>
            <a:ext cx="3617280" cy="4723925"/>
          </a:xfrm>
          <a:prstGeom prst="rect">
            <a:avLst/>
          </a:prstGeom>
        </p:spPr>
      </p:pic>
      <p:pic>
        <p:nvPicPr>
          <p:cNvPr id="4" name="Obrázek 3" descr="Obsah obrázku text, snímek obrazovky, Webová stránka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C52DE5E6-E1F6-76F1-0974-53B309069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3061"/>
            <a:ext cx="5990290" cy="47333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7778CC-C700-B60A-DDB2-24BD3275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Evidence územního plánování = Dokumenty územního plánování na veřejné části (portál)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EC60C0-B712-F772-1DD7-AA63ECFEE9E5}"/>
              </a:ext>
            </a:extLst>
          </p:cNvPr>
          <p:cNvSpPr txBox="1"/>
          <p:nvPr/>
        </p:nvSpPr>
        <p:spPr>
          <a:xfrm>
            <a:off x="6098864" y="3410869"/>
            <a:ext cx="2938303" cy="120032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Dokumenty krajů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Dokumenty vydané a pořizované (pořizovatel KÚ)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D10C59-941E-0ABD-45B5-82F54A3F8F86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5977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6368" y="1916832"/>
            <a:ext cx="8291264" cy="43924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Aktuální stav legislativy – bypass a prodloužení přechodného období na úseku územního plánování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Aktuální stav funkcionalit zajišťovaných NGÚP v přechodném období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Evidence územního plánování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Příručky k NGÚP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Diskuze a dotazy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6368" y="1196752"/>
            <a:ext cx="8291264" cy="504056"/>
          </a:xfrm>
        </p:spPr>
        <p:txBody>
          <a:bodyPr/>
          <a:lstStyle/>
          <a:p>
            <a:r>
              <a:rPr lang="cs-CZ" dirty="0"/>
              <a:t>Program jednání</a:t>
            </a:r>
          </a:p>
        </p:txBody>
      </p:sp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2037-3F44-FA77-BB8D-01D67DE8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5A05BAD9-AEE0-DD18-F44E-746AF80F6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2" y="2067767"/>
            <a:ext cx="3617280" cy="4723925"/>
          </a:xfrm>
          <a:prstGeom prst="rect">
            <a:avLst/>
          </a:prstGeom>
        </p:spPr>
      </p:pic>
      <p:pic>
        <p:nvPicPr>
          <p:cNvPr id="4" name="Obrázek 3" descr="Obsah obrázku text, snímek obrazovky, Webová stránka, Písmo&#10;&#10;Obsah vygenerovaný umělou inteligencí může být nesprávný.">
            <a:extLst>
              <a:ext uri="{FF2B5EF4-FFF2-40B4-BE49-F238E27FC236}">
                <a16:creationId xmlns:a16="http://schemas.microsoft.com/office/drawing/2014/main" id="{95F89A76-AD49-172A-858A-8FC291AF7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7768"/>
            <a:ext cx="5978380" cy="47239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9EBA07-A2F7-53AF-741C-54BDB266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Evidence územního plánování = Dokumenty územního plánování na veřejné části (portál</a:t>
            </a:r>
            <a:r>
              <a:rPr lang="cs-CZ" sz="2400" dirty="0"/>
              <a:t>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2CAEB5-A3FC-F8DF-5855-F0D64B33C331}"/>
              </a:ext>
            </a:extLst>
          </p:cNvPr>
          <p:cNvSpPr txBox="1"/>
          <p:nvPr/>
        </p:nvSpPr>
        <p:spPr>
          <a:xfrm>
            <a:off x="6098864" y="3410869"/>
            <a:ext cx="2938303" cy="1477328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Dokumenty obcí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Dokumenty vydané a pořizované (pořizovatel ORP nebo obecní úřad, MO)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93760A-9E12-C453-BE25-F869F27E6D4D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278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2037-3F44-FA77-BB8D-01D67DE8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EBA07-A2F7-53AF-741C-54BDB266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Evidence územního plánování = Dokumenty územního plánování na veřejné části (portál)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93760A-9E12-C453-BE25-F869F27E6D4D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9F5EE0-12F6-F1F6-996B-230EA9B0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9" y="2132856"/>
            <a:ext cx="8377597" cy="45860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BE33129-FE4E-7FA6-B666-55CAF448F1AA}"/>
              </a:ext>
            </a:extLst>
          </p:cNvPr>
          <p:cNvSpPr txBox="1"/>
          <p:nvPr/>
        </p:nvSpPr>
        <p:spPr>
          <a:xfrm>
            <a:off x="5940152" y="2348880"/>
            <a:ext cx="216024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Cílový stav</a:t>
            </a:r>
          </a:p>
        </p:txBody>
      </p:sp>
      <p:pic>
        <p:nvPicPr>
          <p:cNvPr id="6" name="Obrázek 5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7D54F66E-20E6-AC8F-6CD0-91DE3C8BC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5931700" cy="4653136"/>
          </a:xfrm>
          <a:prstGeom prst="rect">
            <a:avLst/>
          </a:prstGeom>
        </p:spPr>
      </p:pic>
      <p:pic>
        <p:nvPicPr>
          <p:cNvPr id="10" name="Obrázek 9" descr="Obsah obrázku text, snímek obrazovky, Písm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926EDF81-CC6C-19DC-AAF8-C002A81EC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5920448" cy="45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576E5-A087-2FD3-BCEC-3B229707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76" y="3172741"/>
            <a:ext cx="7310047" cy="512517"/>
          </a:xfrm>
        </p:spPr>
        <p:txBody>
          <a:bodyPr/>
          <a:lstStyle/>
          <a:p>
            <a:r>
              <a:rPr lang="cs-CZ" sz="2600" dirty="0"/>
              <a:t>Evidence územního plánování - videoukázka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CAE5A-3769-5AAA-8C6E-9EF8B15A09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3175327"/>
            <a:ext cx="7310047" cy="597593"/>
          </a:xfrm>
        </p:spPr>
        <p:txBody>
          <a:bodyPr lIns="91440" tIns="45720" rIns="91440" bIns="45720" anchor="t"/>
          <a:lstStyle/>
          <a:p>
            <a:endParaRPr lang="cs-CZ" sz="3200" dirty="0">
              <a:highlight>
                <a:srgbClr val="FFFF00"/>
              </a:highlight>
              <a:cs typeface="Arial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852A1E-2444-DB79-D7EF-F6A584565C14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2637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AF0F-67BC-673E-B2A0-B940657D2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CE646-9C6F-FE67-BDA6-21AAC8F12C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400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Územní rozvojový plán / Zásady územního rozvoje / Územní plán – Nový – Pořízení na základě zprávy</a:t>
            </a:r>
          </a:p>
          <a:p>
            <a:pPr marL="539750" indent="-269875"/>
            <a:r>
              <a:rPr lang="cs-CZ" sz="2000" dirty="0"/>
              <a:t>Po zaevidování atributu v doplňujících informací </a:t>
            </a:r>
            <a:r>
              <a:rPr lang="cs-CZ" sz="2000" i="1" dirty="0"/>
              <a:t>Pořízení na základě zprávy </a:t>
            </a:r>
            <a:r>
              <a:rPr lang="cs-CZ" sz="2000" dirty="0"/>
              <a:t>– </a:t>
            </a:r>
            <a:r>
              <a:rPr lang="cs-CZ" sz="2000" i="1" dirty="0"/>
              <a:t>ANO</a:t>
            </a:r>
            <a:r>
              <a:rPr lang="cs-CZ" sz="2000" dirty="0"/>
              <a:t> na záložce </a:t>
            </a:r>
            <a:r>
              <a:rPr lang="cs-CZ" sz="2000" i="1" dirty="0"/>
              <a:t>Postup pořizování </a:t>
            </a:r>
            <a:r>
              <a:rPr lang="cs-CZ" sz="2000" dirty="0"/>
              <a:t>se změní rozsah etap v číselníku.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A047E45-30E4-67C0-9FD6-B479FD0B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6"/>
          <a:stretch/>
        </p:blipFill>
        <p:spPr>
          <a:xfrm>
            <a:off x="288964" y="3284984"/>
            <a:ext cx="8264163" cy="1584176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15665C01-7F5F-D9BA-B5E3-B76FCCF44AE2}"/>
              </a:ext>
            </a:extLst>
          </p:cNvPr>
          <p:cNvSpPr/>
          <p:nvPr/>
        </p:nvSpPr>
        <p:spPr>
          <a:xfrm>
            <a:off x="360973" y="4437112"/>
            <a:ext cx="46085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30CE2E9-4950-61CD-D4E8-DA5F63DC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1" t="1957" r="3149" b="2456"/>
          <a:stretch/>
        </p:blipFill>
        <p:spPr>
          <a:xfrm>
            <a:off x="5041493" y="3284984"/>
            <a:ext cx="3979193" cy="354667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26F5467-5EE4-61B1-E0B0-595A86993FED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164168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7C7A5-2001-A3A5-4807-6E357E7A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56171-ACE2-A684-F891-0C2CD0D52E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Územně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plánovací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dokumentace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–</a:t>
            </a:r>
            <a:r>
              <a:rPr lang="cs-CZ" sz="28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Změna</a:t>
            </a:r>
          </a:p>
          <a:p>
            <a:r>
              <a:rPr lang="cs-CZ" sz="2000" dirty="0"/>
              <a:t>Při pořizování Zprávy o uplatňování, která obsahuje zadání změny je nutné založit záznam EÚP pro Zprávu o uplatňování a po schválení založit nový záznam EÚP pro Změnu ÚPD</a:t>
            </a:r>
          </a:p>
          <a:p>
            <a:pPr marL="0" indent="0">
              <a:buNone/>
            </a:pPr>
            <a:r>
              <a:rPr lang="cs-CZ" sz="2000" dirty="0"/>
              <a:t>                                       2 záznamy EÚP</a:t>
            </a:r>
          </a:p>
          <a:p>
            <a:r>
              <a:rPr lang="cs-CZ" sz="2000" dirty="0"/>
              <a:t>Při pořizování Změny z vlastního či jiného podnětu se založí záznam EÚP až po rozhodnutí o pořízení změny a schválení zadání změny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EF5B440-946C-6ED6-AA72-D3C4B81AE406}"/>
              </a:ext>
            </a:extLst>
          </p:cNvPr>
          <p:cNvSpPr/>
          <p:nvPr/>
        </p:nvSpPr>
        <p:spPr>
          <a:xfrm>
            <a:off x="2843808" y="3068960"/>
            <a:ext cx="288032" cy="72008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90B62-F445-16D7-0540-690CEE6A0695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314265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887C-E6B9-F1EB-19AC-060A3F47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4BA0F-8EAF-C7B6-B294-A76632EED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Územně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plánovací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dokumentace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–</a:t>
            </a:r>
            <a:r>
              <a:rPr lang="cs-CZ" sz="28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Společné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jednání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a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veřejné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projednání</a:t>
            </a:r>
          </a:p>
          <a:p>
            <a:pPr marL="539750" indent="-269875"/>
            <a:r>
              <a:rPr lang="cs-CZ" sz="2000" dirty="0"/>
              <a:t>Při evidování etapy </a:t>
            </a:r>
            <a:r>
              <a:rPr lang="cs-CZ" sz="2000" i="1" dirty="0"/>
              <a:t>Projednání návrhu </a:t>
            </a:r>
            <a:r>
              <a:rPr lang="cs-CZ" sz="2000" dirty="0"/>
              <a:t>(u změny) a </a:t>
            </a:r>
            <a:r>
              <a:rPr lang="cs-CZ" sz="2000" i="1" dirty="0"/>
              <a:t>Projednání podstatné úpravy </a:t>
            </a:r>
            <a:r>
              <a:rPr lang="cs-CZ" sz="2000" dirty="0"/>
              <a:t>je k dispozici tlačítko </a:t>
            </a:r>
            <a:r>
              <a:rPr lang="cs-CZ" sz="2000" i="1" dirty="0"/>
              <a:t>Sloučené společné jednání a veřejné projednání,</a:t>
            </a:r>
            <a:r>
              <a:rPr lang="cs-CZ" sz="2000" dirty="0"/>
              <a:t> které mění evidované atributy.</a:t>
            </a:r>
          </a:p>
          <a:p>
            <a:pPr marL="539750" indent="-269875"/>
            <a:r>
              <a:rPr lang="cs-CZ" sz="2000" dirty="0"/>
              <a:t>Při evidování etapy </a:t>
            </a:r>
            <a:r>
              <a:rPr lang="cs-CZ" sz="2000" i="1" dirty="0"/>
              <a:t>Projednání návrhu</a:t>
            </a:r>
            <a:r>
              <a:rPr lang="cs-CZ" sz="2000" dirty="0"/>
              <a:t> a </a:t>
            </a:r>
            <a:r>
              <a:rPr lang="cs-CZ" sz="2000" i="1" dirty="0"/>
              <a:t>Projednání podstatné úpravy</a:t>
            </a:r>
            <a:r>
              <a:rPr lang="cs-CZ" sz="2000" dirty="0"/>
              <a:t> lze přidat více veřejných projednání.</a:t>
            </a:r>
          </a:p>
        </p:txBody>
      </p:sp>
      <p:pic>
        <p:nvPicPr>
          <p:cNvPr id="10" name="Obrázek 9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8E263383-9408-B4C4-171D-8A6A7B0C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882293"/>
            <a:ext cx="5112568" cy="2976203"/>
          </a:xfrm>
          <a:prstGeom prst="rect">
            <a:avLst/>
          </a:prstGeom>
        </p:spPr>
      </p:pic>
      <p:pic>
        <p:nvPicPr>
          <p:cNvPr id="15" name="Obrázek 14" descr="Obsah obrázku text, snímek obrazovky, číslo, Paralelní&#10;&#10;Obsah vygenerovaný umělou inteligencí může být nesprávný.">
            <a:extLst>
              <a:ext uri="{FF2B5EF4-FFF2-40B4-BE49-F238E27FC236}">
                <a16:creationId xmlns:a16="http://schemas.microsoft.com/office/drawing/2014/main" id="{146A97AF-3758-B157-8A17-2843C59BF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48" y="3882293"/>
            <a:ext cx="5138836" cy="29973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85336E-788B-12C4-BAD5-AC4AA4D4F661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29503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9FFA3-59D6-5991-2BDD-A91F2922A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A62B7-C07B-1173-E346-98D6F1A6F5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412776"/>
            <a:ext cx="4032448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Regulační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plán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–</a:t>
            </a:r>
            <a:r>
              <a:rPr lang="cs-CZ" sz="2800" b="1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Zrušení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schvalujícím</a:t>
            </a:r>
            <a:r>
              <a:rPr lang="cs-CZ" sz="2000" dirty="0"/>
              <a:t> </a:t>
            </a:r>
            <a:r>
              <a:rPr lang="cs-CZ" sz="2400" b="1" dirty="0">
                <a:solidFill>
                  <a:srgbClr val="000099"/>
                </a:solidFill>
              </a:rPr>
              <a:t>orgánem</a:t>
            </a:r>
          </a:p>
          <a:p>
            <a:pPr marL="539750" indent="-269875"/>
            <a:r>
              <a:rPr lang="cs-CZ" sz="2000" dirty="0"/>
              <a:t>Při rušení RP podle § 113 SZ se navazuje na </a:t>
            </a:r>
            <a:r>
              <a:rPr lang="cs-CZ" sz="2000" b="1" dirty="0"/>
              <a:t>existující</a:t>
            </a:r>
            <a:r>
              <a:rPr lang="cs-CZ" sz="2000" dirty="0"/>
              <a:t> záznam EÚP</a:t>
            </a:r>
          </a:p>
          <a:p>
            <a:pPr marL="539750" indent="-269875"/>
            <a:r>
              <a:rPr lang="cs-CZ" sz="2000" dirty="0"/>
              <a:t>Při založení spisu se </a:t>
            </a:r>
            <a:r>
              <a:rPr lang="cs-CZ" sz="2000" b="1" dirty="0"/>
              <a:t>musí</a:t>
            </a:r>
            <a:r>
              <a:rPr lang="cs-CZ" sz="2000" dirty="0"/>
              <a:t> v atributu </a:t>
            </a:r>
            <a:r>
              <a:rPr lang="cs-CZ" sz="2000" i="1" dirty="0"/>
              <a:t>Územní plánování </a:t>
            </a:r>
            <a:r>
              <a:rPr lang="cs-CZ" sz="2000" dirty="0"/>
              <a:t>vybrat příslušný regulační plán, který se ruší</a:t>
            </a:r>
          </a:p>
          <a:p>
            <a:pPr marL="539750" indent="-269875"/>
            <a:r>
              <a:rPr lang="cs-CZ" sz="2000" dirty="0"/>
              <a:t>Ve spisu na záložce </a:t>
            </a:r>
            <a:r>
              <a:rPr lang="cs-CZ" sz="2000" i="1" dirty="0"/>
              <a:t>Postup pořizování </a:t>
            </a:r>
            <a:r>
              <a:rPr lang="cs-CZ" sz="2000" dirty="0"/>
              <a:t>v </a:t>
            </a:r>
            <a:r>
              <a:rPr lang="cs-CZ" sz="2000" i="1" dirty="0"/>
              <a:t>Doplňujících informací </a:t>
            </a:r>
            <a:r>
              <a:rPr lang="cs-CZ" sz="2000" dirty="0"/>
              <a:t>je nutné zaškrtnout atribut </a:t>
            </a:r>
            <a:r>
              <a:rPr lang="cs-CZ" sz="2000" i="1" dirty="0"/>
              <a:t>Pořízení zrušení </a:t>
            </a:r>
            <a:r>
              <a:rPr lang="cs-CZ" sz="2000" dirty="0"/>
              <a:t>následně dojde ke změně vyplňovaných údajů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" name="Obrázek 8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1AE8AF75-261C-906B-FA52-5E08B9A47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85" y="1508700"/>
            <a:ext cx="4354561" cy="3648492"/>
          </a:xfrm>
          <a:prstGeom prst="rect">
            <a:avLst/>
          </a:prstGeom>
        </p:spPr>
      </p:pic>
      <p:pic>
        <p:nvPicPr>
          <p:cNvPr id="13" name="Obrázek 12" descr="Obsah obrázku text, snímek obrazovky, číslo, Paralelní&#10;&#10;Obsah vygenerovaný umělou inteligencí může být nesprávný.">
            <a:extLst>
              <a:ext uri="{FF2B5EF4-FFF2-40B4-BE49-F238E27FC236}">
                <a16:creationId xmlns:a16="http://schemas.microsoft.com/office/drawing/2014/main" id="{ACD685F6-C9D1-B4CB-0981-691930AF7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820233" cy="54006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266F177-5486-EAAC-92DE-10296E21F323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29422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85D8F-C529-452E-7425-3357E6C00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EB460-AB14-29FA-1C6D-F1519D868E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000099"/>
                </a:solidFill>
              </a:rPr>
              <a:t>Zastavěné území – Zaevidování vymezení ZÚ dle starého SZ</a:t>
            </a:r>
          </a:p>
          <a:p>
            <a:r>
              <a:rPr lang="cs-CZ" sz="2000" dirty="0"/>
              <a:t>Pro navázání změny vymezení ZÚ samostatným postupem je nutné zaevidovat mateřský záznam vymezení ZÚ (Založení dokumentu → založení spisu → založení záznamu EÚP)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2E1CB5-9B91-1D05-ABB4-381A86D0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" y="2852936"/>
            <a:ext cx="4116833" cy="4005064"/>
          </a:xfrm>
          <a:prstGeom prst="rect">
            <a:avLst/>
          </a:prstGeom>
        </p:spPr>
      </p:pic>
      <p:pic>
        <p:nvPicPr>
          <p:cNvPr id="6" name="Obrázek 5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6A87C893-420D-0372-EF37-6E6ED0866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36" y="2852936"/>
            <a:ext cx="4510654" cy="4005064"/>
          </a:xfrm>
          <a:prstGeom prst="rect">
            <a:avLst/>
          </a:prstGeom>
        </p:spPr>
      </p:pic>
      <p:pic>
        <p:nvPicPr>
          <p:cNvPr id="10" name="Obrázek 9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F211AC20-96BF-BA9D-0268-AF5861762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3926406" cy="4018589"/>
          </a:xfrm>
          <a:prstGeom prst="rect">
            <a:avLst/>
          </a:prstGeom>
        </p:spPr>
      </p:pic>
      <p:pic>
        <p:nvPicPr>
          <p:cNvPr id="14" name="Obrázek 13" descr="Obsah obrázku text, snímek obrazovky, čísl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BAF7B23D-8C2D-B6CB-D27C-70C500EBD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/>
          <a:stretch/>
        </p:blipFill>
        <p:spPr>
          <a:xfrm>
            <a:off x="4456461" y="2852936"/>
            <a:ext cx="4551482" cy="40185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27DB50-946B-9F0A-D3FA-32ED5CB9C9D9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5667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006C-B653-90CE-A902-56E6B2BE4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1EDF9-A576-7EA3-AD7F-0C614C7C17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220668"/>
            <a:ext cx="8229600" cy="4656604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Územní opatření – Zaevidování stavební uzávěry na základě přechodných ustanovení</a:t>
            </a:r>
          </a:p>
          <a:p>
            <a:r>
              <a:rPr lang="cs-CZ" sz="2000" dirty="0"/>
              <a:t>Zaevidování stavební uzávěry podle § 326 odst. 2 je nutné založit dokument → založit spis → založit záznam EÚP </a:t>
            </a:r>
          </a:p>
          <a:p>
            <a:r>
              <a:rPr lang="cs-CZ" sz="2000" dirty="0"/>
              <a:t>Evidují se SÚ, které jsou nadále </a:t>
            </a:r>
            <a:r>
              <a:rPr lang="cs-CZ" sz="2000" b="1" dirty="0"/>
              <a:t>aktuální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AC85AF-EBA4-B87F-14D2-BB3643F8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066783"/>
            <a:ext cx="3888432" cy="3738106"/>
          </a:xfrm>
          <a:prstGeom prst="rect">
            <a:avLst/>
          </a:prstGeom>
        </p:spPr>
      </p:pic>
      <p:pic>
        <p:nvPicPr>
          <p:cNvPr id="5" name="Obrázek 4" descr="Obsah obrázku text, snímek obrazovky, čísl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95540B3D-B8BE-5220-5B4D-6D0394174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5618"/>
            <a:ext cx="3637148" cy="3738106"/>
          </a:xfrm>
          <a:prstGeom prst="rect">
            <a:avLst/>
          </a:prstGeom>
        </p:spPr>
      </p:pic>
      <p:pic>
        <p:nvPicPr>
          <p:cNvPr id="8" name="Obrázek 7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5C525DAA-2AE8-58F3-F45A-7E1BD69EF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-1"/>
          <a:stretch/>
        </p:blipFill>
        <p:spPr>
          <a:xfrm>
            <a:off x="3851920" y="3064453"/>
            <a:ext cx="3303330" cy="373476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DC88601-36B5-AE13-1C88-01EBFCA190EF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22E8B-5ADA-2547-6240-EDBBEC11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9"/>
          <a:stretch/>
        </p:blipFill>
        <p:spPr>
          <a:xfrm>
            <a:off x="4571587" y="3501008"/>
            <a:ext cx="4572413" cy="2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3F1B9-F741-AC60-499E-BD14885C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8520D-1561-6346-AA7E-52A2AAF16E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Územní studie – Prověření aktuálnosti</a:t>
            </a:r>
          </a:p>
          <a:p>
            <a:r>
              <a:rPr lang="cs-CZ" sz="2000" dirty="0"/>
              <a:t>Ověření aktuálnosti možnosti využití územní studie se provádí na záznamu EÚP (nikoliv na spisu!)</a:t>
            </a:r>
          </a:p>
          <a:p>
            <a:pPr marL="0" indent="0">
              <a:buNone/>
            </a:pPr>
            <a:r>
              <a:rPr lang="cs-CZ" sz="2000" b="1" dirty="0"/>
              <a:t>Ověření aktuálnosti				Ukončení platnosti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73BBBB9-0C9B-86E6-237D-70E3B39A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16" y="3011891"/>
            <a:ext cx="5112568" cy="3846109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8585574-CEB2-B91B-F60C-B96CDD825E98}"/>
              </a:ext>
            </a:extLst>
          </p:cNvPr>
          <p:cNvCxnSpPr>
            <a:cxnSpLocks/>
          </p:cNvCxnSpPr>
          <p:nvPr/>
        </p:nvCxnSpPr>
        <p:spPr>
          <a:xfrm>
            <a:off x="2915816" y="2780928"/>
            <a:ext cx="338437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16E4B65-18A4-CACF-3A28-A584CBF8E708}"/>
              </a:ext>
            </a:extLst>
          </p:cNvPr>
          <p:cNvCxnSpPr>
            <a:cxnSpLocks/>
          </p:cNvCxnSpPr>
          <p:nvPr/>
        </p:nvCxnSpPr>
        <p:spPr>
          <a:xfrm flipH="1">
            <a:off x="6660232" y="2924944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CBC951-232F-D926-0079-5D10C21F47AD}"/>
              </a:ext>
            </a:extLst>
          </p:cNvPr>
          <p:cNvSpPr txBox="1"/>
          <p:nvPr/>
        </p:nvSpPr>
        <p:spPr>
          <a:xfrm>
            <a:off x="3949052" y="547124"/>
            <a:ext cx="460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 – Specifika jednotlivých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375737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Aktuální stav legislativy – bypass a prodloužení přechodného období na úseku územního plánování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Zákonem č. 437/2024 Sb. stanoveno přechodné období na úseku územního plánování pouze do 30. června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S ohledem na aktuální stav projektu realizace NGÚP činí ministerstvo potřebné kroky k prodloužení přechodného období do </a:t>
            </a:r>
            <a:r>
              <a:rPr lang="cs-CZ" sz="2400" b="1" dirty="0"/>
              <a:t>30. června 2026 </a:t>
            </a:r>
            <a:r>
              <a:rPr lang="cs-CZ" sz="2400" dirty="0"/>
              <a:t>(změna SZ součástí sněmovního tisku č. 883/3, senátní tisk č. 99 – aktuální stav projednávání </a:t>
            </a:r>
            <a:r>
              <a:rPr lang="cs-CZ" sz="2400" dirty="0">
                <a:hlinkClick r:id="rId2"/>
              </a:rPr>
              <a:t>zde</a:t>
            </a:r>
            <a:r>
              <a:rPr lang="cs-CZ" sz="2400" dirty="0"/>
              <a:t>) </a:t>
            </a:r>
          </a:p>
          <a:p>
            <a:pPr marL="2714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400" dirty="0"/>
              <a:t>Materiál byl schválen PSP 23.4.2025, PSP postoupila návrh zákona Senátu 13.5.2025</a:t>
            </a:r>
          </a:p>
          <a:p>
            <a:pPr marL="2714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374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23F91-E355-DB21-54F1-FEB88E53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C96BB-2FD3-A12A-4153-42B292C2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648072"/>
          </a:xfrm>
        </p:spPr>
        <p:txBody>
          <a:bodyPr/>
          <a:lstStyle/>
          <a:p>
            <a:r>
              <a:rPr lang="cs-CZ" sz="2600" dirty="0"/>
              <a:t>Školící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082EF-CB54-D748-51A2-5994723BF8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4392488"/>
          </a:xfrm>
        </p:spPr>
        <p:txBody>
          <a:bodyPr/>
          <a:lstStyle/>
          <a:p>
            <a:r>
              <a:rPr lang="cs-CZ" sz="2400" dirty="0"/>
              <a:t>Dostupné na adrese:</a:t>
            </a:r>
          </a:p>
          <a:p>
            <a:pPr lvl="1"/>
            <a:r>
              <a:rPr lang="cs-CZ" sz="2000" dirty="0">
                <a:hlinkClick r:id="rId2"/>
              </a:rPr>
              <a:t>https://uzemniplanovani-skolici.gov.cz/</a:t>
            </a:r>
            <a:endParaRPr lang="cs-CZ" sz="2000" dirty="0"/>
          </a:p>
          <a:p>
            <a:r>
              <a:rPr lang="cs-CZ" sz="2400" dirty="0"/>
              <a:t>Přihlašování:</a:t>
            </a:r>
          </a:p>
          <a:p>
            <a:pPr lvl="1"/>
            <a:r>
              <a:rPr lang="cs-CZ" sz="2000" dirty="0"/>
              <a:t>Úředník – JIP/KAAS</a:t>
            </a:r>
          </a:p>
          <a:p>
            <a:pPr lvl="1"/>
            <a:r>
              <a:rPr lang="cs-CZ" sz="2000" dirty="0"/>
              <a:t>Zástupce pořizovatele – Identita občana </a:t>
            </a:r>
          </a:p>
          <a:p>
            <a:r>
              <a:rPr lang="cs-CZ" sz="2400" dirty="0"/>
              <a:t>Role ve školícím prostředí = role v produkčním prostředí </a:t>
            </a:r>
          </a:p>
          <a:p>
            <a:pPr lvl="1"/>
            <a:r>
              <a:rPr lang="cs-CZ" sz="2000" dirty="0"/>
              <a:t>Úředník KÚ, OÚ ORP, OÚ I. a II. typu </a:t>
            </a:r>
          </a:p>
          <a:p>
            <a:pPr lvl="2"/>
            <a:r>
              <a:rPr lang="cs-CZ" sz="1800" dirty="0"/>
              <a:t>Záznamy EÚP v rámci dané organizace</a:t>
            </a:r>
          </a:p>
          <a:p>
            <a:pPr lvl="1"/>
            <a:r>
              <a:rPr lang="cs-CZ" sz="2000" dirty="0"/>
              <a:t>Zástupce pořizovatele</a:t>
            </a:r>
          </a:p>
          <a:p>
            <a:pPr lvl="2"/>
            <a:r>
              <a:rPr lang="cs-CZ" sz="1800" dirty="0"/>
              <a:t>Pouze vlastní záznamy</a:t>
            </a:r>
            <a:endParaRPr lang="cs-CZ" sz="1800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BB6F9C-7EC8-1443-0234-3D6CBCE750A9}"/>
              </a:ext>
            </a:extLst>
          </p:cNvPr>
          <p:cNvSpPr txBox="1"/>
          <p:nvPr/>
        </p:nvSpPr>
        <p:spPr>
          <a:xfrm>
            <a:off x="4736776" y="2564904"/>
            <a:ext cx="4114800" cy="4139595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0099"/>
                </a:solidFill>
              </a:rPr>
              <a:t>Plánovaný další rozvoj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MMR 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záznamy EÚP celé ČR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KÚ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záznamy EÚP v rámci kraje 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ORP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záznamy EÚP v rámci ORP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OÚ I. a II. Typu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pouze vlastní záznamy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Zástupce pořizovatele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pouze vlastní záznamy</a:t>
            </a:r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42950" lvl="1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cs-CZ" sz="2000" dirty="0">
              <a:highlight>
                <a:srgbClr val="FFFF00"/>
              </a:highligh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C6971F-688A-F899-C473-7DB5395559C2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5924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32D1-B120-5E9A-ED42-21D2E790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1D88625-4347-16D8-72B3-7085D857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99" y="2548955"/>
            <a:ext cx="4435432" cy="26985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95405E-CA6F-5D8D-377D-828D395B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D9E4A-90C0-0FD1-AE59-98B933C40C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70198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Vyhledávání dokumentací na veřejné části NGÚP</a:t>
            </a:r>
          </a:p>
          <a:p>
            <a:pPr lvl="1"/>
            <a:r>
              <a:rPr lang="cs-CZ" sz="2000" dirty="0"/>
              <a:t>RÚIAN kód ORP x kód kraje</a:t>
            </a: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71EAED9-914A-E693-C7C9-E0AE737D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" y="3118084"/>
            <a:ext cx="4453777" cy="310916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5B87073-0719-2C14-2C41-41A24DE02326}"/>
              </a:ext>
            </a:extLst>
          </p:cNvPr>
          <p:cNvCxnSpPr>
            <a:cxnSpLocks/>
          </p:cNvCxnSpPr>
          <p:nvPr/>
        </p:nvCxnSpPr>
        <p:spPr>
          <a:xfrm>
            <a:off x="4427984" y="2420888"/>
            <a:ext cx="36004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Obrázek 30">
            <a:extLst>
              <a:ext uri="{FF2B5EF4-FFF2-40B4-BE49-F238E27FC236}">
                <a16:creationId xmlns:a16="http://schemas.microsoft.com/office/drawing/2014/main" id="{FA13030C-1BFC-2064-D1EF-65105063C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" y="3813778"/>
            <a:ext cx="4453776" cy="31842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4DBBDBF-E916-8B7E-8D35-C0E1A39BE860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8" name="Obrázek 7" descr="Obsah obrázku text, snímek obrazovky, čísl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92496C86-68B4-8112-25B7-F41808C49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6" y="2132856"/>
            <a:ext cx="453179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4819D-FDF3-93EC-1D88-1160E87F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4832-7D70-DE1F-2C1B-A294B71C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4E1-BC43-F7EA-ED65-A151F96E11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6368" y="1694699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Zpráva o uplatňování – záznam EÚP </a:t>
            </a:r>
          </a:p>
          <a:p>
            <a:pPr lvl="1"/>
            <a:r>
              <a:rPr lang="cs-CZ" sz="2000" dirty="0"/>
              <a:t>Rok od / rok do – špatně nastavena podmínka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A7C7F2-E15E-4608-006E-FB0E59F7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83" y="2486787"/>
            <a:ext cx="4051633" cy="39731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471658-8D72-D438-9BBC-59F59E1DACF4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579103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69355-0EFF-7FF3-931C-EC90772AC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B580D-AC58-FB29-2B30-ADAF96AB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4BE14-E658-51C4-46CA-03FD89335B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6368" y="173681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Regulační plán – Doplňující informace</a:t>
            </a:r>
          </a:p>
          <a:p>
            <a:pPr lvl="1"/>
            <a:r>
              <a:rPr lang="cs-CZ" sz="2000" dirty="0"/>
              <a:t>Zobrazení VV URÚ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E19AEED-99D2-0C68-F25C-81CDF147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38"/>
          <a:stretch/>
        </p:blipFill>
        <p:spPr>
          <a:xfrm>
            <a:off x="46348" y="3142605"/>
            <a:ext cx="9051304" cy="15809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994F6D-A35E-C746-6E05-D16FF5626B7C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119728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5DFF2-A48B-EC4F-012A-F44915E7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834AB-0E7D-5833-0487-F2C8D96D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C1CF3-CFD2-8EA8-13A0-DB463BD499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64207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Územní studie – Doplňující informace</a:t>
            </a:r>
          </a:p>
          <a:p>
            <a:pPr lvl="1"/>
            <a:r>
              <a:rPr lang="cs-CZ" sz="2000" dirty="0"/>
              <a:t>Zobrazení 2 stejných atributů – druhý má být: </a:t>
            </a:r>
            <a:r>
              <a:rPr lang="cs-CZ" sz="2000" i="1" dirty="0"/>
              <a:t>Územní studie je pořízena na základě požadavku územně plánovací dokumentace</a:t>
            </a:r>
            <a:endParaRPr lang="cs-CZ" sz="2400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888982-790B-C8CE-6A53-01EABADD1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8" t="4489" r="1176"/>
          <a:stretch/>
        </p:blipFill>
        <p:spPr>
          <a:xfrm>
            <a:off x="225860" y="3305347"/>
            <a:ext cx="8712968" cy="14628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20F2842-794E-3F9A-8332-E832E8BB5641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28778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7CF9-152B-52B8-C006-8E384C31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0B6BC-89EE-741D-AED2-798EA5E7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C7794-8326-0E2D-66FA-DFE2BA6F63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6368" y="167150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Územní studie – ověření aktuálnosti – záznam EÚP</a:t>
            </a:r>
          </a:p>
          <a:p>
            <a:pPr lvl="1"/>
            <a:r>
              <a:rPr lang="cs-CZ" sz="2000" dirty="0"/>
              <a:t>Datum příštího ověření aktuálnosti = Datum ověření aktuálnosti</a:t>
            </a:r>
          </a:p>
          <a:p>
            <a:pPr lvl="1"/>
            <a:endParaRPr lang="cs-CZ" sz="2000" dirty="0">
              <a:highlight>
                <a:srgbClr val="FFFF00"/>
              </a:highligh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27D244-D66A-4517-F5D2-B5F2B458678C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8" name="Obrázek 7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74966900-0368-D0C6-DB17-70570D7E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73" y="2537054"/>
            <a:ext cx="6178653" cy="41022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01E47D-066D-F8AF-829E-3DF7EC5F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56" y="2482642"/>
            <a:ext cx="5651024" cy="42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35F1-A366-D41A-7E04-A4C13549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C8722-B1D4-3F57-4957-A2BC1E9E8B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649629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Zpráva o uplatňování – Změna stavu dokumentace</a:t>
            </a:r>
          </a:p>
          <a:p>
            <a:r>
              <a:rPr lang="cs-CZ" sz="2000" dirty="0"/>
              <a:t>Po zaevidování etapy Rozhodnutí schvalujícího orgánu s výsledkem Návrh zprávy schválen je nutné manuálně zeditovat stav dokumentace na záložce Základní informace na záznamu EÚP (nikoliv na spisu!) na Vydaná dokumentace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37379-1771-E06E-DB10-73F321B6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14442"/>
            <a:ext cx="4058891" cy="344355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6D4BF05-0BE3-5EC9-3143-FDE20493DDA5}"/>
              </a:ext>
            </a:extLst>
          </p:cNvPr>
          <p:cNvSpPr/>
          <p:nvPr/>
        </p:nvSpPr>
        <p:spPr>
          <a:xfrm>
            <a:off x="3913584" y="3379823"/>
            <a:ext cx="252811" cy="229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BDC59C-837B-A45D-AFB2-A8A1442E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96" y="3384675"/>
            <a:ext cx="3741871" cy="343468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AE54F21-6A6B-59DE-6138-9341ED402394}"/>
              </a:ext>
            </a:extLst>
          </p:cNvPr>
          <p:cNvSpPr/>
          <p:nvPr/>
        </p:nvSpPr>
        <p:spPr>
          <a:xfrm>
            <a:off x="6623446" y="4449389"/>
            <a:ext cx="1735194" cy="1215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2624F8-EB47-C0AB-CDC7-C9431246E6A5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B97F883-517E-EF01-5B50-11137B9C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</a:t>
            </a:r>
          </a:p>
        </p:txBody>
      </p:sp>
    </p:spTree>
    <p:extLst>
      <p:ext uri="{BB962C8B-B14F-4D97-AF65-F5344CB8AC3E}">
        <p14:creationId xmlns:p14="http://schemas.microsoft.com/office/powerpoint/2010/main" val="3135081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4819D-FDF3-93EC-1D88-1160E87F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4832-7D70-DE1F-2C1B-A294B71C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600" dirty="0"/>
              <a:t>Nedostatky aktuální verze - Portál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4E1-BC43-F7EA-ED65-A151F96E11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77281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0099"/>
                </a:solidFill>
              </a:rPr>
              <a:t>Zpráva o uplatňování – zobrazení na portále</a:t>
            </a:r>
          </a:p>
          <a:p>
            <a:r>
              <a:rPr lang="cs-CZ" sz="2000" dirty="0"/>
              <a:t>Zatím se nezobrazuje na samostatné záložce, řadí se to pod příslušnou ÚPD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095A13-5E34-6C58-9678-14E72741A3A2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pic>
        <p:nvPicPr>
          <p:cNvPr id="10" name="Obrázek 9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3DD08C5B-7704-1152-2E9E-114ABA001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5915028" cy="37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90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BC0B-52A7-D23A-9C11-9D8C9AD3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27F75-A423-1443-3E9D-0507CC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5" y="1196752"/>
            <a:ext cx="8240745" cy="56475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Migrace dat EÚPČ do EÚP v NGÚP a její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8DA3F-3E3D-4D19-0ECA-413B2C6649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2284" y="1719843"/>
            <a:ext cx="8242229" cy="4922941"/>
          </a:xfrm>
        </p:spPr>
        <p:txBody>
          <a:bodyPr lIns="91440" tIns="45720" rIns="91440" bIns="45720" anchor="t"/>
          <a:lstStyle/>
          <a:p>
            <a:pPr marL="342900" lvl="1" indent="-342900"/>
            <a:r>
              <a:rPr lang="cs-CZ" sz="1600" dirty="0"/>
              <a:t>Předmětem migrace </a:t>
            </a:r>
            <a:r>
              <a:rPr lang="cs-CZ" sz="1600" b="1" dirty="0"/>
              <a:t>pouze záznamy o ÚPD, jejich změnách a ÚS </a:t>
            </a:r>
            <a:r>
              <a:rPr lang="cs-CZ" sz="1600" dirty="0"/>
              <a:t>(údaje o platných k 13.1. 2025, aktualizováno s údaji v EÚPČ k 7. 5. 2025)</a:t>
            </a:r>
            <a:endParaRPr lang="cs-CZ" sz="1600" dirty="0">
              <a:cs typeface="Arial"/>
            </a:endParaRPr>
          </a:p>
          <a:p>
            <a:pPr marL="342900" lvl="1" indent="-342900"/>
            <a:r>
              <a:rPr lang="cs-CZ" sz="1600" dirty="0"/>
              <a:t>Zprávy o uplatňování se z EÚPČ nemigrují</a:t>
            </a:r>
            <a:endParaRPr lang="en-US" sz="1600" dirty="0">
              <a:cs typeface="Arial"/>
            </a:endParaRPr>
          </a:p>
          <a:p>
            <a:pPr marL="342900" lvl="1" indent="-342900"/>
            <a:r>
              <a:rPr lang="cs-CZ" sz="1600" dirty="0"/>
              <a:t>Kontrola záznamů ÚPD a ÚS – pokud bude chyba v migrovaných datech, která byla zadána do EÚPČ správně, zaslat </a:t>
            </a:r>
            <a:r>
              <a:rPr lang="cs-CZ" sz="1600" b="1" dirty="0">
                <a:hlinkClick r:id="rId2"/>
              </a:rPr>
              <a:t>eup@uzemniplanovani.gov.cz</a:t>
            </a:r>
            <a:endParaRPr lang="cs-CZ" sz="1600" b="1" dirty="0"/>
          </a:p>
          <a:p>
            <a:pPr marL="357188" lvl="1" indent="0">
              <a:buNone/>
            </a:pPr>
            <a:r>
              <a:rPr lang="cs-CZ" sz="1600" b="1" dirty="0"/>
              <a:t>Předmět e-mailu: stručná identifikace chyby a název záznamu v evidenci</a:t>
            </a:r>
            <a:r>
              <a:rPr lang="cs-CZ" sz="1600" dirty="0"/>
              <a:t> N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apř:  Oprava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zaznamu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NAZEV</a:t>
            </a:r>
            <a:endParaRPr lang="cs-CZ" sz="18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985838">
              <a:buNone/>
            </a:pP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Chybejici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zaznam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NAZEV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indent="0"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Tělo e-mailu: vždy uvést jednoznačnou identifikaci záznamu, kde je evidována chyba – ideálně poslat URL adresu z evidence územního plánování z AIS (případně portálu)</a:t>
            </a:r>
            <a:endParaRPr lang="cs-CZ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indent="0">
              <a:buNone/>
            </a:pPr>
            <a:r>
              <a:rPr lang="cs-CZ" sz="1600" dirty="0"/>
              <a:t>Např.: </a:t>
            </a:r>
            <a:r>
              <a:rPr lang="cs-CZ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https://ais.uzemniplanovani-test.gov.cz/territorial-planning/evidence/f370ab81-8b58-4d65-a663-3ba98cdcd2fc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0">
              <a:buClr>
                <a:srgbClr val="000099"/>
              </a:buClr>
              <a:buNone/>
            </a:pPr>
            <a:endParaRPr lang="cs-CZ" sz="2000" b="1" dirty="0"/>
          </a:p>
          <a:p>
            <a:pPr marL="357188" lvl="1" indent="0">
              <a:buClr>
                <a:srgbClr val="000099"/>
              </a:buClr>
              <a:buNone/>
            </a:pPr>
            <a:r>
              <a:rPr lang="cs-CZ" sz="2000" b="1" dirty="0"/>
              <a:t>Kontrolu a požadavek na opravu údajů zajistit nejpozději do 30.8.2025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42A82C-75F4-E2D1-00BC-2A86947930D8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25095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BC0B-52A7-D23A-9C11-9D8C9AD3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27F75-A423-1443-3E9D-0507CC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5" y="1196752"/>
            <a:ext cx="8240745" cy="56475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Migrace dat EÚPČ do EÚP v NGÚP a její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8DA3F-3E3D-4D19-0ECA-413B2C6649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2284" y="1719843"/>
            <a:ext cx="8242229" cy="4922941"/>
          </a:xfrm>
        </p:spPr>
        <p:txBody>
          <a:bodyPr lIns="91440" tIns="45720" rIns="91440" bIns="45720" anchor="t"/>
          <a:lstStyle/>
          <a:p>
            <a:pPr marL="342900" lvl="1" indent="-342900"/>
            <a:r>
              <a:rPr lang="cs-CZ" sz="1800" dirty="0">
                <a:cs typeface="Arial"/>
              </a:rPr>
              <a:t>Pokud byla chyba na straně pořizovatele (chybné vložení údajů, chybný návrh na vklad údajů, nevložení údajů) nebo KÚ vkládajícího data, </a:t>
            </a:r>
            <a:r>
              <a:rPr lang="cs-CZ" sz="1800" b="1" dirty="0">
                <a:cs typeface="Arial"/>
              </a:rPr>
              <a:t>pořizovatel</a:t>
            </a:r>
            <a:r>
              <a:rPr lang="cs-CZ" sz="1800" dirty="0">
                <a:cs typeface="Arial"/>
              </a:rPr>
              <a:t>: </a:t>
            </a:r>
          </a:p>
          <a:p>
            <a:pPr marL="881063" lvl="1" indent="-342900">
              <a:buFont typeface="Wingdings" panose="05000000000000000000" pitchFamily="2" charset="2"/>
              <a:buChar char="Ø"/>
            </a:pPr>
            <a:r>
              <a:rPr lang="cs-CZ" sz="1800" dirty="0">
                <a:cs typeface="Arial"/>
              </a:rPr>
              <a:t>Pro údaje, které měly být do EÚPČ vloženy na základě postupu dle zákona č. 183/2006 Sb.  zajistí opravu údaje prostřednictvím EÚPČ, do </a:t>
            </a:r>
            <a:r>
              <a:rPr lang="cs-CZ" sz="1800" dirty="0"/>
              <a:t>EÚP budou převzaty z EÚPČ v rámci průběžné migrace dat</a:t>
            </a:r>
          </a:p>
          <a:p>
            <a:pPr marL="881063" lvl="1" indent="-342900">
              <a:buFont typeface="Wingdings" panose="05000000000000000000" pitchFamily="2" charset="2"/>
              <a:buChar char="Ø"/>
            </a:pPr>
            <a:r>
              <a:rPr lang="cs-CZ" sz="1800" dirty="0"/>
              <a:t>Pro údaje, které mají být vloženy do EÚP v NGÚP na základě postupu dle zákona č. 283/2021 Sb. zajistí opravu údaje přímo v NGÚP</a:t>
            </a:r>
          </a:p>
          <a:p>
            <a:pPr marL="342900" lvl="1" indent="-342900"/>
            <a:r>
              <a:rPr lang="cs-CZ" sz="1800" dirty="0"/>
              <a:t>Doplnění údajů, které jsou předmětem EÚP v NGÚP pro aktuálně pořizované dokumentace a zprávy na základě postupu dle zákona č. 283/2021 Sb.</a:t>
            </a:r>
            <a:endParaRPr lang="cs-CZ" sz="1800" dirty="0">
              <a:cs typeface="Arial"/>
            </a:endParaRPr>
          </a:p>
          <a:p>
            <a:pPr marL="342900" lvl="1" indent="-342900"/>
            <a:r>
              <a:rPr lang="cs-CZ" sz="1800" dirty="0"/>
              <a:t>Prověřování stavebních uzávěr – pokud došlo v EÚP k založení "prověření„ nebo „zrušení“, kde výsledkem je "neaktuálnost" – ukončit platnost záznamu na EÚP</a:t>
            </a:r>
          </a:p>
          <a:p>
            <a:pPr lvl="1" indent="0">
              <a:buClr>
                <a:srgbClr val="000099"/>
              </a:buClr>
              <a:buNone/>
            </a:pPr>
            <a:r>
              <a:rPr lang="cs-CZ" sz="2000" b="1" dirty="0"/>
              <a:t>Kontrolu a opravu údajů zajistit nejpozději do 30.8.2025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42A82C-75F4-E2D1-00BC-2A86947930D8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18196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3" y="1272411"/>
            <a:ext cx="8291264" cy="792088"/>
          </a:xfrm>
        </p:spPr>
        <p:txBody>
          <a:bodyPr/>
          <a:lstStyle/>
          <a:p>
            <a:r>
              <a:rPr lang="cs-CZ" sz="2400" dirty="0"/>
              <a:t>Kontrolní nástroje k jednotnému standardu ÚPD, ZÚ, ÚOSÚ, ÚOAÚ a strojově čitelnému formátu ÚS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CD4B10-F1AF-788B-9CA5-805EF4D1EA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2976" y="2051870"/>
            <a:ext cx="8444306" cy="4295584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Zásady územního rozvoje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Probíhá testování kontrolního nástroje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Dočasně zajištěno formou ruční kontroly pracovníky OÚP MMR</a:t>
            </a:r>
            <a:endParaRPr lang="cs-CZ" sz="2000" dirty="0">
              <a:cs typeface="Arial"/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Územní plán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Nasazeno pro </a:t>
            </a:r>
            <a:r>
              <a:rPr lang="cs-CZ" sz="2000" dirty="0" err="1"/>
              <a:t>EsriShapefile</a:t>
            </a:r>
            <a:endParaRPr lang="cs-CZ" sz="2000" dirty="0"/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>
                <a:solidFill>
                  <a:srgbClr val="FF0000"/>
                </a:solidFill>
              </a:rPr>
              <a:t>Probíhá testování verze validátoru pro DXF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Ruční kontrolu formátu DXF nemůže OÚP MMR garantovat, proto nelze vydat „náhradní“ potvrzení 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Regulační plán, vymezení zastavěného území, územní opatření, územní studie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Nasazeno pro </a:t>
            </a:r>
            <a:r>
              <a:rPr lang="cs-CZ" sz="2000" dirty="0" err="1"/>
              <a:t>EsriShapefile</a:t>
            </a:r>
            <a:endParaRPr lang="cs-CZ" sz="2000" dirty="0"/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Probíhá testování verzí validátorů pro DXF (RP, ÚS)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Pro verzi DXF dočasně zajištěno formou ruční kontroly pracovníky OÚP MMR</a:t>
            </a:r>
            <a:endParaRPr lang="cs-CZ" sz="2000" dirty="0">
              <a:cs typeface="Arial"/>
            </a:endParaRP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endParaRPr lang="cs-CZ" sz="2000" dirty="0"/>
          </a:p>
          <a:p>
            <a:pPr>
              <a:spcBef>
                <a:spcPts val="0"/>
              </a:spcBef>
              <a:buClr>
                <a:srgbClr val="000099"/>
              </a:buClr>
            </a:pPr>
            <a:endParaRPr lang="cs-CZ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940152" y="4586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Povinné funkcionality v přechodném období</a:t>
            </a:r>
          </a:p>
        </p:txBody>
      </p:sp>
    </p:spTree>
    <p:extLst>
      <p:ext uri="{BB962C8B-B14F-4D97-AF65-F5344CB8AC3E}">
        <p14:creationId xmlns:p14="http://schemas.microsoft.com/office/powerpoint/2010/main" val="4203663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077EF-A1A5-7393-123A-E3A54889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051AC-9EEF-8378-A2F4-93F687A6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6480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Příručky k NGÚP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F2837-7DAB-F3F5-9609-4A60925E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" t="91" r="12845" b="-296"/>
          <a:stretch>
            <a:fillRect/>
          </a:stretch>
        </p:blipFill>
        <p:spPr>
          <a:xfrm>
            <a:off x="457525" y="1927626"/>
            <a:ext cx="7966584" cy="428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4395AC-FA8E-4F1B-4137-29353924D268}"/>
              </a:ext>
            </a:extLst>
          </p:cNvPr>
          <p:cNvSpPr/>
          <p:nvPr/>
        </p:nvSpPr>
        <p:spPr>
          <a:xfrm>
            <a:off x="689115" y="4838164"/>
            <a:ext cx="3057949" cy="315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6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4D98-66DC-D1CE-5DED-66AC5A04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A9066-E77D-E50C-6219-E87FB097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6480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600" dirty="0">
                <a:latin typeface="Arial"/>
                <a:cs typeface="Arial"/>
              </a:rPr>
              <a:t>Produkční a školící prostředí</a:t>
            </a: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2E7CF-6146-5C02-A1F6-530DB5D469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  <a:hlinkClick r:id="rId2"/>
              </a:rPr>
              <a:t>https://uzemniplanovani.gov.cz/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3200" dirty="0">
              <a:solidFill>
                <a:srgbClr val="00AF3F"/>
              </a:solidFill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00AF3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https://uzemniplanovani-skolici.gov.cz/</a:t>
            </a:r>
            <a:r>
              <a:rPr lang="cs-CZ" dirty="0">
                <a:solidFill>
                  <a:srgbClr val="00AF3F"/>
                </a:solidFill>
                <a:ea typeface="+mn-lt"/>
                <a:cs typeface="+mn-lt"/>
              </a:rPr>
              <a:t> </a:t>
            </a:r>
            <a:endParaRPr lang="cs-CZ" sz="3200" dirty="0">
              <a:solidFill>
                <a:srgbClr val="00AF3F"/>
              </a:solidFill>
              <a:ea typeface="+mn-lt"/>
              <a:cs typeface="+mn-lt"/>
            </a:endParaRPr>
          </a:p>
          <a:p>
            <a:endParaRPr lang="cs-CZ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983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00301-4504-918C-4B19-C15C0D42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9060BA0-1F01-982D-0B8D-FC4AEB2C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176972"/>
            <a:ext cx="3456384" cy="504056"/>
          </a:xfrm>
        </p:spPr>
        <p:txBody>
          <a:bodyPr/>
          <a:lstStyle/>
          <a:p>
            <a:r>
              <a:rPr lang="cs-CZ" dirty="0"/>
              <a:t>Diskuze a dotazy</a:t>
            </a:r>
          </a:p>
        </p:txBody>
      </p:sp>
    </p:spTree>
    <p:extLst>
      <p:ext uri="{BB962C8B-B14F-4D97-AF65-F5344CB8AC3E}">
        <p14:creationId xmlns:p14="http://schemas.microsoft.com/office/powerpoint/2010/main" val="251829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3" y="1272411"/>
            <a:ext cx="8291264" cy="572413"/>
          </a:xfrm>
        </p:spPr>
        <p:txBody>
          <a:bodyPr/>
          <a:lstStyle/>
          <a:p>
            <a:r>
              <a:rPr lang="cs-CZ" sz="2400" b="1" dirty="0"/>
              <a:t>Metodická podpora k</a:t>
            </a:r>
            <a:r>
              <a:rPr lang="cs-CZ" sz="2400" dirty="0"/>
              <a:t>e kontrolním nástrojům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CD4B10-F1AF-788B-9CA5-805EF4D1EA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8235" y="1772816"/>
            <a:ext cx="8229600" cy="4824536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800" b="1" dirty="0">
                <a:solidFill>
                  <a:srgbClr val="000099"/>
                </a:solidFill>
              </a:rPr>
              <a:t>K zásadám územního rozvoje zveřejněny:</a:t>
            </a: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Vzorová geodatabáze a styly pro ArcGIS Pro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Vzorová struktura JVF ZUR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Příklad zpracování ZÚR v JS v ArcGIS Pro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Příklad zpracování ZÚR v JVF ZÚR</a:t>
            </a:r>
            <a:endParaRPr lang="cs-CZ" sz="1400" dirty="0">
              <a:cs typeface="Arial"/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800" b="1" dirty="0">
                <a:solidFill>
                  <a:srgbClr val="000099"/>
                </a:solidFill>
              </a:rPr>
              <a:t>Ke každému typu dokumentace (vyjma ZÚR) zveřejněny:</a:t>
            </a:r>
            <a:endParaRPr lang="cs-CZ" sz="1800" b="1" dirty="0">
              <a:solidFill>
                <a:srgbClr val="000099"/>
              </a:solidFill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Vzorové struktury a styly pro ArcGIS Pro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Vzorové struktury a styly pro QGIS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Vzorové struktury ESRI </a:t>
            </a:r>
            <a:r>
              <a:rPr lang="cs-CZ" sz="1400" dirty="0" err="1"/>
              <a:t>Shapefile</a:t>
            </a:r>
            <a:endParaRPr lang="cs-CZ" sz="1400" dirty="0">
              <a:cs typeface="Arial"/>
            </a:endParaRPr>
          </a:p>
          <a:p>
            <a:pPr marL="1077595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Vzorový metadatový soubor a popis jeho struktury</a:t>
            </a:r>
            <a:endParaRPr lang="cs-CZ" sz="1400" dirty="0">
              <a:cs typeface="Arial"/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600" b="1" dirty="0">
                <a:solidFill>
                  <a:srgbClr val="000099"/>
                </a:solidFill>
              </a:rPr>
              <a:t>P</a:t>
            </a:r>
            <a:r>
              <a:rPr lang="cs-CZ" sz="1800" b="1" dirty="0">
                <a:solidFill>
                  <a:srgbClr val="000099"/>
                </a:solidFill>
              </a:rPr>
              <a:t>ro územní plány zveřejněny dále:</a:t>
            </a:r>
            <a:endParaRPr lang="cs-CZ" sz="1800" b="1" dirty="0">
              <a:solidFill>
                <a:srgbClr val="000099"/>
              </a:solidFill>
              <a:cs typeface="Arial"/>
            </a:endParaRP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Metodický pokyn k jednotnému standardu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Katalog standardizovaných jevů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Python skripty pro hromadný export dat z prostředí QGIS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1400" dirty="0"/>
              <a:t>Návod na změnu bitové hloubky rastrových výkresů</a:t>
            </a:r>
            <a:endParaRPr lang="cs-CZ" sz="1800" dirty="0"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cs-CZ" sz="1600" dirty="0">
                <a:hlinkClick r:id="rId2"/>
              </a:rPr>
              <a:t>https://mmr.gov.cz/cs/ministerstvo/stavebni-pravo/stanoviska-a-metodiky/uzemni-planovani/9-zakon-c-283-2021-sb/8-jednotny-standard</a:t>
            </a:r>
            <a:endParaRPr lang="cs-CZ" sz="1600" dirty="0"/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600" b="1" dirty="0">
                <a:solidFill>
                  <a:srgbClr val="000099"/>
                </a:solidFill>
              </a:rPr>
              <a:t>Uživatelská příručka ke kontrolnímu nástroji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600" dirty="0">
                <a:solidFill>
                  <a:srgbClr val="00A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https://uzemniplanovani.gov.cz/uzivatelska-prirucka</a:t>
            </a:r>
            <a:r>
              <a:rPr lang="cs-CZ" sz="1600" dirty="0">
                <a:solidFill>
                  <a:srgbClr val="00AF3F"/>
                </a:solidFill>
              </a:rPr>
              <a:t> </a:t>
            </a:r>
            <a:endParaRPr lang="cs-CZ" sz="1600" dirty="0">
              <a:solidFill>
                <a:srgbClr val="00AF3F"/>
              </a:solidFill>
              <a:cs typeface="Arial"/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600" b="1" dirty="0">
              <a:solidFill>
                <a:srgbClr val="000099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940152" y="4586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Povinné funkcionality v přechodném období</a:t>
            </a:r>
          </a:p>
        </p:txBody>
      </p:sp>
    </p:spTree>
    <p:extLst>
      <p:ext uri="{BB962C8B-B14F-4D97-AF65-F5344CB8AC3E}">
        <p14:creationId xmlns:p14="http://schemas.microsoft.com/office/powerpoint/2010/main" val="25066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34893AF2-60C8-4CF6-917E-D857F5A79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8" y="1700808"/>
            <a:ext cx="3887202" cy="50764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Seznam oprávněných investorů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6012160" y="488866"/>
            <a:ext cx="290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Povinné funkcionality </a:t>
            </a:r>
          </a:p>
          <a:p>
            <a:r>
              <a:rPr lang="cs-CZ" sz="2000" b="1" dirty="0">
                <a:solidFill>
                  <a:srgbClr val="000099"/>
                </a:solidFill>
              </a:rPr>
              <a:t>v přechodném období</a:t>
            </a:r>
          </a:p>
        </p:txBody>
      </p:sp>
      <p:pic>
        <p:nvPicPr>
          <p:cNvPr id="18" name="Obrázek 17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8DF99D7-72E7-5971-F10A-EA5004A4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4487040" cy="4422644"/>
          </a:xfrm>
          <a:prstGeom prst="rect">
            <a:avLst/>
          </a:prstGeom>
        </p:spPr>
      </p:pic>
      <p:pic>
        <p:nvPicPr>
          <p:cNvPr id="16" name="Obrázek 15" descr="Obsah obrázku text, snímek obrazovky, Písm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D83AD28C-2B4B-4E29-D4AE-39D304FE6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59" y="3459156"/>
            <a:ext cx="6017527" cy="302433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146EFBB-89B5-E248-7E7D-0A6892F339A8}"/>
              </a:ext>
            </a:extLst>
          </p:cNvPr>
          <p:cNvSpPr txBox="1"/>
          <p:nvPr/>
        </p:nvSpPr>
        <p:spPr>
          <a:xfrm>
            <a:off x="5076056" y="4005064"/>
            <a:ext cx="3658383" cy="2585323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0099"/>
                </a:solidFill>
              </a:rPr>
              <a:t>Plánovaný další rozvoj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přechodném období: generování seznamu v CSV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Cílový stav:</a:t>
            </a:r>
          </a:p>
          <a:p>
            <a:pPr marL="269875"/>
            <a:r>
              <a:rPr lang="cs-CZ" sz="2000" dirty="0"/>
              <a:t>generování do rozdělovníku v rámci AIS</a:t>
            </a:r>
          </a:p>
          <a:p>
            <a:pPr marL="269875"/>
            <a:endParaRPr lang="cs-CZ" sz="2000" dirty="0"/>
          </a:p>
          <a:p>
            <a:pPr marL="269875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21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EFA86944-E03E-4537-B7C9-AADB2EF2D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5" y="1772815"/>
            <a:ext cx="3723764" cy="48629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Seznam zástupců pořizovatele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580112" y="488866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Aktuální stav funkcionalit </a:t>
            </a:r>
          </a:p>
          <a:p>
            <a:r>
              <a:rPr lang="cs-CZ" sz="2000" b="1" dirty="0">
                <a:solidFill>
                  <a:srgbClr val="000099"/>
                </a:solidFill>
              </a:rPr>
              <a:t>v přechodném období</a:t>
            </a:r>
          </a:p>
        </p:txBody>
      </p:sp>
      <p:pic>
        <p:nvPicPr>
          <p:cNvPr id="8" name="Obrázek 7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C58AA107-924C-3192-2D66-E300EC694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18" y="1765719"/>
            <a:ext cx="4672470" cy="353196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F49289-8FCE-D751-687C-2D6682034D94}"/>
              </a:ext>
            </a:extLst>
          </p:cNvPr>
          <p:cNvSpPr txBox="1"/>
          <p:nvPr/>
        </p:nvSpPr>
        <p:spPr>
          <a:xfrm>
            <a:off x="3294672" y="3028148"/>
            <a:ext cx="5813831" cy="3693319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Plánovaný další rozvoj </a:t>
            </a:r>
          </a:p>
          <a:p>
            <a:endParaRPr lang="cs-CZ" b="1" dirty="0">
              <a:solidFill>
                <a:srgbClr val="000099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C9DC4A32-C142-2F5F-26F8-F026DD148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2" y="3356992"/>
            <a:ext cx="5580112" cy="3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elektronika, snímek obrazovky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B8BCDF62-170F-9ABE-A845-C210A7290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68205"/>
            <a:ext cx="3523619" cy="46016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2" y="1209553"/>
            <a:ext cx="8856984" cy="792088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Seznam zrušujících soudních rozsudků a rozhodnutí v přezkumném řízení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580112" y="435541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Aktuální stav funkcionalit </a:t>
            </a:r>
          </a:p>
          <a:p>
            <a:r>
              <a:rPr lang="cs-CZ" sz="2000" b="1" dirty="0">
                <a:solidFill>
                  <a:srgbClr val="000099"/>
                </a:solidFill>
              </a:rPr>
              <a:t>v přechodném období</a:t>
            </a:r>
          </a:p>
        </p:txBody>
      </p:sp>
      <p:pic>
        <p:nvPicPr>
          <p:cNvPr id="12" name="Obrázek 11" descr="Obsah obrázku text, snímek obrazovky, dokument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61BE5731-AA36-BD02-D646-10B56DABB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7767"/>
            <a:ext cx="3523619" cy="45704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03BD5EA-C715-1E99-0C0D-574FF5D7DA22}"/>
              </a:ext>
            </a:extLst>
          </p:cNvPr>
          <p:cNvSpPr txBox="1"/>
          <p:nvPr/>
        </p:nvSpPr>
        <p:spPr>
          <a:xfrm>
            <a:off x="5829753" y="3814613"/>
            <a:ext cx="3087485" cy="290848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0099"/>
                </a:solidFill>
              </a:rPr>
              <a:t>Plánovaný další rozvoj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Zajistit zobrazování  relevantních rozsudků a rozhodnutí u příslušné dokumentace na NGÚP</a:t>
            </a:r>
            <a:endParaRPr lang="cs-CZ" sz="2000" dirty="0">
              <a:cs typeface="Arial"/>
            </a:endParaRP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86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9553"/>
            <a:ext cx="8543292" cy="995311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Povinnosti ve vztahu k evidenci územně plánovací činnosti  v přechodném období (§ 334b SZ)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96801-2487-4E57-8861-B2415D4404DC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65372B4-D629-4345-8A60-231E4359DC80}"/>
              </a:ext>
            </a:extLst>
          </p:cNvPr>
          <p:cNvSpPr txBox="1">
            <a:spLocks/>
          </p:cNvSpPr>
          <p:nvPr/>
        </p:nvSpPr>
        <p:spPr>
          <a:xfrm>
            <a:off x="323528" y="2132856"/>
            <a:ext cx="8229600" cy="4392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Ministerstvo zajišťuje v přechodném období evidenci územně plánovací činnosti</a:t>
            </a:r>
          </a:p>
          <a:p>
            <a:r>
              <a:rPr lang="cs-CZ" sz="2200" dirty="0"/>
              <a:t>Data do evidence vkládá </a:t>
            </a:r>
            <a:r>
              <a:rPr lang="cs-CZ" sz="2200" b="1" dirty="0"/>
              <a:t>příslušný pořizovatel.</a:t>
            </a:r>
            <a:endParaRPr lang="cs-CZ" sz="2200" b="1" dirty="0">
              <a:cs typeface="Arial"/>
            </a:endParaRPr>
          </a:p>
          <a:p>
            <a:r>
              <a:rPr lang="cs-CZ" sz="2200" dirty="0"/>
              <a:t>Předmětem evidence územně plánovací činnosti jsou údaje 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územně plánovací dokumentaci,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zastavěném území,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územním opatření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územní studii </a:t>
            </a:r>
          </a:p>
          <a:p>
            <a:pPr marL="457200" lvl="1" indent="0">
              <a:buNone/>
            </a:pPr>
            <a:r>
              <a:rPr lang="cs-CZ" sz="2000" dirty="0"/>
              <a:t>včetně průběhu jejich pořizování. </a:t>
            </a:r>
          </a:p>
          <a:p>
            <a:pPr marL="342900" lvl="1" indent="-342900"/>
            <a:r>
              <a:rPr lang="cs-CZ" sz="2200" dirty="0"/>
              <a:t>Součástí evidovaných údajů je i údaj o adrese zveřejnění dokumentace</a:t>
            </a:r>
          </a:p>
          <a:p>
            <a:endParaRPr lang="cs-CZ" sz="2000" dirty="0"/>
          </a:p>
          <a:p>
            <a:endParaRPr lang="cs-CZ" sz="2000" dirty="0">
              <a:highlight>
                <a:srgbClr val="FFFF00"/>
              </a:highlight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77377000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B2D9AB41E31E40BA57B041F9F1EE3A" ma:contentTypeVersion="4" ma:contentTypeDescription="Vytvoří nový dokument" ma:contentTypeScope="" ma:versionID="19f9b1a9dc6020603e62a1b2472abef2">
  <xsd:schema xmlns:xsd="http://www.w3.org/2001/XMLSchema" xmlns:xs="http://www.w3.org/2001/XMLSchema" xmlns:p="http://schemas.microsoft.com/office/2006/metadata/properties" xmlns:ns2="f39fdd3c-15ca-4881-b0e9-687e52ba1691" targetNamespace="http://schemas.microsoft.com/office/2006/metadata/properties" ma:root="true" ma:fieldsID="a0a1b58beebbd93e075a18f7538c241d" ns2:_="">
    <xsd:import namespace="f39fdd3c-15ca-4881-b0e9-687e52ba1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fdd3c-15ca-4881-b0e9-687e52ba1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C455A9-069F-4525-A8DF-68872FE263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9fdd3c-15ca-4881-b0e9-687e52ba16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551DB-F560-4955-A4DE-76F12F8CE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098A5-16B5-43FD-843D-572F1A2116B0}">
  <ds:schemaRefs>
    <ds:schemaRef ds:uri="http://purl.org/dc/terms/"/>
    <ds:schemaRef ds:uri="http://schemas.microsoft.com/office/infopath/2007/PartnerControls"/>
    <ds:schemaRef ds:uri="f39fdd3c-15ca-4881-b0e9-687e52ba1691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1419</TotalTime>
  <Words>1939</Words>
  <Application>Microsoft Office PowerPoint</Application>
  <PresentationFormat>Předvádění na obrazovce (4:3)</PresentationFormat>
  <Paragraphs>264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Google Sans</vt:lpstr>
      <vt:lpstr>Wingdings</vt:lpstr>
      <vt:lpstr>MMR_klas</vt:lpstr>
      <vt:lpstr>Evidence územního plánování a aktuální stav NGÚP</vt:lpstr>
      <vt:lpstr>Program jednání</vt:lpstr>
      <vt:lpstr>Aktuální stav legislativy – bypass a prodloužení přechodného období na úseku územního plánování </vt:lpstr>
      <vt:lpstr>Kontrolní nástroje k jednotnému standardu ÚPD, ZÚ, ÚOSÚ, ÚOAÚ a strojově čitelnému formátu ÚS </vt:lpstr>
      <vt:lpstr>Metodická podpora ke kontrolním nástrojům</vt:lpstr>
      <vt:lpstr>Seznam oprávněných investorů </vt:lpstr>
      <vt:lpstr>Seznam zástupců pořizovatele </vt:lpstr>
      <vt:lpstr>Seznam zrušujících soudních rozsudků a rozhodnutí v přezkumném řízení</vt:lpstr>
      <vt:lpstr>Povinnosti ve vztahu k evidenci územně plánovací činnosti  v přechodném období (§ 334b SZ) </vt:lpstr>
      <vt:lpstr>Evidence územně plánovací činnosti v zákoně 183/2006 Sb.</vt:lpstr>
      <vt:lpstr>Prezentace aplikace PowerPoint</vt:lpstr>
      <vt:lpstr>Evidence územního plánování v NGÚP</vt:lpstr>
      <vt:lpstr>Principy EÚP v NGÚP</vt:lpstr>
      <vt:lpstr>Principy EÚP v NGÚP</vt:lpstr>
      <vt:lpstr>Obsah evidovaných údajů na záložce Postup pořizování</vt:lpstr>
      <vt:lpstr>Zobrazené údaje EÚP v AIS NGÚP</vt:lpstr>
      <vt:lpstr>Evidence územního plánování = Dokumenty územního plánování na veřejné části (portál) </vt:lpstr>
      <vt:lpstr>Evidence územního plánování = Dokumenty územního plánování na veřejné části (portál)</vt:lpstr>
      <vt:lpstr>Evidence územního plánování = Dokumenty územního plánování na veřejné části (portál)</vt:lpstr>
      <vt:lpstr>Evidence územního plánování = Dokumenty územního plánování na veřejné části (portál)</vt:lpstr>
      <vt:lpstr>Evidence územního plánování = Dokumenty územního plánování na veřejné části (portál)</vt:lpstr>
      <vt:lpstr>Evidence územního plánování - videoukázka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Školící prostředí</vt:lpstr>
      <vt:lpstr>Nedostatky aktuální verze</vt:lpstr>
      <vt:lpstr>Nedostatky aktuální verze </vt:lpstr>
      <vt:lpstr>Nedostatky aktuální verze </vt:lpstr>
      <vt:lpstr>Nedostatky aktuální verze </vt:lpstr>
      <vt:lpstr>Nedostatky aktuální verze </vt:lpstr>
      <vt:lpstr>Nedostatky aktuální verze </vt:lpstr>
      <vt:lpstr>Nedostatky aktuální verze - Portál </vt:lpstr>
      <vt:lpstr>Migrace dat EÚPČ do EÚP v NGÚP a její kontrola</vt:lpstr>
      <vt:lpstr>Migrace dat EÚPČ do EÚP v NGÚP a její kontrola</vt:lpstr>
      <vt:lpstr>Příručky k NGÚP</vt:lpstr>
      <vt:lpstr>Produkční a školící prostředí</vt:lpstr>
      <vt:lpstr>Diskuze a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územního plánování a aktuální stav NGÚP</dc:title>
  <dc:creator>Lhotáková Simona</dc:creator>
  <cp:lastModifiedBy>Lhotáková Simona</cp:lastModifiedBy>
  <cp:revision>482</cp:revision>
  <cp:lastPrinted>2025-05-26T12:20:04Z</cp:lastPrinted>
  <dcterms:created xsi:type="dcterms:W3CDTF">2025-03-25T13:57:36Z</dcterms:created>
  <dcterms:modified xsi:type="dcterms:W3CDTF">2025-05-27T10:02:29Z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0x01010020B2D9AB41E31E40BA57B041F9F1EE3A</vt:lpwstr>
  </property>
</Properties>
</file>