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54" r:id="rId2"/>
    <p:sldId id="544" r:id="rId3"/>
    <p:sldId id="496" r:id="rId4"/>
    <p:sldId id="265" r:id="rId5"/>
    <p:sldId id="539" r:id="rId6"/>
    <p:sldId id="545" r:id="rId7"/>
    <p:sldId id="489" r:id="rId8"/>
    <p:sldId id="498" r:id="rId9"/>
    <p:sldId id="499" r:id="rId10"/>
    <p:sldId id="500" r:id="rId11"/>
    <p:sldId id="494" r:id="rId12"/>
    <p:sldId id="543" r:id="rId13"/>
    <p:sldId id="501" r:id="rId14"/>
    <p:sldId id="503" r:id="rId15"/>
    <p:sldId id="504" r:id="rId16"/>
    <p:sldId id="505" r:id="rId17"/>
    <p:sldId id="506" r:id="rId18"/>
    <p:sldId id="550" r:id="rId19"/>
    <p:sldId id="548" r:id="rId20"/>
    <p:sldId id="549" r:id="rId21"/>
    <p:sldId id="256" r:id="rId22"/>
  </p:sldIdLst>
  <p:sldSz cx="12192000" cy="6858000"/>
  <p:notesSz cx="6797675" cy="9926638"/>
  <p:embeddedFontLst>
    <p:embeddedFont>
      <p:font typeface="Lexend" panose="020B0604020202020204" charset="-18"/>
      <p:regular r:id="rId24"/>
      <p:bold r:id="rId25"/>
    </p:embeddedFont>
    <p:embeddedFont>
      <p:font typeface="Lexend ExtraBold" panose="020B0604020202020204" charset="-18"/>
      <p:bold r:id="rId26"/>
    </p:embeddedFont>
    <p:embeddedFont>
      <p:font typeface="Open Sans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394491-6C37-88AE-0E4B-8B404EB07298}" name="Pazderová Natálie Mgr. (MPSV)" initials="NP" userId="S::natalie.pazderova@mpsv.cz::e69871f0-0c1a-4299-bf12-0296c001f2c8" providerId="AD"/>
  <p188:author id="{86980AF6-EFED-F27D-AB7D-2D39E3B55033}" name="Ludvíková Sabina" initials="SL" userId="S::sabina.ludvikova@mmr.cz::d245b7ff-8e80-4890-9899-169ab2374799" providerId="AD"/>
  <p188:author id="{B89BD7FC-288B-9277-ABFB-6E0F246D36A0}" name="Špicarová Stašková Barbora M.A. (MPSV)" initials="BŠ" userId="S::barbora.staskova@mpsv.cz::190b7154-2404-45d0-98ad-dbc98f9105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969696"/>
    <a:srgbClr val="B40A5C"/>
    <a:srgbClr val="C00000"/>
    <a:srgbClr val="164088"/>
    <a:srgbClr val="FBD9E6"/>
    <a:srgbClr val="FDDC92"/>
    <a:srgbClr val="F2F2F2"/>
    <a:srgbClr val="FDF1F6"/>
    <a:srgbClr val="FEF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66" autoAdjust="0"/>
    <p:restoredTop sz="93792" autoAdjust="0"/>
  </p:normalViewPr>
  <p:slideViewPr>
    <p:cSldViewPr snapToGrid="0">
      <p:cViewPr varScale="1">
        <p:scale>
          <a:sx n="88" d="100"/>
          <a:sy n="88" d="100"/>
        </p:scale>
        <p:origin x="411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D2BDC-26D6-415E-92E1-FBA9237F69BC}" type="datetimeFigureOut">
              <a:rPr lang="cs-CZ" smtClean="0"/>
              <a:t>15.11.2025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AFC8-74E0-4247-807E-9C5D9265A2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96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639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688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3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9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31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9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59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309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822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89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25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AFC8-74E0-4247-807E-9C5D9265A22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902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99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AFC8-74E0-4247-807E-9C5D9265A22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6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7538E-85A1-48D0-6F63-B8A88D8C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0E6DF77-F0E2-9CF4-6286-DBBCF4CA7D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D78083-95F1-1736-2904-FC8E8EBA70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60BEA2-B79A-4BF8-AACF-728DCE5CC7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883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D2933-6FD4-017E-6D94-B4804FEA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AF18138-38E4-28B5-DB8A-DC691CEF1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2B5B97-0596-CC23-960F-9F51A1E65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60BEA2-B79A-4BF8-AACF-728DCE5CC7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560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8FDAA6AF-8B58-4B1F-8E00-1ED6EFA562B6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FD227C6-7BAB-43E7-823B-88FBB5E40D24}"/>
              </a:ext>
            </a:extLst>
          </p:cNvPr>
          <p:cNvSpPr/>
          <p:nvPr userDrawn="1"/>
        </p:nvSpPr>
        <p:spPr>
          <a:xfrm>
            <a:off x="0" y="5999984"/>
            <a:ext cx="12192000" cy="857961"/>
          </a:xfrm>
          <a:custGeom>
            <a:avLst/>
            <a:gdLst>
              <a:gd name="connsiteX0" fmla="*/ 8671890 w 9144000"/>
              <a:gd name="connsiteY0" fmla="*/ 0 h 643471"/>
              <a:gd name="connsiteX1" fmla="*/ 8672515 w 9144000"/>
              <a:gd name="connsiteY1" fmla="*/ 623 h 643471"/>
              <a:gd name="connsiteX2" fmla="*/ 8673138 w 9144000"/>
              <a:gd name="connsiteY2" fmla="*/ 0 h 643471"/>
              <a:gd name="connsiteX3" fmla="*/ 9144000 w 9144000"/>
              <a:gd name="connsiteY3" fmla="*/ 470725 h 643471"/>
              <a:gd name="connsiteX4" fmla="*/ 9144000 w 9144000"/>
              <a:gd name="connsiteY4" fmla="*/ 643055 h 643471"/>
              <a:gd name="connsiteX5" fmla="*/ 9114484 w 9144000"/>
              <a:gd name="connsiteY5" fmla="*/ 643055 h 643471"/>
              <a:gd name="connsiteX6" fmla="*/ 8672515 w 9144000"/>
              <a:gd name="connsiteY6" fmla="*/ 211536 h 643471"/>
              <a:gd name="connsiteX7" fmla="*/ 8241888 w 9144000"/>
              <a:gd name="connsiteY7" fmla="*/ 641050 h 643471"/>
              <a:gd name="connsiteX8" fmla="*/ 0 w 9144000"/>
              <a:gd name="connsiteY8" fmla="*/ 643471 h 643471"/>
              <a:gd name="connsiteX9" fmla="*/ 0 w 9144000"/>
              <a:gd name="connsiteY9" fmla="*/ 494911 h 643471"/>
              <a:gd name="connsiteX10" fmla="*/ 8178025 w 9144000"/>
              <a:gd name="connsiteY10" fmla="*/ 493723 h 64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643471">
                <a:moveTo>
                  <a:pt x="8671890" y="0"/>
                </a:moveTo>
                <a:lnTo>
                  <a:pt x="8672515" y="623"/>
                </a:lnTo>
                <a:lnTo>
                  <a:pt x="8673138" y="0"/>
                </a:lnTo>
                <a:lnTo>
                  <a:pt x="9144000" y="470725"/>
                </a:lnTo>
                <a:lnTo>
                  <a:pt x="9144000" y="643055"/>
                </a:lnTo>
                <a:lnTo>
                  <a:pt x="9114484" y="643055"/>
                </a:lnTo>
                <a:lnTo>
                  <a:pt x="8672515" y="211536"/>
                </a:lnTo>
                <a:lnTo>
                  <a:pt x="8241888" y="641050"/>
                </a:lnTo>
                <a:lnTo>
                  <a:pt x="0" y="643471"/>
                </a:lnTo>
                <a:lnTo>
                  <a:pt x="0" y="494911"/>
                </a:lnTo>
                <a:lnTo>
                  <a:pt x="8178025" y="493723"/>
                </a:lnTo>
                <a:close/>
              </a:path>
            </a:pathLst>
          </a:custGeom>
          <a:solidFill>
            <a:srgbClr val="2C3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24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ACE27B-E24B-4676-9323-79DD068D6566}"/>
              </a:ext>
            </a:extLst>
          </p:cNvPr>
          <p:cNvSpPr/>
          <p:nvPr userDrawn="1"/>
        </p:nvSpPr>
        <p:spPr>
          <a:xfrm>
            <a:off x="0" y="0"/>
            <a:ext cx="12192000" cy="193280"/>
          </a:xfrm>
          <a:custGeom>
            <a:avLst/>
            <a:gdLst>
              <a:gd name="connsiteX0" fmla="*/ 0 w 9144000"/>
              <a:gd name="connsiteY0" fmla="*/ 0 h 144960"/>
              <a:gd name="connsiteX1" fmla="*/ 3660686 w 9144000"/>
              <a:gd name="connsiteY1" fmla="*/ 0 h 144960"/>
              <a:gd name="connsiteX2" fmla="*/ 8384797 w 9144000"/>
              <a:gd name="connsiteY2" fmla="*/ 0 h 144960"/>
              <a:gd name="connsiteX3" fmla="*/ 8966440 w 9144000"/>
              <a:gd name="connsiteY3" fmla="*/ 0 h 144960"/>
              <a:gd name="connsiteX4" fmla="*/ 9144000 w 9144000"/>
              <a:gd name="connsiteY4" fmla="*/ 0 h 144960"/>
              <a:gd name="connsiteX5" fmla="*/ 9144000 w 9144000"/>
              <a:gd name="connsiteY5" fmla="*/ 143349 h 144960"/>
              <a:gd name="connsiteX6" fmla="*/ 9144000 w 9144000"/>
              <a:gd name="connsiteY6" fmla="*/ 144544 h 144960"/>
              <a:gd name="connsiteX7" fmla="*/ 9114484 w 9144000"/>
              <a:gd name="connsiteY7" fmla="*/ 144544 h 144960"/>
              <a:gd name="connsiteX8" fmla="*/ 9113270 w 9144000"/>
              <a:gd name="connsiteY8" fmla="*/ 143358 h 144960"/>
              <a:gd name="connsiteX9" fmla="*/ 3660686 w 9144000"/>
              <a:gd name="connsiteY9" fmla="*/ 144960 h 144960"/>
              <a:gd name="connsiteX10" fmla="*/ 3660686 w 9144000"/>
              <a:gd name="connsiteY10" fmla="*/ 143885 h 144960"/>
              <a:gd name="connsiteX11" fmla="*/ 0 w 9144000"/>
              <a:gd name="connsiteY11" fmla="*/ 144960 h 14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144960">
                <a:moveTo>
                  <a:pt x="0" y="0"/>
                </a:moveTo>
                <a:lnTo>
                  <a:pt x="3660686" y="0"/>
                </a:lnTo>
                <a:lnTo>
                  <a:pt x="8384797" y="0"/>
                </a:lnTo>
                <a:lnTo>
                  <a:pt x="8966440" y="0"/>
                </a:lnTo>
                <a:lnTo>
                  <a:pt x="9144000" y="0"/>
                </a:lnTo>
                <a:lnTo>
                  <a:pt x="9144000" y="143349"/>
                </a:lnTo>
                <a:lnTo>
                  <a:pt x="9144000" y="144544"/>
                </a:lnTo>
                <a:lnTo>
                  <a:pt x="9114484" y="144544"/>
                </a:lnTo>
                <a:lnTo>
                  <a:pt x="9113270" y="143358"/>
                </a:lnTo>
                <a:lnTo>
                  <a:pt x="3660686" y="144960"/>
                </a:lnTo>
                <a:lnTo>
                  <a:pt x="3660686" y="143885"/>
                </a:lnTo>
                <a:lnTo>
                  <a:pt x="0" y="1449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096EC-2C77-4521-A832-CE2C46E2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99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nadpis 3">
            <a:extLst>
              <a:ext uri="{FF2B5EF4-FFF2-40B4-BE49-F238E27FC236}">
                <a16:creationId xmlns:a16="http://schemas.microsoft.com/office/drawing/2014/main" id="{D05D5066-BEE5-E4DB-AA3D-500358A0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28CE30-5125-9383-9510-DEBDBA159701}"/>
              </a:ext>
            </a:extLst>
          </p:cNvPr>
          <p:cNvGrpSpPr/>
          <p:nvPr userDrawn="1"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12" name="Volný tvar: obrazec 27">
              <a:extLst>
                <a:ext uri="{FF2B5EF4-FFF2-40B4-BE49-F238E27FC236}">
                  <a16:creationId xmlns:a16="http://schemas.microsoft.com/office/drawing/2014/main" id="{3CA317BC-7730-9AFE-73D5-287EBFB8D7D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AEAB6D2-0B1A-A8D8-34F3-813937BBC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C19C208-9164-D1C5-5FE1-4FEEAA9A7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100" y="1825625"/>
            <a:ext cx="10845800" cy="4071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3B0322-C554-627C-FA90-CFE67A266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6235050"/>
            <a:ext cx="7480300" cy="365125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8D8A05-CCD1-869F-38CE-882788225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5700" y="62350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0BEA2-B79A-4BF8-AACF-728DCE5CC7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3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2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1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8CB4C8C-4A0D-123D-431A-00CBFA8FA4C1}"/>
              </a:ext>
            </a:extLst>
          </p:cNvPr>
          <p:cNvSpPr/>
          <p:nvPr/>
        </p:nvSpPr>
        <p:spPr>
          <a:xfrm>
            <a:off x="0" y="9860"/>
            <a:ext cx="12192000" cy="6858000"/>
          </a:xfrm>
          <a:prstGeom prst="rect">
            <a:avLst/>
          </a:prstGeom>
          <a:solidFill>
            <a:srgbClr val="164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 descr="Obsah obrázku tráva, obraz, dům, obloha&#10;&#10;Popis byl vytvořen automaticky">
            <a:extLst>
              <a:ext uri="{FF2B5EF4-FFF2-40B4-BE49-F238E27FC236}">
                <a16:creationId xmlns:a16="http://schemas.microsoft.com/office/drawing/2014/main" id="{6F4AD8A4-1968-2DCB-2864-8B72A08D6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157" y="1357164"/>
            <a:ext cx="4110270" cy="4957010"/>
          </a:xfrm>
          <a:custGeom>
            <a:avLst/>
            <a:gdLst>
              <a:gd name="connsiteX0" fmla="*/ 5197583 w 5467058"/>
              <a:gd name="connsiteY0" fmla="*/ 1638693 h 6593305"/>
              <a:gd name="connsiteX1" fmla="*/ 5197583 w 5467058"/>
              <a:gd name="connsiteY1" fmla="*/ 1639214 h 6593305"/>
              <a:gd name="connsiteX2" fmla="*/ 5197571 w 5467058"/>
              <a:gd name="connsiteY2" fmla="*/ 1638984 h 6593305"/>
              <a:gd name="connsiteX3" fmla="*/ 0 w 5467058"/>
              <a:gd name="connsiteY3" fmla="*/ 0 h 6593305"/>
              <a:gd name="connsiteX4" fmla="*/ 3465238 w 5467058"/>
              <a:gd name="connsiteY4" fmla="*/ 0 h 6593305"/>
              <a:gd name="connsiteX5" fmla="*/ 5188641 w 5467058"/>
              <a:gd name="connsiteY5" fmla="*/ 1471579 h 6593305"/>
              <a:gd name="connsiteX6" fmla="*/ 5197571 w 5467058"/>
              <a:gd name="connsiteY6" fmla="*/ 1638984 h 6593305"/>
              <a:gd name="connsiteX7" fmla="*/ 5191977 w 5467058"/>
              <a:gd name="connsiteY7" fmla="*/ 1771513 h 6593305"/>
              <a:gd name="connsiteX8" fmla="*/ 4038287 w 5467058"/>
              <a:gd name="connsiteY8" fmla="*/ 3185739 h 6593305"/>
              <a:gd name="connsiteX9" fmla="*/ 5467058 w 5467058"/>
              <a:gd name="connsiteY9" fmla="*/ 4869215 h 6593305"/>
              <a:gd name="connsiteX10" fmla="*/ 3644522 w 5467058"/>
              <a:gd name="connsiteY10" fmla="*/ 6593305 h 6593305"/>
              <a:gd name="connsiteX11" fmla="*/ 0 w 5467058"/>
              <a:gd name="connsiteY11" fmla="*/ 6593305 h 659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7058" h="6593305">
                <a:moveTo>
                  <a:pt x="5197583" y="1638693"/>
                </a:moveTo>
                <a:lnTo>
                  <a:pt x="5197583" y="1639214"/>
                </a:lnTo>
                <a:lnTo>
                  <a:pt x="5197571" y="1638984"/>
                </a:lnTo>
                <a:close/>
                <a:moveTo>
                  <a:pt x="0" y="0"/>
                </a:moveTo>
                <a:lnTo>
                  <a:pt x="3465238" y="0"/>
                </a:lnTo>
                <a:cubicBezTo>
                  <a:pt x="4362345" y="0"/>
                  <a:pt x="5099945" y="644843"/>
                  <a:pt x="5188641" y="1471579"/>
                </a:cubicBezTo>
                <a:lnTo>
                  <a:pt x="5197571" y="1638984"/>
                </a:lnTo>
                <a:lnTo>
                  <a:pt x="5191977" y="1771513"/>
                </a:lnTo>
                <a:cubicBezTo>
                  <a:pt x="5136276" y="2428617"/>
                  <a:pt x="4670901" y="2975827"/>
                  <a:pt x="4038287" y="3185739"/>
                </a:cubicBezTo>
                <a:cubicBezTo>
                  <a:pt x="4855512" y="3356014"/>
                  <a:pt x="5467058" y="4044921"/>
                  <a:pt x="5467058" y="4869215"/>
                </a:cubicBezTo>
                <a:cubicBezTo>
                  <a:pt x="5467058" y="5821604"/>
                  <a:pt x="4650931" y="6593305"/>
                  <a:pt x="3644522" y="6593305"/>
                </a:cubicBezTo>
                <a:lnTo>
                  <a:pt x="0" y="6593305"/>
                </a:lnTo>
                <a:close/>
              </a:path>
            </a:pathLst>
          </a:cu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4442769-C8B4-F0CA-75EF-CC0B15DE7F8B}"/>
              </a:ext>
            </a:extLst>
          </p:cNvPr>
          <p:cNvGrpSpPr/>
          <p:nvPr/>
        </p:nvGrpSpPr>
        <p:grpSpPr>
          <a:xfrm>
            <a:off x="447725" y="429477"/>
            <a:ext cx="1249299" cy="1592579"/>
            <a:chOff x="919363" y="352475"/>
            <a:chExt cx="1249299" cy="1592579"/>
          </a:xfrm>
        </p:grpSpPr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8EA0635E-C617-AB78-B514-9624CE060DE4}"/>
                </a:ext>
              </a:extLst>
            </p:cNvPr>
            <p:cNvSpPr/>
            <p:nvPr/>
          </p:nvSpPr>
          <p:spPr>
            <a:xfrm>
              <a:off x="919363" y="352475"/>
              <a:ext cx="1249299" cy="1592579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noFill/>
            <a:ln w="381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3448F84D-98EF-0507-EB6F-3133D1EEF2D6}"/>
                </a:ext>
              </a:extLst>
            </p:cNvPr>
            <p:cNvSpPr/>
            <p:nvPr/>
          </p:nvSpPr>
          <p:spPr>
            <a:xfrm>
              <a:off x="1041664" y="728617"/>
              <a:ext cx="759428" cy="217169"/>
            </a:xfrm>
            <a:custGeom>
              <a:avLst/>
              <a:gdLst>
                <a:gd name="connsiteX0" fmla="*/ 92202 w 759428"/>
                <a:gd name="connsiteY0" fmla="*/ 163639 h 217169"/>
                <a:gd name="connsiteX1" fmla="*/ 109728 w 759428"/>
                <a:gd name="connsiteY1" fmla="*/ 143065 h 217169"/>
                <a:gd name="connsiteX2" fmla="*/ 116110 w 759428"/>
                <a:gd name="connsiteY2" fmla="*/ 112966 h 217169"/>
                <a:gd name="connsiteX3" fmla="*/ 109633 w 759428"/>
                <a:gd name="connsiteY3" fmla="*/ 83058 h 217169"/>
                <a:gd name="connsiteX4" fmla="*/ 91916 w 759428"/>
                <a:gd name="connsiteY4" fmla="*/ 62484 h 217169"/>
                <a:gd name="connsiteX5" fmla="*/ 66199 w 759428"/>
                <a:gd name="connsiteY5" fmla="*/ 55054 h 217169"/>
                <a:gd name="connsiteX6" fmla="*/ 52768 w 759428"/>
                <a:gd name="connsiteY6" fmla="*/ 57150 h 217169"/>
                <a:gd name="connsiteX7" fmla="*/ 40767 w 759428"/>
                <a:gd name="connsiteY7" fmla="*/ 62960 h 217169"/>
                <a:gd name="connsiteX8" fmla="*/ 31718 w 759428"/>
                <a:gd name="connsiteY8" fmla="*/ 71342 h 217169"/>
                <a:gd name="connsiteX9" fmla="*/ 26860 w 759428"/>
                <a:gd name="connsiteY9" fmla="*/ 81534 h 217169"/>
                <a:gd name="connsiteX10" fmla="*/ 33814 w 759428"/>
                <a:gd name="connsiteY10" fmla="*/ 84011 h 217169"/>
                <a:gd name="connsiteX11" fmla="*/ 33814 w 759428"/>
                <a:gd name="connsiteY11" fmla="*/ 13430 h 217169"/>
                <a:gd name="connsiteX12" fmla="*/ 0 w 759428"/>
                <a:gd name="connsiteY12" fmla="*/ 13430 h 217169"/>
                <a:gd name="connsiteX13" fmla="*/ 0 w 759428"/>
                <a:gd name="connsiteY13" fmla="*/ 168592 h 217169"/>
                <a:gd name="connsiteX14" fmla="*/ 31242 w 759428"/>
                <a:gd name="connsiteY14" fmla="*/ 168592 h 217169"/>
                <a:gd name="connsiteX15" fmla="*/ 33147 w 759428"/>
                <a:gd name="connsiteY15" fmla="*/ 142780 h 217169"/>
                <a:gd name="connsiteX16" fmla="*/ 25813 w 759428"/>
                <a:gd name="connsiteY16" fmla="*/ 145256 h 217169"/>
                <a:gd name="connsiteX17" fmla="*/ 30766 w 759428"/>
                <a:gd name="connsiteY17" fmla="*/ 155067 h 217169"/>
                <a:gd name="connsiteX18" fmla="*/ 40005 w 759428"/>
                <a:gd name="connsiteY18" fmla="*/ 163354 h 217169"/>
                <a:gd name="connsiteX19" fmla="*/ 52483 w 759428"/>
                <a:gd name="connsiteY19" fmla="*/ 169069 h 217169"/>
                <a:gd name="connsiteX20" fmla="*/ 66961 w 759428"/>
                <a:gd name="connsiteY20" fmla="*/ 171164 h 217169"/>
                <a:gd name="connsiteX21" fmla="*/ 92202 w 759428"/>
                <a:gd name="connsiteY21" fmla="*/ 163735 h 217169"/>
                <a:gd name="connsiteX22" fmla="*/ 44768 w 759428"/>
                <a:gd name="connsiteY22" fmla="*/ 139065 h 217169"/>
                <a:gd name="connsiteX23" fmla="*/ 35909 w 759428"/>
                <a:gd name="connsiteY23" fmla="*/ 128683 h 217169"/>
                <a:gd name="connsiteX24" fmla="*/ 32766 w 759428"/>
                <a:gd name="connsiteY24" fmla="*/ 113062 h 217169"/>
                <a:gd name="connsiteX25" fmla="*/ 35909 w 759428"/>
                <a:gd name="connsiteY25" fmla="*/ 97536 h 217169"/>
                <a:gd name="connsiteX26" fmla="*/ 44768 w 759428"/>
                <a:gd name="connsiteY26" fmla="*/ 87249 h 217169"/>
                <a:gd name="connsiteX27" fmla="*/ 58198 w 759428"/>
                <a:gd name="connsiteY27" fmla="*/ 83725 h 217169"/>
                <a:gd name="connsiteX28" fmla="*/ 71438 w 759428"/>
                <a:gd name="connsiteY28" fmla="*/ 87249 h 217169"/>
                <a:gd name="connsiteX29" fmla="*/ 80201 w 759428"/>
                <a:gd name="connsiteY29" fmla="*/ 97536 h 217169"/>
                <a:gd name="connsiteX30" fmla="*/ 83249 w 759428"/>
                <a:gd name="connsiteY30" fmla="*/ 113062 h 217169"/>
                <a:gd name="connsiteX31" fmla="*/ 80201 w 759428"/>
                <a:gd name="connsiteY31" fmla="*/ 128683 h 217169"/>
                <a:gd name="connsiteX32" fmla="*/ 71438 w 759428"/>
                <a:gd name="connsiteY32" fmla="*/ 139065 h 217169"/>
                <a:gd name="connsiteX33" fmla="*/ 58198 w 759428"/>
                <a:gd name="connsiteY33" fmla="*/ 142875 h 217169"/>
                <a:gd name="connsiteX34" fmla="*/ 44768 w 759428"/>
                <a:gd name="connsiteY34" fmla="*/ 139065 h 217169"/>
                <a:gd name="connsiteX35" fmla="*/ 181451 w 759428"/>
                <a:gd name="connsiteY35" fmla="*/ 217170 h 217169"/>
                <a:gd name="connsiteX36" fmla="*/ 200787 w 759428"/>
                <a:gd name="connsiteY36" fmla="*/ 168878 h 217169"/>
                <a:gd name="connsiteX37" fmla="*/ 248222 w 759428"/>
                <a:gd name="connsiteY37" fmla="*/ 57436 h 217169"/>
                <a:gd name="connsiteX38" fmla="*/ 210026 w 759428"/>
                <a:gd name="connsiteY38" fmla="*/ 57436 h 217169"/>
                <a:gd name="connsiteX39" fmla="*/ 189452 w 759428"/>
                <a:gd name="connsiteY39" fmla="*/ 116395 h 217169"/>
                <a:gd name="connsiteX40" fmla="*/ 186023 w 759428"/>
                <a:gd name="connsiteY40" fmla="*/ 126587 h 217169"/>
                <a:gd name="connsiteX41" fmla="*/ 183166 w 759428"/>
                <a:gd name="connsiteY41" fmla="*/ 134493 h 217169"/>
                <a:gd name="connsiteX42" fmla="*/ 187738 w 759428"/>
                <a:gd name="connsiteY42" fmla="*/ 131731 h 217169"/>
                <a:gd name="connsiteX43" fmla="*/ 185261 w 759428"/>
                <a:gd name="connsiteY43" fmla="*/ 122491 h 217169"/>
                <a:gd name="connsiteX44" fmla="*/ 181642 w 759428"/>
                <a:gd name="connsiteY44" fmla="*/ 113443 h 217169"/>
                <a:gd name="connsiteX45" fmla="*/ 158115 w 759428"/>
                <a:gd name="connsiteY45" fmla="*/ 57436 h 217169"/>
                <a:gd name="connsiteX46" fmla="*/ 120110 w 759428"/>
                <a:gd name="connsiteY46" fmla="*/ 57436 h 217169"/>
                <a:gd name="connsiteX47" fmla="*/ 173831 w 759428"/>
                <a:gd name="connsiteY47" fmla="*/ 174593 h 217169"/>
                <a:gd name="connsiteX48" fmla="*/ 173450 w 759428"/>
                <a:gd name="connsiteY48" fmla="*/ 157353 h 217169"/>
                <a:gd name="connsiteX49" fmla="*/ 148018 w 759428"/>
                <a:gd name="connsiteY49" fmla="*/ 217170 h 217169"/>
                <a:gd name="connsiteX50" fmla="*/ 181356 w 759428"/>
                <a:gd name="connsiteY50" fmla="*/ 217170 h 217169"/>
                <a:gd name="connsiteX51" fmla="*/ 317659 w 759428"/>
                <a:gd name="connsiteY51" fmla="*/ 168973 h 217169"/>
                <a:gd name="connsiteX52" fmla="*/ 330137 w 759428"/>
                <a:gd name="connsiteY52" fmla="*/ 163068 h 217169"/>
                <a:gd name="connsiteX53" fmla="*/ 339090 w 759428"/>
                <a:gd name="connsiteY53" fmla="*/ 154591 h 217169"/>
                <a:gd name="connsiteX54" fmla="*/ 343186 w 759428"/>
                <a:gd name="connsiteY54" fmla="*/ 144494 h 217169"/>
                <a:gd name="connsiteX55" fmla="*/ 336423 w 759428"/>
                <a:gd name="connsiteY55" fmla="*/ 143446 h 217169"/>
                <a:gd name="connsiteX56" fmla="*/ 338328 w 759428"/>
                <a:gd name="connsiteY56" fmla="*/ 168878 h 217169"/>
                <a:gd name="connsiteX57" fmla="*/ 369570 w 759428"/>
                <a:gd name="connsiteY57" fmla="*/ 168878 h 217169"/>
                <a:gd name="connsiteX58" fmla="*/ 369570 w 759428"/>
                <a:gd name="connsiteY58" fmla="*/ 13525 h 217169"/>
                <a:gd name="connsiteX59" fmla="*/ 335756 w 759428"/>
                <a:gd name="connsiteY59" fmla="*/ 13525 h 217169"/>
                <a:gd name="connsiteX60" fmla="*/ 335756 w 759428"/>
                <a:gd name="connsiteY60" fmla="*/ 85344 h 217169"/>
                <a:gd name="connsiteX61" fmla="*/ 343757 w 759428"/>
                <a:gd name="connsiteY61" fmla="*/ 83439 h 217169"/>
                <a:gd name="connsiteX62" fmla="*/ 339566 w 759428"/>
                <a:gd name="connsiteY62" fmla="*/ 72866 h 217169"/>
                <a:gd name="connsiteX63" fmla="*/ 330327 w 759428"/>
                <a:gd name="connsiteY63" fmla="*/ 63722 h 217169"/>
                <a:gd name="connsiteX64" fmla="*/ 317754 w 759428"/>
                <a:gd name="connsiteY64" fmla="*/ 57436 h 217169"/>
                <a:gd name="connsiteX65" fmla="*/ 303276 w 759428"/>
                <a:gd name="connsiteY65" fmla="*/ 55150 h 217169"/>
                <a:gd name="connsiteX66" fmla="*/ 277273 w 759428"/>
                <a:gd name="connsiteY66" fmla="*/ 62674 h 217169"/>
                <a:gd name="connsiteX67" fmla="*/ 259461 w 759428"/>
                <a:gd name="connsiteY67" fmla="*/ 83344 h 217169"/>
                <a:gd name="connsiteX68" fmla="*/ 252984 w 759428"/>
                <a:gd name="connsiteY68" fmla="*/ 113252 h 217169"/>
                <a:gd name="connsiteX69" fmla="*/ 259461 w 759428"/>
                <a:gd name="connsiteY69" fmla="*/ 143161 h 217169"/>
                <a:gd name="connsiteX70" fmla="*/ 277178 w 759428"/>
                <a:gd name="connsiteY70" fmla="*/ 163735 h 217169"/>
                <a:gd name="connsiteX71" fmla="*/ 302895 w 759428"/>
                <a:gd name="connsiteY71" fmla="*/ 171164 h 217169"/>
                <a:gd name="connsiteX72" fmla="*/ 317659 w 759428"/>
                <a:gd name="connsiteY72" fmla="*/ 168973 h 217169"/>
                <a:gd name="connsiteX73" fmla="*/ 298133 w 759428"/>
                <a:gd name="connsiteY73" fmla="*/ 139446 h 217169"/>
                <a:gd name="connsiteX74" fmla="*/ 289465 w 759428"/>
                <a:gd name="connsiteY74" fmla="*/ 128968 h 217169"/>
                <a:gd name="connsiteX75" fmla="*/ 286322 w 759428"/>
                <a:gd name="connsiteY75" fmla="*/ 113252 h 217169"/>
                <a:gd name="connsiteX76" fmla="*/ 289465 w 759428"/>
                <a:gd name="connsiteY76" fmla="*/ 97250 h 217169"/>
                <a:gd name="connsiteX77" fmla="*/ 298133 w 759428"/>
                <a:gd name="connsiteY77" fmla="*/ 86773 h 217169"/>
                <a:gd name="connsiteX78" fmla="*/ 311468 w 759428"/>
                <a:gd name="connsiteY78" fmla="*/ 82963 h 217169"/>
                <a:gd name="connsiteX79" fmla="*/ 324898 w 759428"/>
                <a:gd name="connsiteY79" fmla="*/ 86773 h 217169"/>
                <a:gd name="connsiteX80" fmla="*/ 333566 w 759428"/>
                <a:gd name="connsiteY80" fmla="*/ 97250 h 217169"/>
                <a:gd name="connsiteX81" fmla="*/ 336614 w 759428"/>
                <a:gd name="connsiteY81" fmla="*/ 113252 h 217169"/>
                <a:gd name="connsiteX82" fmla="*/ 333566 w 759428"/>
                <a:gd name="connsiteY82" fmla="*/ 128968 h 217169"/>
                <a:gd name="connsiteX83" fmla="*/ 324898 w 759428"/>
                <a:gd name="connsiteY83" fmla="*/ 139446 h 217169"/>
                <a:gd name="connsiteX84" fmla="*/ 311468 w 759428"/>
                <a:gd name="connsiteY84" fmla="*/ 143256 h 217169"/>
                <a:gd name="connsiteX85" fmla="*/ 298133 w 759428"/>
                <a:gd name="connsiteY85" fmla="*/ 139446 h 217169"/>
                <a:gd name="connsiteX86" fmla="*/ 432054 w 759428"/>
                <a:gd name="connsiteY86" fmla="*/ 13525 h 217169"/>
                <a:gd name="connsiteX87" fmla="*/ 398431 w 759428"/>
                <a:gd name="connsiteY87" fmla="*/ 13525 h 217169"/>
                <a:gd name="connsiteX88" fmla="*/ 398431 w 759428"/>
                <a:gd name="connsiteY88" fmla="*/ 168878 h 217169"/>
                <a:gd name="connsiteX89" fmla="*/ 432054 w 759428"/>
                <a:gd name="connsiteY89" fmla="*/ 168878 h 217169"/>
                <a:gd name="connsiteX90" fmla="*/ 432054 w 759428"/>
                <a:gd name="connsiteY90" fmla="*/ 13525 h 217169"/>
                <a:gd name="connsiteX91" fmla="*/ 529400 w 759428"/>
                <a:gd name="connsiteY91" fmla="*/ 169164 h 217169"/>
                <a:gd name="connsiteX92" fmla="*/ 544449 w 759428"/>
                <a:gd name="connsiteY92" fmla="*/ 163830 h 217169"/>
                <a:gd name="connsiteX93" fmla="*/ 558356 w 759428"/>
                <a:gd name="connsiteY93" fmla="*/ 154591 h 217169"/>
                <a:gd name="connsiteX94" fmla="*/ 542639 w 759428"/>
                <a:gd name="connsiteY94" fmla="*/ 132302 h 217169"/>
                <a:gd name="connsiteX95" fmla="*/ 530543 w 759428"/>
                <a:gd name="connsiteY95" fmla="*/ 139446 h 217169"/>
                <a:gd name="connsiteX96" fmla="*/ 517874 w 759428"/>
                <a:gd name="connsiteY96" fmla="*/ 141541 h 217169"/>
                <a:gd name="connsiteX97" fmla="*/ 500158 w 759428"/>
                <a:gd name="connsiteY97" fmla="*/ 137731 h 217169"/>
                <a:gd name="connsiteX98" fmla="*/ 488823 w 759428"/>
                <a:gd name="connsiteY98" fmla="*/ 127159 h 217169"/>
                <a:gd name="connsiteX99" fmla="*/ 484918 w 759428"/>
                <a:gd name="connsiteY99" fmla="*/ 111062 h 217169"/>
                <a:gd name="connsiteX100" fmla="*/ 487870 w 759428"/>
                <a:gd name="connsiteY100" fmla="*/ 95821 h 217169"/>
                <a:gd name="connsiteX101" fmla="*/ 496634 w 759428"/>
                <a:gd name="connsiteY101" fmla="*/ 86392 h 217169"/>
                <a:gd name="connsiteX102" fmla="*/ 510540 w 759428"/>
                <a:gd name="connsiteY102" fmla="*/ 83153 h 217169"/>
                <a:gd name="connsiteX103" fmla="*/ 521018 w 759428"/>
                <a:gd name="connsiteY103" fmla="*/ 85439 h 217169"/>
                <a:gd name="connsiteX104" fmla="*/ 528447 w 759428"/>
                <a:gd name="connsiteY104" fmla="*/ 91821 h 217169"/>
                <a:gd name="connsiteX105" fmla="*/ 531686 w 759428"/>
                <a:gd name="connsiteY105" fmla="*/ 101155 h 217169"/>
                <a:gd name="connsiteX106" fmla="*/ 531686 w 759428"/>
                <a:gd name="connsiteY106" fmla="*/ 105346 h 217169"/>
                <a:gd name="connsiteX107" fmla="*/ 535305 w 759428"/>
                <a:gd name="connsiteY107" fmla="*/ 101346 h 217169"/>
                <a:gd name="connsiteX108" fmla="*/ 469011 w 759428"/>
                <a:gd name="connsiteY108" fmla="*/ 101346 h 217169"/>
                <a:gd name="connsiteX109" fmla="*/ 473869 w 759428"/>
                <a:gd name="connsiteY109" fmla="*/ 120205 h 217169"/>
                <a:gd name="connsiteX110" fmla="*/ 562642 w 759428"/>
                <a:gd name="connsiteY110" fmla="*/ 120205 h 217169"/>
                <a:gd name="connsiteX111" fmla="*/ 562832 w 759428"/>
                <a:gd name="connsiteY111" fmla="*/ 111157 h 217169"/>
                <a:gd name="connsiteX112" fmla="*/ 559499 w 759428"/>
                <a:gd name="connsiteY112" fmla="*/ 88678 h 217169"/>
                <a:gd name="connsiteX113" fmla="*/ 548545 w 759428"/>
                <a:gd name="connsiteY113" fmla="*/ 70866 h 217169"/>
                <a:gd name="connsiteX114" fmla="*/ 531686 w 759428"/>
                <a:gd name="connsiteY114" fmla="*/ 59150 h 217169"/>
                <a:gd name="connsiteX115" fmla="*/ 510159 w 759428"/>
                <a:gd name="connsiteY115" fmla="*/ 54959 h 217169"/>
                <a:gd name="connsiteX116" fmla="*/ 487394 w 759428"/>
                <a:gd name="connsiteY116" fmla="*/ 59245 h 217169"/>
                <a:gd name="connsiteX117" fmla="*/ 469487 w 759428"/>
                <a:gd name="connsiteY117" fmla="*/ 71438 h 217169"/>
                <a:gd name="connsiteX118" fmla="*/ 457772 w 759428"/>
                <a:gd name="connsiteY118" fmla="*/ 90011 h 217169"/>
                <a:gd name="connsiteX119" fmla="*/ 453581 w 759428"/>
                <a:gd name="connsiteY119" fmla="*/ 113538 h 217169"/>
                <a:gd name="connsiteX120" fmla="*/ 461105 w 759428"/>
                <a:gd name="connsiteY120" fmla="*/ 143065 h 217169"/>
                <a:gd name="connsiteX121" fmla="*/ 482346 w 759428"/>
                <a:gd name="connsiteY121" fmla="*/ 163449 h 217169"/>
                <a:gd name="connsiteX122" fmla="*/ 514445 w 759428"/>
                <a:gd name="connsiteY122" fmla="*/ 170878 h 217169"/>
                <a:gd name="connsiteX123" fmla="*/ 529685 w 759428"/>
                <a:gd name="connsiteY123" fmla="*/ 169069 h 217169"/>
                <a:gd name="connsiteX124" fmla="*/ 591312 w 759428"/>
                <a:gd name="connsiteY124" fmla="*/ 168783 h 217169"/>
                <a:gd name="connsiteX125" fmla="*/ 617982 w 759428"/>
                <a:gd name="connsiteY125" fmla="*/ 168783 h 217169"/>
                <a:gd name="connsiteX126" fmla="*/ 617982 w 759428"/>
                <a:gd name="connsiteY126" fmla="*/ 102013 h 217169"/>
                <a:gd name="connsiteX127" fmla="*/ 619601 w 759428"/>
                <a:gd name="connsiteY127" fmla="*/ 94678 h 217169"/>
                <a:gd name="connsiteX128" fmla="*/ 623887 w 759428"/>
                <a:gd name="connsiteY128" fmla="*/ 88678 h 217169"/>
                <a:gd name="connsiteX129" fmla="*/ 630364 w 759428"/>
                <a:gd name="connsiteY129" fmla="*/ 84677 h 217169"/>
                <a:gd name="connsiteX130" fmla="*/ 638556 w 759428"/>
                <a:gd name="connsiteY130" fmla="*/ 83344 h 217169"/>
                <a:gd name="connsiteX131" fmla="*/ 648081 w 759428"/>
                <a:gd name="connsiteY131" fmla="*/ 85344 h 217169"/>
                <a:gd name="connsiteX132" fmla="*/ 653891 w 759428"/>
                <a:gd name="connsiteY132" fmla="*/ 91916 h 217169"/>
                <a:gd name="connsiteX133" fmla="*/ 655796 w 759428"/>
                <a:gd name="connsiteY133" fmla="*/ 103061 h 217169"/>
                <a:gd name="connsiteX134" fmla="*/ 655796 w 759428"/>
                <a:gd name="connsiteY134" fmla="*/ 168783 h 217169"/>
                <a:gd name="connsiteX135" fmla="*/ 689610 w 759428"/>
                <a:gd name="connsiteY135" fmla="*/ 168783 h 217169"/>
                <a:gd name="connsiteX136" fmla="*/ 689610 w 759428"/>
                <a:gd name="connsiteY136" fmla="*/ 100393 h 217169"/>
                <a:gd name="connsiteX137" fmla="*/ 685229 w 759428"/>
                <a:gd name="connsiteY137" fmla="*/ 75533 h 217169"/>
                <a:gd name="connsiteX138" fmla="*/ 672179 w 759428"/>
                <a:gd name="connsiteY138" fmla="*/ 60198 h 217169"/>
                <a:gd name="connsiteX139" fmla="*/ 650939 w 759428"/>
                <a:gd name="connsiteY139" fmla="*/ 55054 h 217169"/>
                <a:gd name="connsiteX140" fmla="*/ 633317 w 759428"/>
                <a:gd name="connsiteY140" fmla="*/ 58864 h 217169"/>
                <a:gd name="connsiteX141" fmla="*/ 618935 w 759428"/>
                <a:gd name="connsiteY141" fmla="*/ 68866 h 217169"/>
                <a:gd name="connsiteX142" fmla="*/ 610648 w 759428"/>
                <a:gd name="connsiteY142" fmla="*/ 82582 h 217169"/>
                <a:gd name="connsiteX143" fmla="*/ 617315 w 759428"/>
                <a:gd name="connsiteY143" fmla="*/ 80105 h 217169"/>
                <a:gd name="connsiteX144" fmla="*/ 616268 w 759428"/>
                <a:gd name="connsiteY144" fmla="*/ 57436 h 217169"/>
                <a:gd name="connsiteX145" fmla="*/ 584359 w 759428"/>
                <a:gd name="connsiteY145" fmla="*/ 57436 h 217169"/>
                <a:gd name="connsiteX146" fmla="*/ 584359 w 759428"/>
                <a:gd name="connsiteY146" fmla="*/ 168878 h 217169"/>
                <a:gd name="connsiteX147" fmla="*/ 591312 w 759428"/>
                <a:gd name="connsiteY147" fmla="*/ 168878 h 217169"/>
                <a:gd name="connsiteX148" fmla="*/ 749999 w 759428"/>
                <a:gd name="connsiteY148" fmla="*/ 57340 h 217169"/>
                <a:gd name="connsiteX149" fmla="*/ 716185 w 759428"/>
                <a:gd name="connsiteY149" fmla="*/ 57340 h 217169"/>
                <a:gd name="connsiteX150" fmla="*/ 716185 w 759428"/>
                <a:gd name="connsiteY150" fmla="*/ 168783 h 217169"/>
                <a:gd name="connsiteX151" fmla="*/ 749999 w 759428"/>
                <a:gd name="connsiteY151" fmla="*/ 168783 h 217169"/>
                <a:gd name="connsiteX152" fmla="*/ 749999 w 759428"/>
                <a:gd name="connsiteY152" fmla="*/ 57340 h 217169"/>
                <a:gd name="connsiteX153" fmla="*/ 759428 w 759428"/>
                <a:gd name="connsiteY153" fmla="*/ 22098 h 217169"/>
                <a:gd name="connsiteX154" fmla="*/ 744093 w 759428"/>
                <a:gd name="connsiteY154" fmla="*/ 0 h 217169"/>
                <a:gd name="connsiteX155" fmla="*/ 706469 w 759428"/>
                <a:gd name="connsiteY155" fmla="*/ 29813 h 217169"/>
                <a:gd name="connsiteX156" fmla="*/ 716375 w 759428"/>
                <a:gd name="connsiteY156" fmla="*/ 45148 h 217169"/>
                <a:gd name="connsiteX157" fmla="*/ 759428 w 759428"/>
                <a:gd name="connsiteY157" fmla="*/ 22098 h 2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759428" h="217169">
                  <a:moveTo>
                    <a:pt x="92202" y="163639"/>
                  </a:moveTo>
                  <a:cubicBezTo>
                    <a:pt x="99631" y="158687"/>
                    <a:pt x="105442" y="151828"/>
                    <a:pt x="109728" y="143065"/>
                  </a:cubicBezTo>
                  <a:cubicBezTo>
                    <a:pt x="114014" y="134302"/>
                    <a:pt x="116110" y="124301"/>
                    <a:pt x="116110" y="112966"/>
                  </a:cubicBezTo>
                  <a:cubicBezTo>
                    <a:pt x="116110" y="101632"/>
                    <a:pt x="113919" y="91821"/>
                    <a:pt x="109633" y="83058"/>
                  </a:cubicBezTo>
                  <a:cubicBezTo>
                    <a:pt x="105346" y="74295"/>
                    <a:pt x="99346" y="67437"/>
                    <a:pt x="91916" y="62484"/>
                  </a:cubicBezTo>
                  <a:cubicBezTo>
                    <a:pt x="84392" y="57531"/>
                    <a:pt x="75819" y="55054"/>
                    <a:pt x="66199" y="55054"/>
                  </a:cubicBezTo>
                  <a:cubicBezTo>
                    <a:pt x="61531" y="55054"/>
                    <a:pt x="57055" y="55721"/>
                    <a:pt x="52768" y="57150"/>
                  </a:cubicBezTo>
                  <a:cubicBezTo>
                    <a:pt x="48387" y="58579"/>
                    <a:pt x="44482" y="60484"/>
                    <a:pt x="40767" y="62960"/>
                  </a:cubicBezTo>
                  <a:cubicBezTo>
                    <a:pt x="37147" y="65437"/>
                    <a:pt x="34100" y="68199"/>
                    <a:pt x="31718" y="71342"/>
                  </a:cubicBezTo>
                  <a:cubicBezTo>
                    <a:pt x="29337" y="74486"/>
                    <a:pt x="27718" y="77914"/>
                    <a:pt x="26860" y="81534"/>
                  </a:cubicBezTo>
                  <a:lnTo>
                    <a:pt x="33814" y="84011"/>
                  </a:lnTo>
                  <a:lnTo>
                    <a:pt x="33814" y="13430"/>
                  </a:lnTo>
                  <a:lnTo>
                    <a:pt x="0" y="13430"/>
                  </a:lnTo>
                  <a:lnTo>
                    <a:pt x="0" y="168592"/>
                  </a:lnTo>
                  <a:lnTo>
                    <a:pt x="31242" y="168592"/>
                  </a:lnTo>
                  <a:lnTo>
                    <a:pt x="33147" y="142780"/>
                  </a:lnTo>
                  <a:lnTo>
                    <a:pt x="25813" y="145256"/>
                  </a:lnTo>
                  <a:cubicBezTo>
                    <a:pt x="26670" y="148590"/>
                    <a:pt x="28289" y="151828"/>
                    <a:pt x="30766" y="155067"/>
                  </a:cubicBezTo>
                  <a:cubicBezTo>
                    <a:pt x="33242" y="158210"/>
                    <a:pt x="36290" y="160972"/>
                    <a:pt x="40005" y="163354"/>
                  </a:cubicBezTo>
                  <a:cubicBezTo>
                    <a:pt x="43720" y="165735"/>
                    <a:pt x="47911" y="167640"/>
                    <a:pt x="52483" y="169069"/>
                  </a:cubicBezTo>
                  <a:cubicBezTo>
                    <a:pt x="57150" y="170497"/>
                    <a:pt x="61913" y="171164"/>
                    <a:pt x="66961" y="171164"/>
                  </a:cubicBezTo>
                  <a:cubicBezTo>
                    <a:pt x="76295" y="171164"/>
                    <a:pt x="84773" y="168688"/>
                    <a:pt x="92202" y="163735"/>
                  </a:cubicBezTo>
                  <a:moveTo>
                    <a:pt x="44768" y="139065"/>
                  </a:moveTo>
                  <a:cubicBezTo>
                    <a:pt x="40957" y="136589"/>
                    <a:pt x="38005" y="133064"/>
                    <a:pt x="35909" y="128683"/>
                  </a:cubicBezTo>
                  <a:cubicBezTo>
                    <a:pt x="33814" y="124301"/>
                    <a:pt x="32766" y="119063"/>
                    <a:pt x="32766" y="113062"/>
                  </a:cubicBezTo>
                  <a:cubicBezTo>
                    <a:pt x="32766" y="107061"/>
                    <a:pt x="33814" y="102013"/>
                    <a:pt x="35909" y="97536"/>
                  </a:cubicBezTo>
                  <a:cubicBezTo>
                    <a:pt x="38005" y="93059"/>
                    <a:pt x="40957" y="89630"/>
                    <a:pt x="44768" y="87249"/>
                  </a:cubicBezTo>
                  <a:cubicBezTo>
                    <a:pt x="48578" y="84868"/>
                    <a:pt x="53054" y="83725"/>
                    <a:pt x="58198" y="83725"/>
                  </a:cubicBezTo>
                  <a:cubicBezTo>
                    <a:pt x="63341" y="83725"/>
                    <a:pt x="67628" y="84868"/>
                    <a:pt x="71438" y="87249"/>
                  </a:cubicBezTo>
                  <a:cubicBezTo>
                    <a:pt x="75248" y="89630"/>
                    <a:pt x="78105" y="93059"/>
                    <a:pt x="80201" y="97536"/>
                  </a:cubicBezTo>
                  <a:cubicBezTo>
                    <a:pt x="82201" y="102013"/>
                    <a:pt x="83249" y="107156"/>
                    <a:pt x="83249" y="113062"/>
                  </a:cubicBezTo>
                  <a:cubicBezTo>
                    <a:pt x="83249" y="118967"/>
                    <a:pt x="82201" y="124301"/>
                    <a:pt x="80201" y="128683"/>
                  </a:cubicBezTo>
                  <a:cubicBezTo>
                    <a:pt x="78200" y="133064"/>
                    <a:pt x="75248" y="136589"/>
                    <a:pt x="71438" y="139065"/>
                  </a:cubicBezTo>
                  <a:cubicBezTo>
                    <a:pt x="67628" y="141637"/>
                    <a:pt x="63246" y="142875"/>
                    <a:pt x="58198" y="142875"/>
                  </a:cubicBezTo>
                  <a:cubicBezTo>
                    <a:pt x="53150" y="142875"/>
                    <a:pt x="48578" y="141637"/>
                    <a:pt x="44768" y="139065"/>
                  </a:cubicBezTo>
                  <a:moveTo>
                    <a:pt x="181451" y="217170"/>
                  </a:moveTo>
                  <a:lnTo>
                    <a:pt x="200787" y="168878"/>
                  </a:lnTo>
                  <a:lnTo>
                    <a:pt x="248222" y="57436"/>
                  </a:lnTo>
                  <a:lnTo>
                    <a:pt x="210026" y="57436"/>
                  </a:lnTo>
                  <a:lnTo>
                    <a:pt x="189452" y="116395"/>
                  </a:lnTo>
                  <a:cubicBezTo>
                    <a:pt x="188214" y="120015"/>
                    <a:pt x="187071" y="123444"/>
                    <a:pt x="186023" y="126587"/>
                  </a:cubicBezTo>
                  <a:cubicBezTo>
                    <a:pt x="184975" y="129730"/>
                    <a:pt x="184023" y="132397"/>
                    <a:pt x="183166" y="134493"/>
                  </a:cubicBezTo>
                  <a:lnTo>
                    <a:pt x="187738" y="131731"/>
                  </a:lnTo>
                  <a:cubicBezTo>
                    <a:pt x="187166" y="128778"/>
                    <a:pt x="186309" y="125730"/>
                    <a:pt x="185261" y="122491"/>
                  </a:cubicBezTo>
                  <a:cubicBezTo>
                    <a:pt x="184118" y="119253"/>
                    <a:pt x="182975" y="116300"/>
                    <a:pt x="181642" y="113443"/>
                  </a:cubicBezTo>
                  <a:lnTo>
                    <a:pt x="158115" y="57436"/>
                  </a:lnTo>
                  <a:lnTo>
                    <a:pt x="120110" y="57436"/>
                  </a:lnTo>
                  <a:lnTo>
                    <a:pt x="173831" y="174593"/>
                  </a:lnTo>
                  <a:lnTo>
                    <a:pt x="173450" y="157353"/>
                  </a:lnTo>
                  <a:lnTo>
                    <a:pt x="148018" y="217170"/>
                  </a:lnTo>
                  <a:lnTo>
                    <a:pt x="181356" y="217170"/>
                  </a:lnTo>
                  <a:close/>
                  <a:moveTo>
                    <a:pt x="317659" y="168973"/>
                  </a:moveTo>
                  <a:cubicBezTo>
                    <a:pt x="322326" y="167545"/>
                    <a:pt x="326517" y="165544"/>
                    <a:pt x="330137" y="163068"/>
                  </a:cubicBezTo>
                  <a:cubicBezTo>
                    <a:pt x="333756" y="160591"/>
                    <a:pt x="336709" y="157829"/>
                    <a:pt x="339090" y="154591"/>
                  </a:cubicBezTo>
                  <a:cubicBezTo>
                    <a:pt x="341376" y="151352"/>
                    <a:pt x="342710" y="148018"/>
                    <a:pt x="343186" y="144494"/>
                  </a:cubicBezTo>
                  <a:lnTo>
                    <a:pt x="336423" y="143446"/>
                  </a:lnTo>
                  <a:lnTo>
                    <a:pt x="338328" y="168878"/>
                  </a:lnTo>
                  <a:lnTo>
                    <a:pt x="369570" y="168878"/>
                  </a:lnTo>
                  <a:lnTo>
                    <a:pt x="369570" y="13525"/>
                  </a:lnTo>
                  <a:lnTo>
                    <a:pt x="335756" y="13525"/>
                  </a:lnTo>
                  <a:lnTo>
                    <a:pt x="335756" y="85344"/>
                  </a:lnTo>
                  <a:lnTo>
                    <a:pt x="343757" y="83439"/>
                  </a:lnTo>
                  <a:cubicBezTo>
                    <a:pt x="343376" y="79819"/>
                    <a:pt x="341948" y="76295"/>
                    <a:pt x="339566" y="72866"/>
                  </a:cubicBezTo>
                  <a:cubicBezTo>
                    <a:pt x="337185" y="69437"/>
                    <a:pt x="334137" y="66389"/>
                    <a:pt x="330327" y="63722"/>
                  </a:cubicBezTo>
                  <a:cubicBezTo>
                    <a:pt x="326517" y="61055"/>
                    <a:pt x="322326" y="58960"/>
                    <a:pt x="317754" y="57436"/>
                  </a:cubicBezTo>
                  <a:cubicBezTo>
                    <a:pt x="313182" y="55912"/>
                    <a:pt x="308324" y="55150"/>
                    <a:pt x="303276" y="55150"/>
                  </a:cubicBezTo>
                  <a:cubicBezTo>
                    <a:pt x="293465" y="55150"/>
                    <a:pt x="284798" y="57721"/>
                    <a:pt x="277273" y="62674"/>
                  </a:cubicBezTo>
                  <a:cubicBezTo>
                    <a:pt x="269748" y="67723"/>
                    <a:pt x="263747" y="74581"/>
                    <a:pt x="259461" y="83344"/>
                  </a:cubicBezTo>
                  <a:cubicBezTo>
                    <a:pt x="255079" y="92107"/>
                    <a:pt x="252984" y="102013"/>
                    <a:pt x="252984" y="113252"/>
                  </a:cubicBezTo>
                  <a:cubicBezTo>
                    <a:pt x="252984" y="124492"/>
                    <a:pt x="255175" y="134398"/>
                    <a:pt x="259461" y="143161"/>
                  </a:cubicBezTo>
                  <a:cubicBezTo>
                    <a:pt x="263843" y="151924"/>
                    <a:pt x="269748" y="158782"/>
                    <a:pt x="277178" y="163735"/>
                  </a:cubicBezTo>
                  <a:cubicBezTo>
                    <a:pt x="284702" y="168688"/>
                    <a:pt x="293275" y="171164"/>
                    <a:pt x="302895" y="171164"/>
                  </a:cubicBezTo>
                  <a:cubicBezTo>
                    <a:pt x="308039" y="171164"/>
                    <a:pt x="312992" y="170402"/>
                    <a:pt x="317659" y="168973"/>
                  </a:cubicBezTo>
                  <a:moveTo>
                    <a:pt x="298133" y="139446"/>
                  </a:moveTo>
                  <a:cubicBezTo>
                    <a:pt x="294418" y="136969"/>
                    <a:pt x="291560" y="133445"/>
                    <a:pt x="289465" y="128968"/>
                  </a:cubicBezTo>
                  <a:cubicBezTo>
                    <a:pt x="287369" y="124492"/>
                    <a:pt x="286322" y="119253"/>
                    <a:pt x="286322" y="113252"/>
                  </a:cubicBezTo>
                  <a:cubicBezTo>
                    <a:pt x="286322" y="107251"/>
                    <a:pt x="287369" y="101822"/>
                    <a:pt x="289465" y="97250"/>
                  </a:cubicBezTo>
                  <a:cubicBezTo>
                    <a:pt x="291560" y="92773"/>
                    <a:pt x="294513" y="89249"/>
                    <a:pt x="298133" y="86773"/>
                  </a:cubicBezTo>
                  <a:cubicBezTo>
                    <a:pt x="301847" y="84296"/>
                    <a:pt x="306324" y="82963"/>
                    <a:pt x="311468" y="82963"/>
                  </a:cubicBezTo>
                  <a:cubicBezTo>
                    <a:pt x="316611" y="82963"/>
                    <a:pt x="321088" y="84201"/>
                    <a:pt x="324898" y="86773"/>
                  </a:cubicBezTo>
                  <a:cubicBezTo>
                    <a:pt x="328708" y="89344"/>
                    <a:pt x="331565" y="92773"/>
                    <a:pt x="333566" y="97250"/>
                  </a:cubicBezTo>
                  <a:cubicBezTo>
                    <a:pt x="335566" y="101727"/>
                    <a:pt x="336614" y="107061"/>
                    <a:pt x="336614" y="113252"/>
                  </a:cubicBezTo>
                  <a:cubicBezTo>
                    <a:pt x="336614" y="119443"/>
                    <a:pt x="335566" y="124492"/>
                    <a:pt x="333566" y="128968"/>
                  </a:cubicBezTo>
                  <a:cubicBezTo>
                    <a:pt x="331565" y="133445"/>
                    <a:pt x="328613" y="136969"/>
                    <a:pt x="324898" y="139446"/>
                  </a:cubicBezTo>
                  <a:cubicBezTo>
                    <a:pt x="321088" y="142018"/>
                    <a:pt x="316611" y="143256"/>
                    <a:pt x="311468" y="143256"/>
                  </a:cubicBezTo>
                  <a:cubicBezTo>
                    <a:pt x="306324" y="143256"/>
                    <a:pt x="301847" y="142018"/>
                    <a:pt x="298133" y="139446"/>
                  </a:cubicBezTo>
                  <a:moveTo>
                    <a:pt x="432054" y="13525"/>
                  </a:moveTo>
                  <a:lnTo>
                    <a:pt x="398431" y="13525"/>
                  </a:lnTo>
                  <a:lnTo>
                    <a:pt x="398431" y="168878"/>
                  </a:lnTo>
                  <a:lnTo>
                    <a:pt x="432054" y="168878"/>
                  </a:lnTo>
                  <a:lnTo>
                    <a:pt x="432054" y="13525"/>
                  </a:lnTo>
                  <a:close/>
                  <a:moveTo>
                    <a:pt x="529400" y="169164"/>
                  </a:moveTo>
                  <a:cubicBezTo>
                    <a:pt x="534543" y="168021"/>
                    <a:pt x="539496" y="166211"/>
                    <a:pt x="544449" y="163830"/>
                  </a:cubicBezTo>
                  <a:cubicBezTo>
                    <a:pt x="549307" y="161449"/>
                    <a:pt x="553974" y="158401"/>
                    <a:pt x="558356" y="154591"/>
                  </a:cubicBezTo>
                  <a:lnTo>
                    <a:pt x="542639" y="132302"/>
                  </a:lnTo>
                  <a:cubicBezTo>
                    <a:pt x="538258" y="135636"/>
                    <a:pt x="534257" y="138017"/>
                    <a:pt x="530543" y="139446"/>
                  </a:cubicBezTo>
                  <a:cubicBezTo>
                    <a:pt x="526828" y="140875"/>
                    <a:pt x="522637" y="141541"/>
                    <a:pt x="517874" y="141541"/>
                  </a:cubicBezTo>
                  <a:cubicBezTo>
                    <a:pt x="511016" y="141541"/>
                    <a:pt x="505111" y="140303"/>
                    <a:pt x="500158" y="137731"/>
                  </a:cubicBezTo>
                  <a:cubicBezTo>
                    <a:pt x="495205" y="135255"/>
                    <a:pt x="491395" y="131636"/>
                    <a:pt x="488823" y="127159"/>
                  </a:cubicBezTo>
                  <a:cubicBezTo>
                    <a:pt x="486251" y="122587"/>
                    <a:pt x="484918" y="117253"/>
                    <a:pt x="484918" y="111062"/>
                  </a:cubicBezTo>
                  <a:cubicBezTo>
                    <a:pt x="484918" y="104870"/>
                    <a:pt x="485870" y="99917"/>
                    <a:pt x="487870" y="95821"/>
                  </a:cubicBezTo>
                  <a:cubicBezTo>
                    <a:pt x="489871" y="91726"/>
                    <a:pt x="492728" y="88582"/>
                    <a:pt x="496634" y="86392"/>
                  </a:cubicBezTo>
                  <a:cubicBezTo>
                    <a:pt x="500443" y="84201"/>
                    <a:pt x="505111" y="83153"/>
                    <a:pt x="510540" y="83153"/>
                  </a:cubicBezTo>
                  <a:cubicBezTo>
                    <a:pt x="514445" y="83153"/>
                    <a:pt x="517970" y="83915"/>
                    <a:pt x="521018" y="85439"/>
                  </a:cubicBezTo>
                  <a:cubicBezTo>
                    <a:pt x="524066" y="86963"/>
                    <a:pt x="526542" y="89154"/>
                    <a:pt x="528447" y="91821"/>
                  </a:cubicBezTo>
                  <a:cubicBezTo>
                    <a:pt x="530352" y="94583"/>
                    <a:pt x="531400" y="97631"/>
                    <a:pt x="531686" y="101155"/>
                  </a:cubicBezTo>
                  <a:lnTo>
                    <a:pt x="531686" y="105346"/>
                  </a:lnTo>
                  <a:lnTo>
                    <a:pt x="535305" y="101346"/>
                  </a:lnTo>
                  <a:lnTo>
                    <a:pt x="469011" y="101346"/>
                  </a:lnTo>
                  <a:lnTo>
                    <a:pt x="473869" y="120205"/>
                  </a:lnTo>
                  <a:lnTo>
                    <a:pt x="562642" y="120205"/>
                  </a:lnTo>
                  <a:lnTo>
                    <a:pt x="562832" y="111157"/>
                  </a:lnTo>
                  <a:cubicBezTo>
                    <a:pt x="563118" y="103061"/>
                    <a:pt x="561975" y="95536"/>
                    <a:pt x="559499" y="88678"/>
                  </a:cubicBezTo>
                  <a:cubicBezTo>
                    <a:pt x="556927" y="81820"/>
                    <a:pt x="553307" y="75819"/>
                    <a:pt x="548545" y="70866"/>
                  </a:cubicBezTo>
                  <a:cubicBezTo>
                    <a:pt x="543782" y="65818"/>
                    <a:pt x="538162" y="61913"/>
                    <a:pt x="531686" y="59150"/>
                  </a:cubicBezTo>
                  <a:cubicBezTo>
                    <a:pt x="525209" y="56388"/>
                    <a:pt x="517970" y="54959"/>
                    <a:pt x="510159" y="54959"/>
                  </a:cubicBezTo>
                  <a:cubicBezTo>
                    <a:pt x="501872" y="54959"/>
                    <a:pt x="494347" y="56388"/>
                    <a:pt x="487394" y="59245"/>
                  </a:cubicBezTo>
                  <a:cubicBezTo>
                    <a:pt x="480441" y="62103"/>
                    <a:pt x="474440" y="66199"/>
                    <a:pt x="469487" y="71438"/>
                  </a:cubicBezTo>
                  <a:cubicBezTo>
                    <a:pt x="464534" y="76676"/>
                    <a:pt x="460534" y="82867"/>
                    <a:pt x="457772" y="90011"/>
                  </a:cubicBezTo>
                  <a:cubicBezTo>
                    <a:pt x="455009" y="97155"/>
                    <a:pt x="453581" y="104965"/>
                    <a:pt x="453581" y="113538"/>
                  </a:cubicBezTo>
                  <a:cubicBezTo>
                    <a:pt x="453581" y="124587"/>
                    <a:pt x="456152" y="134398"/>
                    <a:pt x="461105" y="143065"/>
                  </a:cubicBezTo>
                  <a:cubicBezTo>
                    <a:pt x="466058" y="151733"/>
                    <a:pt x="473202" y="158496"/>
                    <a:pt x="482346" y="163449"/>
                  </a:cubicBezTo>
                  <a:cubicBezTo>
                    <a:pt x="491490" y="168402"/>
                    <a:pt x="502158" y="170878"/>
                    <a:pt x="514445" y="170878"/>
                  </a:cubicBezTo>
                  <a:cubicBezTo>
                    <a:pt x="519493" y="170878"/>
                    <a:pt x="524542" y="170307"/>
                    <a:pt x="529685" y="169069"/>
                  </a:cubicBezTo>
                  <a:moveTo>
                    <a:pt x="591312" y="168783"/>
                  </a:moveTo>
                  <a:lnTo>
                    <a:pt x="617982" y="168783"/>
                  </a:lnTo>
                  <a:lnTo>
                    <a:pt x="617982" y="102013"/>
                  </a:lnTo>
                  <a:cubicBezTo>
                    <a:pt x="617982" y="99346"/>
                    <a:pt x="618458" y="96869"/>
                    <a:pt x="619601" y="94678"/>
                  </a:cubicBezTo>
                  <a:cubicBezTo>
                    <a:pt x="620649" y="92392"/>
                    <a:pt x="622078" y="90392"/>
                    <a:pt x="623887" y="88678"/>
                  </a:cubicBezTo>
                  <a:cubicBezTo>
                    <a:pt x="625697" y="86963"/>
                    <a:pt x="627888" y="85630"/>
                    <a:pt x="630364" y="84677"/>
                  </a:cubicBezTo>
                  <a:cubicBezTo>
                    <a:pt x="632936" y="83725"/>
                    <a:pt x="635603" y="83344"/>
                    <a:pt x="638556" y="83344"/>
                  </a:cubicBezTo>
                  <a:cubicBezTo>
                    <a:pt x="642366" y="83153"/>
                    <a:pt x="645509" y="83820"/>
                    <a:pt x="648081" y="85344"/>
                  </a:cubicBezTo>
                  <a:cubicBezTo>
                    <a:pt x="650653" y="86773"/>
                    <a:pt x="652558" y="89059"/>
                    <a:pt x="653891" y="91916"/>
                  </a:cubicBezTo>
                  <a:cubicBezTo>
                    <a:pt x="655130" y="94869"/>
                    <a:pt x="655796" y="98584"/>
                    <a:pt x="655796" y="103061"/>
                  </a:cubicBezTo>
                  <a:lnTo>
                    <a:pt x="655796" y="168783"/>
                  </a:lnTo>
                  <a:lnTo>
                    <a:pt x="689610" y="168783"/>
                  </a:lnTo>
                  <a:lnTo>
                    <a:pt x="689610" y="100393"/>
                  </a:lnTo>
                  <a:cubicBezTo>
                    <a:pt x="689610" y="90583"/>
                    <a:pt x="688181" y="82296"/>
                    <a:pt x="685229" y="75533"/>
                  </a:cubicBezTo>
                  <a:cubicBezTo>
                    <a:pt x="682276" y="68770"/>
                    <a:pt x="677989" y="63627"/>
                    <a:pt x="672179" y="60198"/>
                  </a:cubicBezTo>
                  <a:cubicBezTo>
                    <a:pt x="666464" y="56769"/>
                    <a:pt x="659416" y="55054"/>
                    <a:pt x="650939" y="55054"/>
                  </a:cubicBezTo>
                  <a:cubicBezTo>
                    <a:pt x="644747" y="55054"/>
                    <a:pt x="638937" y="56293"/>
                    <a:pt x="633317" y="58864"/>
                  </a:cubicBezTo>
                  <a:cubicBezTo>
                    <a:pt x="627698" y="61341"/>
                    <a:pt x="622935" y="64675"/>
                    <a:pt x="618935" y="68866"/>
                  </a:cubicBezTo>
                  <a:cubicBezTo>
                    <a:pt x="614934" y="72962"/>
                    <a:pt x="612172" y="77533"/>
                    <a:pt x="610648" y="82582"/>
                  </a:cubicBezTo>
                  <a:lnTo>
                    <a:pt x="617315" y="80105"/>
                  </a:lnTo>
                  <a:lnTo>
                    <a:pt x="616268" y="57436"/>
                  </a:lnTo>
                  <a:lnTo>
                    <a:pt x="584359" y="57436"/>
                  </a:lnTo>
                  <a:lnTo>
                    <a:pt x="584359" y="168878"/>
                  </a:lnTo>
                  <a:lnTo>
                    <a:pt x="591312" y="168878"/>
                  </a:lnTo>
                  <a:close/>
                  <a:moveTo>
                    <a:pt x="749999" y="57340"/>
                  </a:moveTo>
                  <a:lnTo>
                    <a:pt x="716185" y="57340"/>
                  </a:lnTo>
                  <a:lnTo>
                    <a:pt x="716185" y="168783"/>
                  </a:lnTo>
                  <a:lnTo>
                    <a:pt x="749999" y="168783"/>
                  </a:lnTo>
                  <a:lnTo>
                    <a:pt x="749999" y="57340"/>
                  </a:lnTo>
                  <a:close/>
                  <a:moveTo>
                    <a:pt x="759428" y="22098"/>
                  </a:moveTo>
                  <a:lnTo>
                    <a:pt x="744093" y="0"/>
                  </a:lnTo>
                  <a:lnTo>
                    <a:pt x="706469" y="29813"/>
                  </a:lnTo>
                  <a:lnTo>
                    <a:pt x="716375" y="45148"/>
                  </a:lnTo>
                  <a:lnTo>
                    <a:pt x="759428" y="22098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2B4BC4D6-310C-6313-D3AD-F79DCAAFDA5F}"/>
                </a:ext>
              </a:extLst>
            </p:cNvPr>
            <p:cNvSpPr/>
            <p:nvPr/>
          </p:nvSpPr>
          <p:spPr>
            <a:xfrm>
              <a:off x="1031186" y="494302"/>
              <a:ext cx="837247" cy="170688"/>
            </a:xfrm>
            <a:custGeom>
              <a:avLst/>
              <a:gdLst>
                <a:gd name="connsiteX0" fmla="*/ 92488 w 837247"/>
                <a:gd name="connsiteY0" fmla="*/ 165259 h 170688"/>
                <a:gd name="connsiteX1" fmla="*/ 112871 w 837247"/>
                <a:gd name="connsiteY1" fmla="*/ 149066 h 170688"/>
                <a:gd name="connsiteX2" fmla="*/ 120301 w 837247"/>
                <a:gd name="connsiteY2" fmla="*/ 123158 h 170688"/>
                <a:gd name="connsiteX3" fmla="*/ 116586 w 837247"/>
                <a:gd name="connsiteY3" fmla="*/ 105823 h 170688"/>
                <a:gd name="connsiteX4" fmla="*/ 106108 w 837247"/>
                <a:gd name="connsiteY4" fmla="*/ 92869 h 170688"/>
                <a:gd name="connsiteX5" fmla="*/ 89916 w 837247"/>
                <a:gd name="connsiteY5" fmla="*/ 83630 h 170688"/>
                <a:gd name="connsiteX6" fmla="*/ 69056 w 837247"/>
                <a:gd name="connsiteY6" fmla="*/ 77534 h 170688"/>
                <a:gd name="connsiteX7" fmla="*/ 59436 w 837247"/>
                <a:gd name="connsiteY7" fmla="*/ 75343 h 170688"/>
                <a:gd name="connsiteX8" fmla="*/ 51245 w 837247"/>
                <a:gd name="connsiteY8" fmla="*/ 72009 h 170688"/>
                <a:gd name="connsiteX9" fmla="*/ 45530 w 837247"/>
                <a:gd name="connsiteY9" fmla="*/ 67532 h 170688"/>
                <a:gd name="connsiteX10" fmla="*/ 43434 w 837247"/>
                <a:gd name="connsiteY10" fmla="*/ 61436 h 170688"/>
                <a:gd name="connsiteX11" fmla="*/ 45910 w 837247"/>
                <a:gd name="connsiteY11" fmla="*/ 54578 h 170688"/>
                <a:gd name="connsiteX12" fmla="*/ 52959 w 837247"/>
                <a:gd name="connsiteY12" fmla="*/ 50197 h 170688"/>
                <a:gd name="connsiteX13" fmla="*/ 63818 w 837247"/>
                <a:gd name="connsiteY13" fmla="*/ 48578 h 170688"/>
                <a:gd name="connsiteX14" fmla="*/ 75724 w 837247"/>
                <a:gd name="connsiteY14" fmla="*/ 50483 h 170688"/>
                <a:gd name="connsiteX15" fmla="*/ 86678 w 837247"/>
                <a:gd name="connsiteY15" fmla="*/ 55912 h 170688"/>
                <a:gd name="connsiteX16" fmla="*/ 96203 w 837247"/>
                <a:gd name="connsiteY16" fmla="*/ 64960 h 170688"/>
                <a:gd name="connsiteX17" fmla="*/ 118205 w 837247"/>
                <a:gd name="connsiteY17" fmla="*/ 43720 h 170688"/>
                <a:gd name="connsiteX18" fmla="*/ 105537 w 837247"/>
                <a:gd name="connsiteY18" fmla="*/ 30099 h 170688"/>
                <a:gd name="connsiteX19" fmla="*/ 87725 w 837247"/>
                <a:gd name="connsiteY19" fmla="*/ 21336 h 170688"/>
                <a:gd name="connsiteX20" fmla="*/ 62865 w 837247"/>
                <a:gd name="connsiteY20" fmla="*/ 18288 h 170688"/>
                <a:gd name="connsiteX21" fmla="*/ 41910 w 837247"/>
                <a:gd name="connsiteY21" fmla="*/ 21527 h 170688"/>
                <a:gd name="connsiteX22" fmla="*/ 24194 w 837247"/>
                <a:gd name="connsiteY22" fmla="*/ 30766 h 170688"/>
                <a:gd name="connsiteX23" fmla="*/ 12002 w 837247"/>
                <a:gd name="connsiteY23" fmla="*/ 45053 h 170688"/>
                <a:gd name="connsiteX24" fmla="*/ 7525 w 837247"/>
                <a:gd name="connsiteY24" fmla="*/ 63246 h 170688"/>
                <a:gd name="connsiteX25" fmla="*/ 10478 w 837247"/>
                <a:gd name="connsiteY25" fmla="*/ 79915 h 170688"/>
                <a:gd name="connsiteX26" fmla="*/ 19431 w 837247"/>
                <a:gd name="connsiteY26" fmla="*/ 93155 h 170688"/>
                <a:gd name="connsiteX27" fmla="*/ 34481 w 837247"/>
                <a:gd name="connsiteY27" fmla="*/ 102870 h 170688"/>
                <a:gd name="connsiteX28" fmla="*/ 55721 w 837247"/>
                <a:gd name="connsiteY28" fmla="*/ 109633 h 170688"/>
                <a:gd name="connsiteX29" fmla="*/ 64294 w 837247"/>
                <a:gd name="connsiteY29" fmla="*/ 111633 h 170688"/>
                <a:gd name="connsiteX30" fmla="*/ 72295 w 837247"/>
                <a:gd name="connsiteY30" fmla="*/ 114395 h 170688"/>
                <a:gd name="connsiteX31" fmla="*/ 78772 w 837247"/>
                <a:gd name="connsiteY31" fmla="*/ 117824 h 170688"/>
                <a:gd name="connsiteX32" fmla="*/ 83058 w 837247"/>
                <a:gd name="connsiteY32" fmla="*/ 122206 h 170688"/>
                <a:gd name="connsiteX33" fmla="*/ 84582 w 837247"/>
                <a:gd name="connsiteY33" fmla="*/ 127921 h 170688"/>
                <a:gd name="connsiteX34" fmla="*/ 82106 w 837247"/>
                <a:gd name="connsiteY34" fmla="*/ 134969 h 170688"/>
                <a:gd name="connsiteX35" fmla="*/ 74962 w 837247"/>
                <a:gd name="connsiteY35" fmla="*/ 139256 h 170688"/>
                <a:gd name="connsiteX36" fmla="*/ 64675 w 837247"/>
                <a:gd name="connsiteY36" fmla="*/ 140684 h 170688"/>
                <a:gd name="connsiteX37" fmla="*/ 42767 w 837247"/>
                <a:gd name="connsiteY37" fmla="*/ 135827 h 170688"/>
                <a:gd name="connsiteX38" fmla="*/ 21622 w 837247"/>
                <a:gd name="connsiteY38" fmla="*/ 116967 h 170688"/>
                <a:gd name="connsiteX39" fmla="*/ 0 w 837247"/>
                <a:gd name="connsiteY39" fmla="*/ 141542 h 170688"/>
                <a:gd name="connsiteX40" fmla="*/ 16192 w 837247"/>
                <a:gd name="connsiteY40" fmla="*/ 157163 h 170688"/>
                <a:gd name="connsiteX41" fmla="*/ 36862 w 837247"/>
                <a:gd name="connsiteY41" fmla="*/ 167259 h 170688"/>
                <a:gd name="connsiteX42" fmla="*/ 62960 w 837247"/>
                <a:gd name="connsiteY42" fmla="*/ 170688 h 170688"/>
                <a:gd name="connsiteX43" fmla="*/ 92678 w 837247"/>
                <a:gd name="connsiteY43" fmla="*/ 165164 h 170688"/>
                <a:gd name="connsiteX44" fmla="*/ 227266 w 837247"/>
                <a:gd name="connsiteY44" fmla="*/ 163163 h 170688"/>
                <a:gd name="connsiteX45" fmla="*/ 248603 w 837247"/>
                <a:gd name="connsiteY45" fmla="*/ 142589 h 170688"/>
                <a:gd name="connsiteX46" fmla="*/ 256413 w 837247"/>
                <a:gd name="connsiteY46" fmla="*/ 112776 h 170688"/>
                <a:gd name="connsiteX47" fmla="*/ 248603 w 837247"/>
                <a:gd name="connsiteY47" fmla="*/ 82963 h 170688"/>
                <a:gd name="connsiteX48" fmla="*/ 227266 w 837247"/>
                <a:gd name="connsiteY48" fmla="*/ 62389 h 170688"/>
                <a:gd name="connsiteX49" fmla="*/ 196310 w 837247"/>
                <a:gd name="connsiteY49" fmla="*/ 54864 h 170688"/>
                <a:gd name="connsiteX50" fmla="*/ 165354 w 837247"/>
                <a:gd name="connsiteY50" fmla="*/ 62389 h 170688"/>
                <a:gd name="connsiteX51" fmla="*/ 143923 w 837247"/>
                <a:gd name="connsiteY51" fmla="*/ 82963 h 170688"/>
                <a:gd name="connsiteX52" fmla="*/ 136017 w 837247"/>
                <a:gd name="connsiteY52" fmla="*/ 112776 h 170688"/>
                <a:gd name="connsiteX53" fmla="*/ 143923 w 837247"/>
                <a:gd name="connsiteY53" fmla="*/ 142589 h 170688"/>
                <a:gd name="connsiteX54" fmla="*/ 165354 w 837247"/>
                <a:gd name="connsiteY54" fmla="*/ 163163 h 170688"/>
                <a:gd name="connsiteX55" fmla="*/ 196310 w 837247"/>
                <a:gd name="connsiteY55" fmla="*/ 170688 h 170688"/>
                <a:gd name="connsiteX56" fmla="*/ 227266 w 837247"/>
                <a:gd name="connsiteY56" fmla="*/ 163163 h 170688"/>
                <a:gd name="connsiteX57" fmla="*/ 182785 w 837247"/>
                <a:gd name="connsiteY57" fmla="*/ 137922 h 170688"/>
                <a:gd name="connsiteX58" fmla="*/ 173450 w 837247"/>
                <a:gd name="connsiteY58" fmla="*/ 127635 h 170688"/>
                <a:gd name="connsiteX59" fmla="*/ 170307 w 837247"/>
                <a:gd name="connsiteY59" fmla="*/ 112681 h 170688"/>
                <a:gd name="connsiteX60" fmla="*/ 173450 w 837247"/>
                <a:gd name="connsiteY60" fmla="*/ 97631 h 170688"/>
                <a:gd name="connsiteX61" fmla="*/ 182785 w 837247"/>
                <a:gd name="connsiteY61" fmla="*/ 87249 h 170688"/>
                <a:gd name="connsiteX62" fmla="*/ 196310 w 837247"/>
                <a:gd name="connsiteY62" fmla="*/ 83439 h 170688"/>
                <a:gd name="connsiteX63" fmla="*/ 209740 w 837247"/>
                <a:gd name="connsiteY63" fmla="*/ 87249 h 170688"/>
                <a:gd name="connsiteX64" fmla="*/ 218980 w 837247"/>
                <a:gd name="connsiteY64" fmla="*/ 97631 h 170688"/>
                <a:gd name="connsiteX65" fmla="*/ 222123 w 837247"/>
                <a:gd name="connsiteY65" fmla="*/ 112681 h 170688"/>
                <a:gd name="connsiteX66" fmla="*/ 218980 w 837247"/>
                <a:gd name="connsiteY66" fmla="*/ 127635 h 170688"/>
                <a:gd name="connsiteX67" fmla="*/ 209740 w 837247"/>
                <a:gd name="connsiteY67" fmla="*/ 137922 h 170688"/>
                <a:gd name="connsiteX68" fmla="*/ 196310 w 837247"/>
                <a:gd name="connsiteY68" fmla="*/ 141732 h 170688"/>
                <a:gd name="connsiteX69" fmla="*/ 182785 w 837247"/>
                <a:gd name="connsiteY69" fmla="*/ 137922 h 170688"/>
                <a:gd name="connsiteX70" fmla="*/ 354521 w 837247"/>
                <a:gd name="connsiteY70" fmla="*/ 165449 h 170688"/>
                <a:gd name="connsiteX71" fmla="*/ 374333 w 837247"/>
                <a:gd name="connsiteY71" fmla="*/ 151162 h 170688"/>
                <a:gd name="connsiteX72" fmla="*/ 356235 w 837247"/>
                <a:gd name="connsiteY72" fmla="*/ 129159 h 170688"/>
                <a:gd name="connsiteX73" fmla="*/ 348996 w 837247"/>
                <a:gd name="connsiteY73" fmla="*/ 135922 h 170688"/>
                <a:gd name="connsiteX74" fmla="*/ 340519 w 837247"/>
                <a:gd name="connsiteY74" fmla="*/ 140018 h 170688"/>
                <a:gd name="connsiteX75" fmla="*/ 330422 w 837247"/>
                <a:gd name="connsiteY75" fmla="*/ 141351 h 170688"/>
                <a:gd name="connsiteX76" fmla="*/ 316611 w 837247"/>
                <a:gd name="connsiteY76" fmla="*/ 137541 h 170688"/>
                <a:gd name="connsiteX77" fmla="*/ 307086 w 837247"/>
                <a:gd name="connsiteY77" fmla="*/ 127254 h 170688"/>
                <a:gd name="connsiteX78" fmla="*/ 303657 w 837247"/>
                <a:gd name="connsiteY78" fmla="*/ 112776 h 170688"/>
                <a:gd name="connsiteX79" fmla="*/ 306991 w 837247"/>
                <a:gd name="connsiteY79" fmla="*/ 97822 h 170688"/>
                <a:gd name="connsiteX80" fmla="*/ 316421 w 837247"/>
                <a:gd name="connsiteY80" fmla="*/ 87630 h 170688"/>
                <a:gd name="connsiteX81" fmla="*/ 330518 w 837247"/>
                <a:gd name="connsiteY81" fmla="*/ 83915 h 170688"/>
                <a:gd name="connsiteX82" fmla="*/ 340614 w 837247"/>
                <a:gd name="connsiteY82" fmla="*/ 85630 h 170688"/>
                <a:gd name="connsiteX83" fmla="*/ 349472 w 837247"/>
                <a:gd name="connsiteY83" fmla="*/ 90297 h 170688"/>
                <a:gd name="connsiteX84" fmla="*/ 356426 w 837247"/>
                <a:gd name="connsiteY84" fmla="*/ 96584 h 170688"/>
                <a:gd name="connsiteX85" fmla="*/ 374714 w 837247"/>
                <a:gd name="connsiteY85" fmla="*/ 74771 h 170688"/>
                <a:gd name="connsiteX86" fmla="*/ 354902 w 837247"/>
                <a:gd name="connsiteY86" fmla="*/ 60103 h 170688"/>
                <a:gd name="connsiteX87" fmla="*/ 327470 w 837247"/>
                <a:gd name="connsiteY87" fmla="*/ 54864 h 170688"/>
                <a:gd name="connsiteX88" fmla="*/ 298514 w 837247"/>
                <a:gd name="connsiteY88" fmla="*/ 62389 h 170688"/>
                <a:gd name="connsiteX89" fmla="*/ 278225 w 837247"/>
                <a:gd name="connsiteY89" fmla="*/ 83058 h 170688"/>
                <a:gd name="connsiteX90" fmla="*/ 270796 w 837247"/>
                <a:gd name="connsiteY90" fmla="*/ 112776 h 170688"/>
                <a:gd name="connsiteX91" fmla="*/ 278225 w 837247"/>
                <a:gd name="connsiteY91" fmla="*/ 142494 h 170688"/>
                <a:gd name="connsiteX92" fmla="*/ 298514 w 837247"/>
                <a:gd name="connsiteY92" fmla="*/ 163163 h 170688"/>
                <a:gd name="connsiteX93" fmla="*/ 327470 w 837247"/>
                <a:gd name="connsiteY93" fmla="*/ 170688 h 170688"/>
                <a:gd name="connsiteX94" fmla="*/ 354616 w 837247"/>
                <a:gd name="connsiteY94" fmla="*/ 165449 h 170688"/>
                <a:gd name="connsiteX95" fmla="*/ 428435 w 837247"/>
                <a:gd name="connsiteY95" fmla="*/ 57150 h 170688"/>
                <a:gd name="connsiteX96" fmla="*/ 394811 w 837247"/>
                <a:gd name="connsiteY96" fmla="*/ 57150 h 170688"/>
                <a:gd name="connsiteX97" fmla="*/ 394811 w 837247"/>
                <a:gd name="connsiteY97" fmla="*/ 168593 h 170688"/>
                <a:gd name="connsiteX98" fmla="*/ 428435 w 837247"/>
                <a:gd name="connsiteY98" fmla="*/ 168593 h 170688"/>
                <a:gd name="connsiteX99" fmla="*/ 428435 w 837247"/>
                <a:gd name="connsiteY99" fmla="*/ 57150 h 170688"/>
                <a:gd name="connsiteX100" fmla="*/ 426244 w 837247"/>
                <a:gd name="connsiteY100" fmla="*/ 30290 h 170688"/>
                <a:gd name="connsiteX101" fmla="*/ 431578 w 837247"/>
                <a:gd name="connsiteY101" fmla="*/ 17717 h 170688"/>
                <a:gd name="connsiteX102" fmla="*/ 426339 w 837247"/>
                <a:gd name="connsiteY102" fmla="*/ 5048 h 170688"/>
                <a:gd name="connsiteX103" fmla="*/ 411671 w 837247"/>
                <a:gd name="connsiteY103" fmla="*/ 572 h 170688"/>
                <a:gd name="connsiteX104" fmla="*/ 397002 w 837247"/>
                <a:gd name="connsiteY104" fmla="*/ 5429 h 170688"/>
                <a:gd name="connsiteX105" fmla="*/ 391573 w 837247"/>
                <a:gd name="connsiteY105" fmla="*/ 17812 h 170688"/>
                <a:gd name="connsiteX106" fmla="*/ 396907 w 837247"/>
                <a:gd name="connsiteY106" fmla="*/ 30766 h 170688"/>
                <a:gd name="connsiteX107" fmla="*/ 411671 w 837247"/>
                <a:gd name="connsiteY107" fmla="*/ 35243 h 170688"/>
                <a:gd name="connsiteX108" fmla="*/ 426244 w 837247"/>
                <a:gd name="connsiteY108" fmla="*/ 30385 h 170688"/>
                <a:gd name="connsiteX109" fmla="*/ 515398 w 837247"/>
                <a:gd name="connsiteY109" fmla="*/ 168307 h 170688"/>
                <a:gd name="connsiteX110" fmla="*/ 527590 w 837247"/>
                <a:gd name="connsiteY110" fmla="*/ 162020 h 170688"/>
                <a:gd name="connsiteX111" fmla="*/ 536829 w 837247"/>
                <a:gd name="connsiteY111" fmla="*/ 152781 h 170688"/>
                <a:gd name="connsiteX112" fmla="*/ 542258 w 837247"/>
                <a:gd name="connsiteY112" fmla="*/ 141637 h 170688"/>
                <a:gd name="connsiteX113" fmla="*/ 534734 w 837247"/>
                <a:gd name="connsiteY113" fmla="*/ 141827 h 170688"/>
                <a:gd name="connsiteX114" fmla="*/ 534734 w 837247"/>
                <a:gd name="connsiteY114" fmla="*/ 168688 h 170688"/>
                <a:gd name="connsiteX115" fmla="*/ 568738 w 837247"/>
                <a:gd name="connsiteY115" fmla="*/ 168688 h 170688"/>
                <a:gd name="connsiteX116" fmla="*/ 568738 w 837247"/>
                <a:gd name="connsiteY116" fmla="*/ 57245 h 170688"/>
                <a:gd name="connsiteX117" fmla="*/ 535305 w 837247"/>
                <a:gd name="connsiteY117" fmla="*/ 57245 h 170688"/>
                <a:gd name="connsiteX118" fmla="*/ 535305 w 837247"/>
                <a:gd name="connsiteY118" fmla="*/ 83725 h 170688"/>
                <a:gd name="connsiteX119" fmla="*/ 542258 w 837247"/>
                <a:gd name="connsiteY119" fmla="*/ 84582 h 170688"/>
                <a:gd name="connsiteX120" fmla="*/ 537020 w 837247"/>
                <a:gd name="connsiteY120" fmla="*/ 73152 h 170688"/>
                <a:gd name="connsiteX121" fmla="*/ 528447 w 837247"/>
                <a:gd name="connsiteY121" fmla="*/ 63722 h 170688"/>
                <a:gd name="connsiteX122" fmla="*/ 516827 w 837247"/>
                <a:gd name="connsiteY122" fmla="*/ 57341 h 170688"/>
                <a:gd name="connsiteX123" fmla="*/ 502253 w 837247"/>
                <a:gd name="connsiteY123" fmla="*/ 55055 h 170688"/>
                <a:gd name="connsiteX124" fmla="*/ 476441 w 837247"/>
                <a:gd name="connsiteY124" fmla="*/ 62484 h 170688"/>
                <a:gd name="connsiteX125" fmla="*/ 458629 w 837247"/>
                <a:gd name="connsiteY125" fmla="*/ 82963 h 170688"/>
                <a:gd name="connsiteX126" fmla="*/ 452152 w 837247"/>
                <a:gd name="connsiteY126" fmla="*/ 112967 h 170688"/>
                <a:gd name="connsiteX127" fmla="*/ 458629 w 837247"/>
                <a:gd name="connsiteY127" fmla="*/ 142685 h 170688"/>
                <a:gd name="connsiteX128" fmla="*/ 476155 w 837247"/>
                <a:gd name="connsiteY128" fmla="*/ 163259 h 170688"/>
                <a:gd name="connsiteX129" fmla="*/ 501206 w 837247"/>
                <a:gd name="connsiteY129" fmla="*/ 170688 h 170688"/>
                <a:gd name="connsiteX130" fmla="*/ 515493 w 837247"/>
                <a:gd name="connsiteY130" fmla="*/ 168402 h 170688"/>
                <a:gd name="connsiteX131" fmla="*/ 497300 w 837247"/>
                <a:gd name="connsiteY131" fmla="*/ 138779 h 170688"/>
                <a:gd name="connsiteX132" fmla="*/ 488633 w 837247"/>
                <a:gd name="connsiteY132" fmla="*/ 128588 h 170688"/>
                <a:gd name="connsiteX133" fmla="*/ 485489 w 837247"/>
                <a:gd name="connsiteY133" fmla="*/ 112967 h 170688"/>
                <a:gd name="connsiteX134" fmla="*/ 488633 w 837247"/>
                <a:gd name="connsiteY134" fmla="*/ 97346 h 170688"/>
                <a:gd name="connsiteX135" fmla="*/ 497300 w 837247"/>
                <a:gd name="connsiteY135" fmla="*/ 87059 h 170688"/>
                <a:gd name="connsiteX136" fmla="*/ 510445 w 837247"/>
                <a:gd name="connsiteY136" fmla="*/ 83344 h 170688"/>
                <a:gd name="connsiteX137" fmla="*/ 523875 w 837247"/>
                <a:gd name="connsiteY137" fmla="*/ 87059 h 170688"/>
                <a:gd name="connsiteX138" fmla="*/ 532733 w 837247"/>
                <a:gd name="connsiteY138" fmla="*/ 97346 h 170688"/>
                <a:gd name="connsiteX139" fmla="*/ 535877 w 837247"/>
                <a:gd name="connsiteY139" fmla="*/ 112967 h 170688"/>
                <a:gd name="connsiteX140" fmla="*/ 532733 w 837247"/>
                <a:gd name="connsiteY140" fmla="*/ 128588 h 170688"/>
                <a:gd name="connsiteX141" fmla="*/ 523875 w 837247"/>
                <a:gd name="connsiteY141" fmla="*/ 138779 h 170688"/>
                <a:gd name="connsiteX142" fmla="*/ 510445 w 837247"/>
                <a:gd name="connsiteY142" fmla="*/ 142399 h 170688"/>
                <a:gd name="connsiteX143" fmla="*/ 497300 w 837247"/>
                <a:gd name="connsiteY143" fmla="*/ 138779 h 170688"/>
                <a:gd name="connsiteX144" fmla="*/ 540830 w 837247"/>
                <a:gd name="connsiteY144" fmla="*/ 22003 h 170688"/>
                <a:gd name="connsiteX145" fmla="*/ 525494 w 837247"/>
                <a:gd name="connsiteY145" fmla="*/ 0 h 170688"/>
                <a:gd name="connsiteX146" fmla="*/ 487871 w 837247"/>
                <a:gd name="connsiteY146" fmla="*/ 29813 h 170688"/>
                <a:gd name="connsiteX147" fmla="*/ 497777 w 837247"/>
                <a:gd name="connsiteY147" fmla="*/ 45148 h 170688"/>
                <a:gd name="connsiteX148" fmla="*/ 540830 w 837247"/>
                <a:gd name="connsiteY148" fmla="*/ 22098 h 170688"/>
                <a:gd name="connsiteX149" fmla="*/ 632174 w 837247"/>
                <a:gd name="connsiteY149" fmla="*/ 13430 h 170688"/>
                <a:gd name="connsiteX150" fmla="*/ 598551 w 837247"/>
                <a:gd name="connsiteY150" fmla="*/ 13430 h 170688"/>
                <a:gd name="connsiteX151" fmla="*/ 598551 w 837247"/>
                <a:gd name="connsiteY151" fmla="*/ 168783 h 170688"/>
                <a:gd name="connsiteX152" fmla="*/ 632174 w 837247"/>
                <a:gd name="connsiteY152" fmla="*/ 168783 h 170688"/>
                <a:gd name="connsiteX153" fmla="*/ 632174 w 837247"/>
                <a:gd name="connsiteY153" fmla="*/ 13430 h 170688"/>
                <a:gd name="connsiteX154" fmla="*/ 669131 w 837247"/>
                <a:gd name="connsiteY154" fmla="*/ 168783 h 170688"/>
                <a:gd name="connsiteX155" fmla="*/ 695801 w 837247"/>
                <a:gd name="connsiteY155" fmla="*/ 168783 h 170688"/>
                <a:gd name="connsiteX156" fmla="*/ 695801 w 837247"/>
                <a:gd name="connsiteY156" fmla="*/ 102013 h 170688"/>
                <a:gd name="connsiteX157" fmla="*/ 697421 w 837247"/>
                <a:gd name="connsiteY157" fmla="*/ 94679 h 170688"/>
                <a:gd name="connsiteX158" fmla="*/ 701707 w 837247"/>
                <a:gd name="connsiteY158" fmla="*/ 88678 h 170688"/>
                <a:gd name="connsiteX159" fmla="*/ 708184 w 837247"/>
                <a:gd name="connsiteY159" fmla="*/ 84677 h 170688"/>
                <a:gd name="connsiteX160" fmla="*/ 716375 w 837247"/>
                <a:gd name="connsiteY160" fmla="*/ 83344 h 170688"/>
                <a:gd name="connsiteX161" fmla="*/ 725900 w 837247"/>
                <a:gd name="connsiteY161" fmla="*/ 85344 h 170688"/>
                <a:gd name="connsiteX162" fmla="*/ 731711 w 837247"/>
                <a:gd name="connsiteY162" fmla="*/ 91916 h 170688"/>
                <a:gd name="connsiteX163" fmla="*/ 733616 w 837247"/>
                <a:gd name="connsiteY163" fmla="*/ 103061 h 170688"/>
                <a:gd name="connsiteX164" fmla="*/ 733616 w 837247"/>
                <a:gd name="connsiteY164" fmla="*/ 168783 h 170688"/>
                <a:gd name="connsiteX165" fmla="*/ 767429 w 837247"/>
                <a:gd name="connsiteY165" fmla="*/ 168783 h 170688"/>
                <a:gd name="connsiteX166" fmla="*/ 767429 w 837247"/>
                <a:gd name="connsiteY166" fmla="*/ 100298 h 170688"/>
                <a:gd name="connsiteX167" fmla="*/ 763048 w 837247"/>
                <a:gd name="connsiteY167" fmla="*/ 75438 h 170688"/>
                <a:gd name="connsiteX168" fmla="*/ 749999 w 837247"/>
                <a:gd name="connsiteY168" fmla="*/ 60103 h 170688"/>
                <a:gd name="connsiteX169" fmla="*/ 728758 w 837247"/>
                <a:gd name="connsiteY169" fmla="*/ 54959 h 170688"/>
                <a:gd name="connsiteX170" fmla="*/ 711137 w 837247"/>
                <a:gd name="connsiteY170" fmla="*/ 58769 h 170688"/>
                <a:gd name="connsiteX171" fmla="*/ 696754 w 837247"/>
                <a:gd name="connsiteY171" fmla="*/ 68771 h 170688"/>
                <a:gd name="connsiteX172" fmla="*/ 688467 w 837247"/>
                <a:gd name="connsiteY172" fmla="*/ 82487 h 170688"/>
                <a:gd name="connsiteX173" fmla="*/ 695135 w 837247"/>
                <a:gd name="connsiteY173" fmla="*/ 80010 h 170688"/>
                <a:gd name="connsiteX174" fmla="*/ 694087 w 837247"/>
                <a:gd name="connsiteY174" fmla="*/ 57341 h 170688"/>
                <a:gd name="connsiteX175" fmla="*/ 662178 w 837247"/>
                <a:gd name="connsiteY175" fmla="*/ 57341 h 170688"/>
                <a:gd name="connsiteX176" fmla="*/ 662178 w 837247"/>
                <a:gd name="connsiteY176" fmla="*/ 168783 h 170688"/>
                <a:gd name="connsiteX177" fmla="*/ 669131 w 837247"/>
                <a:gd name="connsiteY177" fmla="*/ 168783 h 170688"/>
                <a:gd name="connsiteX178" fmla="*/ 827818 w 837247"/>
                <a:gd name="connsiteY178" fmla="*/ 57341 h 170688"/>
                <a:gd name="connsiteX179" fmla="*/ 794004 w 837247"/>
                <a:gd name="connsiteY179" fmla="*/ 57341 h 170688"/>
                <a:gd name="connsiteX180" fmla="*/ 794004 w 837247"/>
                <a:gd name="connsiteY180" fmla="*/ 168783 h 170688"/>
                <a:gd name="connsiteX181" fmla="*/ 827818 w 837247"/>
                <a:gd name="connsiteY181" fmla="*/ 168783 h 170688"/>
                <a:gd name="connsiteX182" fmla="*/ 827818 w 837247"/>
                <a:gd name="connsiteY182" fmla="*/ 57341 h 170688"/>
                <a:gd name="connsiteX183" fmla="*/ 837248 w 837247"/>
                <a:gd name="connsiteY183" fmla="*/ 22098 h 170688"/>
                <a:gd name="connsiteX184" fmla="*/ 821912 w 837247"/>
                <a:gd name="connsiteY184" fmla="*/ 95 h 170688"/>
                <a:gd name="connsiteX185" fmla="*/ 784289 w 837247"/>
                <a:gd name="connsiteY185" fmla="*/ 29909 h 170688"/>
                <a:gd name="connsiteX186" fmla="*/ 794195 w 837247"/>
                <a:gd name="connsiteY186" fmla="*/ 45244 h 170688"/>
                <a:gd name="connsiteX187" fmla="*/ 837248 w 837247"/>
                <a:gd name="connsiteY187" fmla="*/ 22193 h 17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837247" h="170688">
                  <a:moveTo>
                    <a:pt x="92488" y="165259"/>
                  </a:moveTo>
                  <a:cubicBezTo>
                    <a:pt x="101060" y="161544"/>
                    <a:pt x="107918" y="156115"/>
                    <a:pt x="112871" y="149066"/>
                  </a:cubicBezTo>
                  <a:cubicBezTo>
                    <a:pt x="117824" y="142018"/>
                    <a:pt x="120301" y="133350"/>
                    <a:pt x="120301" y="123158"/>
                  </a:cubicBezTo>
                  <a:cubicBezTo>
                    <a:pt x="120301" y="116586"/>
                    <a:pt x="119063" y="110776"/>
                    <a:pt x="116586" y="105823"/>
                  </a:cubicBezTo>
                  <a:cubicBezTo>
                    <a:pt x="114109" y="100870"/>
                    <a:pt x="110681" y="96584"/>
                    <a:pt x="106108" y="92869"/>
                  </a:cubicBezTo>
                  <a:cubicBezTo>
                    <a:pt x="101537" y="89249"/>
                    <a:pt x="96203" y="86106"/>
                    <a:pt x="89916" y="83630"/>
                  </a:cubicBezTo>
                  <a:cubicBezTo>
                    <a:pt x="83725" y="81153"/>
                    <a:pt x="76676" y="79058"/>
                    <a:pt x="69056" y="77534"/>
                  </a:cubicBezTo>
                  <a:cubicBezTo>
                    <a:pt x="65723" y="76962"/>
                    <a:pt x="62484" y="76200"/>
                    <a:pt x="59436" y="75343"/>
                  </a:cubicBezTo>
                  <a:cubicBezTo>
                    <a:pt x="56388" y="74390"/>
                    <a:pt x="53626" y="73343"/>
                    <a:pt x="51245" y="72009"/>
                  </a:cubicBezTo>
                  <a:cubicBezTo>
                    <a:pt x="48863" y="70676"/>
                    <a:pt x="46958" y="69152"/>
                    <a:pt x="45530" y="67532"/>
                  </a:cubicBezTo>
                  <a:cubicBezTo>
                    <a:pt x="44101" y="65913"/>
                    <a:pt x="43434" y="63818"/>
                    <a:pt x="43434" y="61436"/>
                  </a:cubicBezTo>
                  <a:cubicBezTo>
                    <a:pt x="43434" y="58769"/>
                    <a:pt x="44291" y="56483"/>
                    <a:pt x="45910" y="54578"/>
                  </a:cubicBezTo>
                  <a:cubicBezTo>
                    <a:pt x="47625" y="52673"/>
                    <a:pt x="49911" y="51245"/>
                    <a:pt x="52959" y="50197"/>
                  </a:cubicBezTo>
                  <a:cubicBezTo>
                    <a:pt x="56007" y="49149"/>
                    <a:pt x="59531" y="48578"/>
                    <a:pt x="63818" y="48578"/>
                  </a:cubicBezTo>
                  <a:cubicBezTo>
                    <a:pt x="68104" y="48578"/>
                    <a:pt x="71819" y="49244"/>
                    <a:pt x="75724" y="50483"/>
                  </a:cubicBezTo>
                  <a:cubicBezTo>
                    <a:pt x="79534" y="51721"/>
                    <a:pt x="83249" y="53531"/>
                    <a:pt x="86678" y="55912"/>
                  </a:cubicBezTo>
                  <a:cubicBezTo>
                    <a:pt x="90107" y="58293"/>
                    <a:pt x="93250" y="61341"/>
                    <a:pt x="96203" y="64960"/>
                  </a:cubicBezTo>
                  <a:lnTo>
                    <a:pt x="118205" y="43720"/>
                  </a:lnTo>
                  <a:cubicBezTo>
                    <a:pt x="114681" y="38386"/>
                    <a:pt x="110490" y="33814"/>
                    <a:pt x="105537" y="30099"/>
                  </a:cubicBezTo>
                  <a:cubicBezTo>
                    <a:pt x="100584" y="26289"/>
                    <a:pt x="94583" y="23432"/>
                    <a:pt x="87725" y="21336"/>
                  </a:cubicBezTo>
                  <a:cubicBezTo>
                    <a:pt x="80867" y="19241"/>
                    <a:pt x="72485" y="18288"/>
                    <a:pt x="62865" y="18288"/>
                  </a:cubicBezTo>
                  <a:cubicBezTo>
                    <a:pt x="55626" y="18288"/>
                    <a:pt x="48578" y="19336"/>
                    <a:pt x="41910" y="21527"/>
                  </a:cubicBezTo>
                  <a:cubicBezTo>
                    <a:pt x="35147" y="23717"/>
                    <a:pt x="29242" y="26765"/>
                    <a:pt x="24194" y="30766"/>
                  </a:cubicBezTo>
                  <a:cubicBezTo>
                    <a:pt x="19050" y="34766"/>
                    <a:pt x="15049" y="39529"/>
                    <a:pt x="12002" y="45053"/>
                  </a:cubicBezTo>
                  <a:cubicBezTo>
                    <a:pt x="8954" y="50578"/>
                    <a:pt x="7525" y="56674"/>
                    <a:pt x="7525" y="63246"/>
                  </a:cubicBezTo>
                  <a:cubicBezTo>
                    <a:pt x="7525" y="69437"/>
                    <a:pt x="8477" y="74962"/>
                    <a:pt x="10478" y="79915"/>
                  </a:cubicBezTo>
                  <a:cubicBezTo>
                    <a:pt x="12478" y="84868"/>
                    <a:pt x="15430" y="89249"/>
                    <a:pt x="19431" y="93155"/>
                  </a:cubicBezTo>
                  <a:cubicBezTo>
                    <a:pt x="23432" y="97060"/>
                    <a:pt x="28384" y="100298"/>
                    <a:pt x="34481" y="102870"/>
                  </a:cubicBezTo>
                  <a:cubicBezTo>
                    <a:pt x="40481" y="105537"/>
                    <a:pt x="47530" y="107728"/>
                    <a:pt x="55721" y="109633"/>
                  </a:cubicBezTo>
                  <a:cubicBezTo>
                    <a:pt x="58674" y="110204"/>
                    <a:pt x="61532" y="110871"/>
                    <a:pt x="64294" y="111633"/>
                  </a:cubicBezTo>
                  <a:cubicBezTo>
                    <a:pt x="67056" y="112395"/>
                    <a:pt x="69723" y="113348"/>
                    <a:pt x="72295" y="114395"/>
                  </a:cubicBezTo>
                  <a:cubicBezTo>
                    <a:pt x="74867" y="115443"/>
                    <a:pt x="76962" y="116586"/>
                    <a:pt x="78772" y="117824"/>
                  </a:cubicBezTo>
                  <a:cubicBezTo>
                    <a:pt x="80582" y="119063"/>
                    <a:pt x="82010" y="120587"/>
                    <a:pt x="83058" y="122206"/>
                  </a:cubicBezTo>
                  <a:cubicBezTo>
                    <a:pt x="84106" y="123920"/>
                    <a:pt x="84582" y="125730"/>
                    <a:pt x="84582" y="127921"/>
                  </a:cubicBezTo>
                  <a:cubicBezTo>
                    <a:pt x="84582" y="130683"/>
                    <a:pt x="83725" y="133064"/>
                    <a:pt x="82106" y="134969"/>
                  </a:cubicBezTo>
                  <a:cubicBezTo>
                    <a:pt x="80391" y="136874"/>
                    <a:pt x="78010" y="138303"/>
                    <a:pt x="74962" y="139256"/>
                  </a:cubicBezTo>
                  <a:cubicBezTo>
                    <a:pt x="71914" y="140208"/>
                    <a:pt x="68485" y="140684"/>
                    <a:pt x="64675" y="140684"/>
                  </a:cubicBezTo>
                  <a:cubicBezTo>
                    <a:pt x="57150" y="140684"/>
                    <a:pt x="49816" y="139065"/>
                    <a:pt x="42767" y="135827"/>
                  </a:cubicBezTo>
                  <a:cubicBezTo>
                    <a:pt x="35719" y="132588"/>
                    <a:pt x="28670" y="126302"/>
                    <a:pt x="21622" y="116967"/>
                  </a:cubicBezTo>
                  <a:lnTo>
                    <a:pt x="0" y="141542"/>
                  </a:lnTo>
                  <a:cubicBezTo>
                    <a:pt x="4763" y="147542"/>
                    <a:pt x="10192" y="152781"/>
                    <a:pt x="16192" y="157163"/>
                  </a:cubicBezTo>
                  <a:cubicBezTo>
                    <a:pt x="22193" y="161544"/>
                    <a:pt x="29146" y="164973"/>
                    <a:pt x="36862" y="167259"/>
                  </a:cubicBezTo>
                  <a:cubicBezTo>
                    <a:pt x="44672" y="169545"/>
                    <a:pt x="53340" y="170688"/>
                    <a:pt x="62960" y="170688"/>
                  </a:cubicBezTo>
                  <a:cubicBezTo>
                    <a:pt x="74200" y="170688"/>
                    <a:pt x="84106" y="168783"/>
                    <a:pt x="92678" y="165164"/>
                  </a:cubicBezTo>
                  <a:moveTo>
                    <a:pt x="227266" y="163163"/>
                  </a:moveTo>
                  <a:cubicBezTo>
                    <a:pt x="236315" y="158115"/>
                    <a:pt x="243364" y="151257"/>
                    <a:pt x="248603" y="142589"/>
                  </a:cubicBezTo>
                  <a:cubicBezTo>
                    <a:pt x="253746" y="133922"/>
                    <a:pt x="256413" y="124016"/>
                    <a:pt x="256413" y="112776"/>
                  </a:cubicBezTo>
                  <a:cubicBezTo>
                    <a:pt x="256413" y="101537"/>
                    <a:pt x="253841" y="91631"/>
                    <a:pt x="248603" y="82963"/>
                  </a:cubicBezTo>
                  <a:cubicBezTo>
                    <a:pt x="243459" y="74295"/>
                    <a:pt x="236315" y="67437"/>
                    <a:pt x="227266" y="62389"/>
                  </a:cubicBezTo>
                  <a:cubicBezTo>
                    <a:pt x="218218" y="57341"/>
                    <a:pt x="207931" y="54864"/>
                    <a:pt x="196310" y="54864"/>
                  </a:cubicBezTo>
                  <a:cubicBezTo>
                    <a:pt x="184690" y="54864"/>
                    <a:pt x="174403" y="57341"/>
                    <a:pt x="165354" y="62389"/>
                  </a:cubicBezTo>
                  <a:cubicBezTo>
                    <a:pt x="156305" y="67437"/>
                    <a:pt x="149162" y="74295"/>
                    <a:pt x="143923" y="82963"/>
                  </a:cubicBezTo>
                  <a:cubicBezTo>
                    <a:pt x="138684" y="91631"/>
                    <a:pt x="136017" y="101632"/>
                    <a:pt x="136017" y="112776"/>
                  </a:cubicBezTo>
                  <a:cubicBezTo>
                    <a:pt x="136017" y="123920"/>
                    <a:pt x="138684" y="133922"/>
                    <a:pt x="143923" y="142589"/>
                  </a:cubicBezTo>
                  <a:cubicBezTo>
                    <a:pt x="149162" y="151257"/>
                    <a:pt x="156305" y="158115"/>
                    <a:pt x="165354" y="163163"/>
                  </a:cubicBezTo>
                  <a:cubicBezTo>
                    <a:pt x="174403" y="168212"/>
                    <a:pt x="184690" y="170688"/>
                    <a:pt x="196310" y="170688"/>
                  </a:cubicBezTo>
                  <a:cubicBezTo>
                    <a:pt x="207931" y="170688"/>
                    <a:pt x="218218" y="168212"/>
                    <a:pt x="227266" y="163163"/>
                  </a:cubicBezTo>
                  <a:moveTo>
                    <a:pt x="182785" y="137922"/>
                  </a:moveTo>
                  <a:cubicBezTo>
                    <a:pt x="178784" y="135446"/>
                    <a:pt x="175641" y="132017"/>
                    <a:pt x="173450" y="127635"/>
                  </a:cubicBezTo>
                  <a:cubicBezTo>
                    <a:pt x="171164" y="123254"/>
                    <a:pt x="170212" y="118301"/>
                    <a:pt x="170307" y="112681"/>
                  </a:cubicBezTo>
                  <a:cubicBezTo>
                    <a:pt x="170212" y="107061"/>
                    <a:pt x="171260" y="102108"/>
                    <a:pt x="173450" y="97631"/>
                  </a:cubicBezTo>
                  <a:cubicBezTo>
                    <a:pt x="175641" y="93250"/>
                    <a:pt x="178784" y="89726"/>
                    <a:pt x="182785" y="87249"/>
                  </a:cubicBezTo>
                  <a:cubicBezTo>
                    <a:pt x="186785" y="84677"/>
                    <a:pt x="191262" y="83439"/>
                    <a:pt x="196310" y="83439"/>
                  </a:cubicBezTo>
                  <a:cubicBezTo>
                    <a:pt x="201359" y="83439"/>
                    <a:pt x="205835" y="84677"/>
                    <a:pt x="209740" y="87249"/>
                  </a:cubicBezTo>
                  <a:cubicBezTo>
                    <a:pt x="213646" y="89726"/>
                    <a:pt x="216694" y="93250"/>
                    <a:pt x="218980" y="97631"/>
                  </a:cubicBezTo>
                  <a:cubicBezTo>
                    <a:pt x="221171" y="102013"/>
                    <a:pt x="222218" y="107061"/>
                    <a:pt x="222123" y="112681"/>
                  </a:cubicBezTo>
                  <a:cubicBezTo>
                    <a:pt x="222218" y="118301"/>
                    <a:pt x="221171" y="123254"/>
                    <a:pt x="218980" y="127635"/>
                  </a:cubicBezTo>
                  <a:cubicBezTo>
                    <a:pt x="216694" y="132017"/>
                    <a:pt x="213646" y="135446"/>
                    <a:pt x="209740" y="137922"/>
                  </a:cubicBezTo>
                  <a:cubicBezTo>
                    <a:pt x="205835" y="140399"/>
                    <a:pt x="201359" y="141732"/>
                    <a:pt x="196310" y="141732"/>
                  </a:cubicBezTo>
                  <a:cubicBezTo>
                    <a:pt x="191262" y="141732"/>
                    <a:pt x="186785" y="140494"/>
                    <a:pt x="182785" y="137922"/>
                  </a:cubicBezTo>
                  <a:moveTo>
                    <a:pt x="354521" y="165449"/>
                  </a:moveTo>
                  <a:cubicBezTo>
                    <a:pt x="362998" y="161925"/>
                    <a:pt x="369570" y="157163"/>
                    <a:pt x="374333" y="151162"/>
                  </a:cubicBezTo>
                  <a:lnTo>
                    <a:pt x="356235" y="129159"/>
                  </a:lnTo>
                  <a:cubicBezTo>
                    <a:pt x="353949" y="131826"/>
                    <a:pt x="351568" y="134112"/>
                    <a:pt x="348996" y="135922"/>
                  </a:cubicBezTo>
                  <a:cubicBezTo>
                    <a:pt x="346424" y="137732"/>
                    <a:pt x="343567" y="139160"/>
                    <a:pt x="340519" y="140018"/>
                  </a:cubicBezTo>
                  <a:cubicBezTo>
                    <a:pt x="337471" y="140970"/>
                    <a:pt x="334042" y="141351"/>
                    <a:pt x="330422" y="141351"/>
                  </a:cubicBezTo>
                  <a:cubicBezTo>
                    <a:pt x="325279" y="141351"/>
                    <a:pt x="320612" y="140113"/>
                    <a:pt x="316611" y="137541"/>
                  </a:cubicBezTo>
                  <a:cubicBezTo>
                    <a:pt x="312515" y="134969"/>
                    <a:pt x="309372" y="131636"/>
                    <a:pt x="307086" y="127254"/>
                  </a:cubicBezTo>
                  <a:cubicBezTo>
                    <a:pt x="304800" y="122873"/>
                    <a:pt x="303657" y="118110"/>
                    <a:pt x="303657" y="112776"/>
                  </a:cubicBezTo>
                  <a:cubicBezTo>
                    <a:pt x="303657" y="107156"/>
                    <a:pt x="304800" y="102203"/>
                    <a:pt x="306991" y="97822"/>
                  </a:cubicBezTo>
                  <a:cubicBezTo>
                    <a:pt x="309277" y="93536"/>
                    <a:pt x="312420" y="90107"/>
                    <a:pt x="316421" y="87630"/>
                  </a:cubicBezTo>
                  <a:cubicBezTo>
                    <a:pt x="320516" y="85154"/>
                    <a:pt x="325184" y="83915"/>
                    <a:pt x="330518" y="83915"/>
                  </a:cubicBezTo>
                  <a:cubicBezTo>
                    <a:pt x="334042" y="83915"/>
                    <a:pt x="337376" y="84487"/>
                    <a:pt x="340614" y="85630"/>
                  </a:cubicBezTo>
                  <a:cubicBezTo>
                    <a:pt x="343853" y="86773"/>
                    <a:pt x="346805" y="88297"/>
                    <a:pt x="349472" y="90297"/>
                  </a:cubicBezTo>
                  <a:cubicBezTo>
                    <a:pt x="352139" y="92297"/>
                    <a:pt x="354425" y="94393"/>
                    <a:pt x="356426" y="96584"/>
                  </a:cubicBezTo>
                  <a:lnTo>
                    <a:pt x="374714" y="74771"/>
                  </a:lnTo>
                  <a:cubicBezTo>
                    <a:pt x="369761" y="68485"/>
                    <a:pt x="363188" y="63532"/>
                    <a:pt x="354902" y="60103"/>
                  </a:cubicBezTo>
                  <a:cubicBezTo>
                    <a:pt x="346615" y="56579"/>
                    <a:pt x="337471" y="54864"/>
                    <a:pt x="327470" y="54864"/>
                  </a:cubicBezTo>
                  <a:cubicBezTo>
                    <a:pt x="316706" y="54864"/>
                    <a:pt x="306991" y="57341"/>
                    <a:pt x="298514" y="62389"/>
                  </a:cubicBezTo>
                  <a:cubicBezTo>
                    <a:pt x="289941" y="67437"/>
                    <a:pt x="283274" y="74295"/>
                    <a:pt x="278225" y="83058"/>
                  </a:cubicBezTo>
                  <a:cubicBezTo>
                    <a:pt x="273272" y="91821"/>
                    <a:pt x="270796" y="101727"/>
                    <a:pt x="270796" y="112776"/>
                  </a:cubicBezTo>
                  <a:cubicBezTo>
                    <a:pt x="270796" y="123825"/>
                    <a:pt x="273272" y="133731"/>
                    <a:pt x="278225" y="142494"/>
                  </a:cubicBezTo>
                  <a:cubicBezTo>
                    <a:pt x="283178" y="151257"/>
                    <a:pt x="289941" y="158115"/>
                    <a:pt x="298514" y="163163"/>
                  </a:cubicBezTo>
                  <a:cubicBezTo>
                    <a:pt x="307086" y="168212"/>
                    <a:pt x="316706" y="170688"/>
                    <a:pt x="327470" y="170688"/>
                  </a:cubicBezTo>
                  <a:cubicBezTo>
                    <a:pt x="337090" y="170688"/>
                    <a:pt x="346139" y="168974"/>
                    <a:pt x="354616" y="165449"/>
                  </a:cubicBezTo>
                  <a:moveTo>
                    <a:pt x="428435" y="57150"/>
                  </a:moveTo>
                  <a:lnTo>
                    <a:pt x="394811" y="57150"/>
                  </a:lnTo>
                  <a:lnTo>
                    <a:pt x="394811" y="168593"/>
                  </a:lnTo>
                  <a:lnTo>
                    <a:pt x="428435" y="168593"/>
                  </a:lnTo>
                  <a:lnTo>
                    <a:pt x="428435" y="57150"/>
                  </a:lnTo>
                  <a:close/>
                  <a:moveTo>
                    <a:pt x="426244" y="30290"/>
                  </a:moveTo>
                  <a:cubicBezTo>
                    <a:pt x="429768" y="27051"/>
                    <a:pt x="431578" y="22860"/>
                    <a:pt x="431578" y="17717"/>
                  </a:cubicBezTo>
                  <a:cubicBezTo>
                    <a:pt x="431578" y="12287"/>
                    <a:pt x="429863" y="8001"/>
                    <a:pt x="426339" y="5048"/>
                  </a:cubicBezTo>
                  <a:cubicBezTo>
                    <a:pt x="422815" y="2000"/>
                    <a:pt x="417957" y="572"/>
                    <a:pt x="411671" y="572"/>
                  </a:cubicBezTo>
                  <a:cubicBezTo>
                    <a:pt x="405384" y="572"/>
                    <a:pt x="400622" y="2191"/>
                    <a:pt x="397002" y="5429"/>
                  </a:cubicBezTo>
                  <a:cubicBezTo>
                    <a:pt x="393383" y="8668"/>
                    <a:pt x="391573" y="12764"/>
                    <a:pt x="391573" y="17812"/>
                  </a:cubicBezTo>
                  <a:cubicBezTo>
                    <a:pt x="391573" y="23432"/>
                    <a:pt x="393383" y="27718"/>
                    <a:pt x="396907" y="30766"/>
                  </a:cubicBezTo>
                  <a:cubicBezTo>
                    <a:pt x="400526" y="33814"/>
                    <a:pt x="405384" y="35243"/>
                    <a:pt x="411671" y="35243"/>
                  </a:cubicBezTo>
                  <a:cubicBezTo>
                    <a:pt x="417957" y="35243"/>
                    <a:pt x="422720" y="33623"/>
                    <a:pt x="426244" y="30385"/>
                  </a:cubicBezTo>
                  <a:moveTo>
                    <a:pt x="515398" y="168307"/>
                  </a:moveTo>
                  <a:cubicBezTo>
                    <a:pt x="519875" y="166783"/>
                    <a:pt x="523970" y="164687"/>
                    <a:pt x="527590" y="162020"/>
                  </a:cubicBezTo>
                  <a:cubicBezTo>
                    <a:pt x="531209" y="159353"/>
                    <a:pt x="534352" y="156305"/>
                    <a:pt x="536829" y="152781"/>
                  </a:cubicBezTo>
                  <a:cubicBezTo>
                    <a:pt x="539306" y="149257"/>
                    <a:pt x="541115" y="145542"/>
                    <a:pt x="542258" y="141637"/>
                  </a:cubicBezTo>
                  <a:lnTo>
                    <a:pt x="534734" y="141827"/>
                  </a:lnTo>
                  <a:lnTo>
                    <a:pt x="534734" y="168688"/>
                  </a:lnTo>
                  <a:lnTo>
                    <a:pt x="568738" y="168688"/>
                  </a:lnTo>
                  <a:lnTo>
                    <a:pt x="568738" y="57245"/>
                  </a:lnTo>
                  <a:lnTo>
                    <a:pt x="535305" y="57245"/>
                  </a:lnTo>
                  <a:lnTo>
                    <a:pt x="535305" y="83725"/>
                  </a:lnTo>
                  <a:lnTo>
                    <a:pt x="542258" y="84582"/>
                  </a:lnTo>
                  <a:cubicBezTo>
                    <a:pt x="541115" y="80486"/>
                    <a:pt x="539401" y="76676"/>
                    <a:pt x="537020" y="73152"/>
                  </a:cubicBezTo>
                  <a:cubicBezTo>
                    <a:pt x="534638" y="69628"/>
                    <a:pt x="531781" y="66485"/>
                    <a:pt x="528447" y="63722"/>
                  </a:cubicBezTo>
                  <a:cubicBezTo>
                    <a:pt x="525113" y="60960"/>
                    <a:pt x="521208" y="58865"/>
                    <a:pt x="516827" y="57341"/>
                  </a:cubicBezTo>
                  <a:cubicBezTo>
                    <a:pt x="512445" y="55817"/>
                    <a:pt x="507587" y="55055"/>
                    <a:pt x="502253" y="55055"/>
                  </a:cubicBezTo>
                  <a:cubicBezTo>
                    <a:pt x="492633" y="55055"/>
                    <a:pt x="483965" y="57531"/>
                    <a:pt x="476441" y="62484"/>
                  </a:cubicBezTo>
                  <a:cubicBezTo>
                    <a:pt x="468916" y="67437"/>
                    <a:pt x="462915" y="74295"/>
                    <a:pt x="458629" y="82963"/>
                  </a:cubicBezTo>
                  <a:cubicBezTo>
                    <a:pt x="454247" y="91631"/>
                    <a:pt x="452152" y="101632"/>
                    <a:pt x="452152" y="112967"/>
                  </a:cubicBezTo>
                  <a:cubicBezTo>
                    <a:pt x="452152" y="124301"/>
                    <a:pt x="454343" y="133922"/>
                    <a:pt x="458629" y="142685"/>
                  </a:cubicBezTo>
                  <a:cubicBezTo>
                    <a:pt x="463010" y="151448"/>
                    <a:pt x="468821" y="158305"/>
                    <a:pt x="476155" y="163259"/>
                  </a:cubicBezTo>
                  <a:cubicBezTo>
                    <a:pt x="483489" y="168212"/>
                    <a:pt x="491871" y="170688"/>
                    <a:pt x="501206" y="170688"/>
                  </a:cubicBezTo>
                  <a:cubicBezTo>
                    <a:pt x="506254" y="170688"/>
                    <a:pt x="511016" y="169926"/>
                    <a:pt x="515493" y="168402"/>
                  </a:cubicBezTo>
                  <a:moveTo>
                    <a:pt x="497300" y="138779"/>
                  </a:moveTo>
                  <a:cubicBezTo>
                    <a:pt x="493585" y="136398"/>
                    <a:pt x="490728" y="132969"/>
                    <a:pt x="488633" y="128588"/>
                  </a:cubicBezTo>
                  <a:cubicBezTo>
                    <a:pt x="486537" y="124206"/>
                    <a:pt x="485489" y="118967"/>
                    <a:pt x="485489" y="112967"/>
                  </a:cubicBezTo>
                  <a:cubicBezTo>
                    <a:pt x="485489" y="106966"/>
                    <a:pt x="486537" y="101727"/>
                    <a:pt x="488633" y="97346"/>
                  </a:cubicBezTo>
                  <a:cubicBezTo>
                    <a:pt x="490728" y="92964"/>
                    <a:pt x="493681" y="89535"/>
                    <a:pt x="497300" y="87059"/>
                  </a:cubicBezTo>
                  <a:cubicBezTo>
                    <a:pt x="501015" y="84582"/>
                    <a:pt x="505397" y="83344"/>
                    <a:pt x="510445" y="83344"/>
                  </a:cubicBezTo>
                  <a:cubicBezTo>
                    <a:pt x="515493" y="83344"/>
                    <a:pt x="520065" y="84582"/>
                    <a:pt x="523875" y="87059"/>
                  </a:cubicBezTo>
                  <a:cubicBezTo>
                    <a:pt x="527685" y="89535"/>
                    <a:pt x="530638" y="92964"/>
                    <a:pt x="532733" y="97346"/>
                  </a:cubicBezTo>
                  <a:cubicBezTo>
                    <a:pt x="534829" y="101727"/>
                    <a:pt x="535877" y="106966"/>
                    <a:pt x="535877" y="112967"/>
                  </a:cubicBezTo>
                  <a:cubicBezTo>
                    <a:pt x="535877" y="118967"/>
                    <a:pt x="534829" y="124206"/>
                    <a:pt x="532733" y="128588"/>
                  </a:cubicBezTo>
                  <a:cubicBezTo>
                    <a:pt x="530638" y="132969"/>
                    <a:pt x="527685" y="136398"/>
                    <a:pt x="523875" y="138779"/>
                  </a:cubicBezTo>
                  <a:cubicBezTo>
                    <a:pt x="520065" y="141161"/>
                    <a:pt x="515588" y="142399"/>
                    <a:pt x="510445" y="142399"/>
                  </a:cubicBezTo>
                  <a:cubicBezTo>
                    <a:pt x="505301" y="142399"/>
                    <a:pt x="501015" y="141256"/>
                    <a:pt x="497300" y="138779"/>
                  </a:cubicBezTo>
                  <a:moveTo>
                    <a:pt x="540830" y="22003"/>
                  </a:moveTo>
                  <a:lnTo>
                    <a:pt x="525494" y="0"/>
                  </a:lnTo>
                  <a:lnTo>
                    <a:pt x="487871" y="29813"/>
                  </a:lnTo>
                  <a:lnTo>
                    <a:pt x="497777" y="45148"/>
                  </a:lnTo>
                  <a:lnTo>
                    <a:pt x="540830" y="22098"/>
                  </a:lnTo>
                  <a:close/>
                  <a:moveTo>
                    <a:pt x="632174" y="13430"/>
                  </a:moveTo>
                  <a:lnTo>
                    <a:pt x="598551" y="13430"/>
                  </a:lnTo>
                  <a:lnTo>
                    <a:pt x="598551" y="168783"/>
                  </a:lnTo>
                  <a:lnTo>
                    <a:pt x="632174" y="168783"/>
                  </a:lnTo>
                  <a:lnTo>
                    <a:pt x="632174" y="13430"/>
                  </a:lnTo>
                  <a:close/>
                  <a:moveTo>
                    <a:pt x="669131" y="168783"/>
                  </a:moveTo>
                  <a:lnTo>
                    <a:pt x="695801" y="168783"/>
                  </a:lnTo>
                  <a:lnTo>
                    <a:pt x="695801" y="102013"/>
                  </a:lnTo>
                  <a:cubicBezTo>
                    <a:pt x="695801" y="99346"/>
                    <a:pt x="696373" y="96869"/>
                    <a:pt x="697421" y="94679"/>
                  </a:cubicBezTo>
                  <a:cubicBezTo>
                    <a:pt x="698468" y="92488"/>
                    <a:pt x="699897" y="90488"/>
                    <a:pt x="701707" y="88678"/>
                  </a:cubicBezTo>
                  <a:cubicBezTo>
                    <a:pt x="703517" y="86963"/>
                    <a:pt x="705707" y="85630"/>
                    <a:pt x="708184" y="84677"/>
                  </a:cubicBezTo>
                  <a:cubicBezTo>
                    <a:pt x="710756" y="83725"/>
                    <a:pt x="713423" y="83344"/>
                    <a:pt x="716375" y="83344"/>
                  </a:cubicBezTo>
                  <a:cubicBezTo>
                    <a:pt x="720185" y="83249"/>
                    <a:pt x="723329" y="83820"/>
                    <a:pt x="725900" y="85344"/>
                  </a:cubicBezTo>
                  <a:cubicBezTo>
                    <a:pt x="728472" y="86773"/>
                    <a:pt x="730377" y="89059"/>
                    <a:pt x="731711" y="91916"/>
                  </a:cubicBezTo>
                  <a:cubicBezTo>
                    <a:pt x="732949" y="94869"/>
                    <a:pt x="733616" y="98584"/>
                    <a:pt x="733616" y="103061"/>
                  </a:cubicBezTo>
                  <a:lnTo>
                    <a:pt x="733616" y="168783"/>
                  </a:lnTo>
                  <a:lnTo>
                    <a:pt x="767429" y="168783"/>
                  </a:lnTo>
                  <a:lnTo>
                    <a:pt x="767429" y="100298"/>
                  </a:lnTo>
                  <a:cubicBezTo>
                    <a:pt x="767429" y="90488"/>
                    <a:pt x="765905" y="82201"/>
                    <a:pt x="763048" y="75438"/>
                  </a:cubicBezTo>
                  <a:cubicBezTo>
                    <a:pt x="760095" y="68675"/>
                    <a:pt x="755809" y="63532"/>
                    <a:pt x="749999" y="60103"/>
                  </a:cubicBezTo>
                  <a:cubicBezTo>
                    <a:pt x="744284" y="56674"/>
                    <a:pt x="737235" y="54959"/>
                    <a:pt x="728758" y="54959"/>
                  </a:cubicBezTo>
                  <a:cubicBezTo>
                    <a:pt x="722567" y="54959"/>
                    <a:pt x="716756" y="56198"/>
                    <a:pt x="711137" y="58769"/>
                  </a:cubicBezTo>
                  <a:cubicBezTo>
                    <a:pt x="705517" y="61341"/>
                    <a:pt x="700754" y="64580"/>
                    <a:pt x="696754" y="68771"/>
                  </a:cubicBezTo>
                  <a:cubicBezTo>
                    <a:pt x="692753" y="72866"/>
                    <a:pt x="689991" y="77438"/>
                    <a:pt x="688467" y="82487"/>
                  </a:cubicBezTo>
                  <a:lnTo>
                    <a:pt x="695135" y="80010"/>
                  </a:lnTo>
                  <a:lnTo>
                    <a:pt x="694087" y="57341"/>
                  </a:lnTo>
                  <a:lnTo>
                    <a:pt x="662178" y="57341"/>
                  </a:lnTo>
                  <a:lnTo>
                    <a:pt x="662178" y="168783"/>
                  </a:lnTo>
                  <a:lnTo>
                    <a:pt x="669131" y="168783"/>
                  </a:lnTo>
                  <a:close/>
                  <a:moveTo>
                    <a:pt x="827818" y="57341"/>
                  </a:moveTo>
                  <a:lnTo>
                    <a:pt x="794004" y="57341"/>
                  </a:lnTo>
                  <a:lnTo>
                    <a:pt x="794004" y="168783"/>
                  </a:lnTo>
                  <a:lnTo>
                    <a:pt x="827818" y="168783"/>
                  </a:lnTo>
                  <a:lnTo>
                    <a:pt x="827818" y="57341"/>
                  </a:lnTo>
                  <a:close/>
                  <a:moveTo>
                    <a:pt x="837248" y="22098"/>
                  </a:moveTo>
                  <a:lnTo>
                    <a:pt x="821912" y="95"/>
                  </a:lnTo>
                  <a:lnTo>
                    <a:pt x="784289" y="29909"/>
                  </a:lnTo>
                  <a:lnTo>
                    <a:pt x="794195" y="45244"/>
                  </a:lnTo>
                  <a:lnTo>
                    <a:pt x="837248" y="22193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77B5E542-E2C7-9558-9810-841E868791B8}"/>
              </a:ext>
            </a:extLst>
          </p:cNvPr>
          <p:cNvGrpSpPr/>
          <p:nvPr/>
        </p:nvGrpSpPr>
        <p:grpSpPr>
          <a:xfrm>
            <a:off x="5714999" y="1392421"/>
            <a:ext cx="5826553" cy="3554269"/>
            <a:chOff x="5714999" y="1414379"/>
            <a:chExt cx="5826553" cy="3554269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32D3705-37B3-BCFA-D768-32B21FC30160}"/>
                </a:ext>
              </a:extLst>
            </p:cNvPr>
            <p:cNvSpPr/>
            <p:nvPr/>
          </p:nvSpPr>
          <p:spPr>
            <a:xfrm>
              <a:off x="5717625" y="1414379"/>
              <a:ext cx="5823927" cy="21236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sz="4400" b="1" dirty="0">
                  <a:solidFill>
                    <a:schemeClr val="accent1"/>
                  </a:solidFill>
                  <a:latin typeface="+mj-lt"/>
                  <a:ea typeface="Open Sans ExtraBold" pitchFamily="2" charset="0"/>
                  <a:cs typeface="Open Sans ExtraBold" pitchFamily="2" charset="0"/>
                </a:rPr>
                <a:t>Zákon o podpoře bydlení – Asistence v bydlení</a:t>
              </a:r>
              <a:endParaRPr lang="cs-CZ" sz="4400" b="1" dirty="0">
                <a:solidFill>
                  <a:schemeClr val="accent1"/>
                </a:solidFill>
                <a:latin typeface="+mj-lt"/>
                <a:ea typeface="Open Sans ExtraBold" pitchFamily="2" charset="0"/>
                <a:cs typeface="Open Sans ExtraBold" pitchFamily="2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CED1E006-D54C-8C1A-8A66-64B3F0EB2F46}"/>
                </a:ext>
              </a:extLst>
            </p:cNvPr>
            <p:cNvSpPr/>
            <p:nvPr/>
          </p:nvSpPr>
          <p:spPr>
            <a:xfrm>
              <a:off x="5714999" y="4198802"/>
              <a:ext cx="5648753" cy="393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endParaRPr lang="cs-CZ" dirty="0">
                <a:solidFill>
                  <a:schemeClr val="lt1">
                    <a:alpha val="50000"/>
                  </a:schemeClr>
                </a:solidFill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806DA320-E2ED-82D5-A8EB-B91EB2D57598}"/>
                </a:ext>
              </a:extLst>
            </p:cNvPr>
            <p:cNvSpPr/>
            <p:nvPr/>
          </p:nvSpPr>
          <p:spPr>
            <a:xfrm>
              <a:off x="5753100" y="4599316"/>
              <a:ext cx="561065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endParaRPr lang="cs-CZ" dirty="0">
                <a:solidFill>
                  <a:schemeClr val="lt1">
                    <a:alpha val="50000"/>
                  </a:schemeClr>
                </a:solidFill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01F67CB4-79BA-E248-9F61-05A36EBF43A9}"/>
                </a:ext>
              </a:extLst>
            </p:cNvPr>
            <p:cNvSpPr/>
            <p:nvPr/>
          </p:nvSpPr>
          <p:spPr>
            <a:xfrm>
              <a:off x="5735362" y="4399260"/>
              <a:ext cx="5788452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>
                <a:spcAft>
                  <a:spcPts val="600"/>
                </a:spcAft>
              </a:pPr>
              <a:endParaRPr lang="cs-CZ" sz="2000" dirty="0">
                <a:solidFill>
                  <a:schemeClr val="bg1">
                    <a:alpha val="60000"/>
                  </a:schemeClr>
                </a:solidFill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911ACDC-F220-D1B4-642B-D904A4139811}"/>
              </a:ext>
            </a:extLst>
          </p:cNvPr>
          <p:cNvGrpSpPr/>
          <p:nvPr/>
        </p:nvGrpSpPr>
        <p:grpSpPr>
          <a:xfrm>
            <a:off x="5820697" y="5810174"/>
            <a:ext cx="5658100" cy="504000"/>
            <a:chOff x="681805" y="9864094"/>
            <a:chExt cx="5658100" cy="504000"/>
          </a:xfrm>
        </p:grpSpPr>
        <p:pic>
          <p:nvPicPr>
            <p:cNvPr id="16" name="Obrázek 15" descr="Obsah obrázku text, Písmo, snímek obrazovky, Grafika&#10;&#10;Popis byl vytvořen automaticky">
              <a:extLst>
                <a:ext uri="{FF2B5EF4-FFF2-40B4-BE49-F238E27FC236}">
                  <a16:creationId xmlns:a16="http://schemas.microsoft.com/office/drawing/2014/main" id="{4CFC801D-60CC-3BEF-1618-3CBF3EBFF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05" y="9864094"/>
              <a:ext cx="1943787" cy="504000"/>
            </a:xfrm>
            <a:prstGeom prst="rect">
              <a:avLst/>
            </a:prstGeom>
          </p:spPr>
        </p:pic>
        <p:pic>
          <p:nvPicPr>
            <p:cNvPr id="17" name="Graphic 5">
              <a:extLst>
                <a:ext uri="{FF2B5EF4-FFF2-40B4-BE49-F238E27FC236}">
                  <a16:creationId xmlns:a16="http://schemas.microsoft.com/office/drawing/2014/main" id="{30F2EF18-BBB2-621E-FD15-339C4B6AB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85" b="-144"/>
            <a:stretch/>
          </p:blipFill>
          <p:spPr>
            <a:xfrm>
              <a:off x="5306863" y="9918094"/>
              <a:ext cx="1033042" cy="396000"/>
            </a:xfrm>
            <a:prstGeom prst="rect">
              <a:avLst/>
            </a:prstGeom>
          </p:spPr>
        </p:pic>
        <p:pic>
          <p:nvPicPr>
            <p:cNvPr id="18" name="Obrázek 17" descr="Obsah obrázku text, Písmo, Grafika, symbol&#10;&#10;Obsah vygenerovaný umělou inteligencí může být nesprávný.">
              <a:extLst>
                <a:ext uri="{FF2B5EF4-FFF2-40B4-BE49-F238E27FC236}">
                  <a16:creationId xmlns:a16="http://schemas.microsoft.com/office/drawing/2014/main" id="{29DA8095-8011-C6E5-42A7-1DA8AA1E5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689" y="9905206"/>
              <a:ext cx="1721077" cy="421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678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5" name="Nadpis 4">
            <a:extLst>
              <a:ext uri="{FF2B5EF4-FFF2-40B4-BE49-F238E27FC236}">
                <a16:creationId xmlns:a16="http://schemas.microsoft.com/office/drawing/2014/main" id="{FAFA6A11-3CEB-2AF8-DF9B-BCAE7FAD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</p:spPr>
        <p:txBody>
          <a:bodyPr/>
          <a:lstStyle/>
          <a:p>
            <a:r>
              <a:rPr lang="cs-CZ" dirty="0"/>
              <a:t>Příspěvky na poskytování asistence (III/III)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08B2B1CA-58EB-E896-EC8F-FA8609EDFEDC}"/>
              </a:ext>
            </a:extLst>
          </p:cNvPr>
          <p:cNvSpPr/>
          <p:nvPr/>
        </p:nvSpPr>
        <p:spPr>
          <a:xfrm>
            <a:off x="666750" y="1629063"/>
            <a:ext cx="10858500" cy="4775200"/>
          </a:xfrm>
          <a:prstGeom prst="roundRect">
            <a:avLst>
              <a:gd name="adj" fmla="val 581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 případě vybraných skupin domácností je navrhována o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20 % vyšší částka </a:t>
            </a:r>
            <a:b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</a:b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státního příspěvku na výkon asistence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, </a:t>
            </a:r>
          </a:p>
          <a:p>
            <a:pPr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konkrétně se jedná o domácnosti vyznačující se kumulací vícero znaků zvláštní </a:t>
            </a:r>
            <a:b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</a:b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potřebnosti, které jsou vymezeny v příloze č. 4 zákona, </a:t>
            </a:r>
          </a:p>
          <a:p>
            <a:pPr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 případě domácností s členem se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závažnými zdravotními potížemi duševní povahy 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podle přílohy č. 4 k zákonu anebo s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osobou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, která byla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bez střechy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 podle přílohy č. 4 k zákonu, je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navrhovaná o 40 % navýšená částka státního příspěvku na výkon asistence</a:t>
            </a:r>
          </a:p>
          <a:p>
            <a:pPr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18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říspěvek na poskytování asistence se přiznává na dobu účinnosti smlouvy o asistenci, </a:t>
            </a:r>
            <a:r>
              <a:rPr lang="cs-CZ" sz="18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nejdéle však na 1 rok</a:t>
            </a:r>
            <a:r>
              <a:rPr lang="cs-CZ" sz="18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, dobu přiznání příspěvku lze na žádost poskytovatele prodloužit, </a:t>
            </a:r>
          </a:p>
          <a:p>
            <a:pPr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18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podpůrné opatření asistence lze ale poskytovat pouze po dobu 2 let </a:t>
            </a:r>
            <a:br>
              <a:rPr lang="cs-CZ" sz="18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</a:br>
            <a:r>
              <a:rPr lang="cs-CZ" sz="18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(pozměňovací návrh).</a:t>
            </a:r>
            <a:endParaRPr lang="cs-CZ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D4DB8A4-FAB9-F70C-7893-57F9FC529B9E}"/>
              </a:ext>
            </a:extLst>
          </p:cNvPr>
          <p:cNvCxnSpPr>
            <a:cxnSpLocks/>
          </p:cNvCxnSpPr>
          <p:nvPr/>
        </p:nvCxnSpPr>
        <p:spPr>
          <a:xfrm>
            <a:off x="1034473" y="2724726"/>
            <a:ext cx="100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F60A93C-5633-F3E1-9E0B-176DD5D5432D}"/>
              </a:ext>
            </a:extLst>
          </p:cNvPr>
          <p:cNvCxnSpPr>
            <a:cxnSpLocks/>
          </p:cNvCxnSpPr>
          <p:nvPr/>
        </p:nvCxnSpPr>
        <p:spPr>
          <a:xfrm>
            <a:off x="1034473" y="3512126"/>
            <a:ext cx="100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AB8118CC-616B-D90C-E6B6-7B68AE2D2BE7}"/>
              </a:ext>
            </a:extLst>
          </p:cNvPr>
          <p:cNvCxnSpPr>
            <a:cxnSpLocks/>
          </p:cNvCxnSpPr>
          <p:nvPr/>
        </p:nvCxnSpPr>
        <p:spPr>
          <a:xfrm>
            <a:off x="1034473" y="4546598"/>
            <a:ext cx="100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6C0E7D5-9D88-CFCB-B0FF-E77904186311}"/>
              </a:ext>
            </a:extLst>
          </p:cNvPr>
          <p:cNvCxnSpPr>
            <a:cxnSpLocks/>
          </p:cNvCxnSpPr>
          <p:nvPr/>
        </p:nvCxnSpPr>
        <p:spPr>
          <a:xfrm>
            <a:off x="1034473" y="5331688"/>
            <a:ext cx="100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03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01A1B52-D905-3D16-9C1D-7A18BAEAD63E}"/>
              </a:ext>
            </a:extLst>
          </p:cNvPr>
          <p:cNvSpPr/>
          <p:nvPr/>
        </p:nvSpPr>
        <p:spPr>
          <a:xfrm>
            <a:off x="673100" y="1592143"/>
            <a:ext cx="6583795" cy="4775200"/>
          </a:xfrm>
          <a:prstGeom prst="roundRect">
            <a:avLst>
              <a:gd name="adj" fmla="val 581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bIns="180000" rtlCol="0" anchor="ctr"/>
          <a:lstStyle/>
          <a:p>
            <a:pPr marL="428625" marR="0" lvl="0" indent="-342900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Cílovou skupinou pro poskytování asistence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v bydlení jsou domácnosti, které byly ze stavu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bytové nouze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zabydleny v soukromém nebo obecním bytě, nebo byly v bezprostředním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ohrožení bytovou nouzí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a zůstávají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v původním bytě.</a:t>
            </a:r>
          </a:p>
          <a:p>
            <a:pPr marL="428625" marR="0" lvl="0" indent="-342900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Zároveň jsou to domácnosti, u nichž je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zvýšené riziko ztráty bydlení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 a potřebují podporu při získávání kompetencí potřebných k bydlení.</a:t>
            </a:r>
          </a:p>
          <a:p>
            <a:pPr marL="428625" lvl="0" indent="-342900">
              <a:spcAft>
                <a:spcPts val="18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prstClr val="black"/>
                </a:solidFill>
                <a:latin typeface="Lexend"/>
                <a:ea typeface="Calibri"/>
                <a:cs typeface="Calibri"/>
                <a:sym typeface="Calibri"/>
              </a:rPr>
              <a:t>Osoba či osoby v těchto domácnostech budou příslušet nejméně k jedné ze skupin osob podle přílohy č. 4 k tomuto zákonu </a:t>
            </a:r>
            <a:r>
              <a:rPr lang="cs-CZ" sz="1400" dirty="0">
                <a:solidFill>
                  <a:prstClr val="black"/>
                </a:solidFill>
                <a:latin typeface="Lexend"/>
                <a:ea typeface="Calibri"/>
                <a:cs typeface="Calibri"/>
                <a:sym typeface="Calibri"/>
              </a:rPr>
              <a:t>(</a:t>
            </a:r>
            <a:r>
              <a:rPr lang="cs-CZ" sz="1400" dirty="0">
                <a:solidFill>
                  <a:schemeClr val="tx1"/>
                </a:solidFill>
              </a:rPr>
              <a:t>pokud by se ukázalo, že není v území žádná potřebná domácnost se zvláštní potřebností, lze požádat KMB o rozšířenou využitelnost bytu 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exend"/>
              <a:ea typeface="Calibri"/>
              <a:cs typeface="Calibri"/>
              <a:sym typeface="Calibri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23E0C4-630B-6A0E-80B0-4C40EF54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</p:spPr>
        <p:txBody>
          <a:bodyPr/>
          <a:lstStyle/>
          <a:p>
            <a:r>
              <a:rPr lang="cs-CZ" dirty="0"/>
              <a:t>Cílová skupina PO asistence</a:t>
            </a:r>
            <a:br>
              <a:rPr lang="cs-CZ" dirty="0"/>
            </a:br>
            <a:endParaRPr lang="cs-CZ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grpSp>
        <p:nvGrpSpPr>
          <p:cNvPr id="25" name="Grafický objekt 6" descr="Člověk v držbě">
            <a:extLst>
              <a:ext uri="{FF2B5EF4-FFF2-40B4-BE49-F238E27FC236}">
                <a16:creationId xmlns:a16="http://schemas.microsoft.com/office/drawing/2014/main" id="{1BB1F337-019E-9D18-71A6-2B5EE5233982}"/>
              </a:ext>
            </a:extLst>
          </p:cNvPr>
          <p:cNvGrpSpPr/>
          <p:nvPr/>
        </p:nvGrpSpPr>
        <p:grpSpPr>
          <a:xfrm>
            <a:off x="9245743" y="946763"/>
            <a:ext cx="1800955" cy="4218981"/>
            <a:chOff x="9245743" y="946763"/>
            <a:chExt cx="1800955" cy="4218981"/>
          </a:xfrm>
        </p:grpSpPr>
        <p:grpSp>
          <p:nvGrpSpPr>
            <p:cNvPr id="26" name="Grafický objekt 6" descr="Člověk v držbě">
              <a:extLst>
                <a:ext uri="{FF2B5EF4-FFF2-40B4-BE49-F238E27FC236}">
                  <a16:creationId xmlns:a16="http://schemas.microsoft.com/office/drawing/2014/main" id="{D36F3396-AED3-F085-2217-D9D0982C337E}"/>
                </a:ext>
              </a:extLst>
            </p:cNvPr>
            <p:cNvGrpSpPr/>
            <p:nvPr/>
          </p:nvGrpSpPr>
          <p:grpSpPr>
            <a:xfrm>
              <a:off x="9245743" y="1460991"/>
              <a:ext cx="1800955" cy="3704754"/>
              <a:chOff x="9245743" y="1460991"/>
              <a:chExt cx="1800955" cy="3704754"/>
            </a:xfrm>
          </p:grpSpPr>
          <p:sp>
            <p:nvSpPr>
              <p:cNvPr id="27" name="Volný tvar: obrazec 26">
                <a:extLst>
                  <a:ext uri="{FF2B5EF4-FFF2-40B4-BE49-F238E27FC236}">
                    <a16:creationId xmlns:a16="http://schemas.microsoft.com/office/drawing/2014/main" id="{F2FDC3C9-7E81-ABCB-B451-7B86C7A459B7}"/>
                  </a:ext>
                </a:extLst>
              </p:cNvPr>
              <p:cNvSpPr/>
              <p:nvPr/>
            </p:nvSpPr>
            <p:spPr>
              <a:xfrm>
                <a:off x="9261813" y="1465756"/>
                <a:ext cx="1770935" cy="3689783"/>
              </a:xfrm>
              <a:custGeom>
                <a:avLst/>
                <a:gdLst>
                  <a:gd name="connsiteX0" fmla="*/ 572202 w 1770935"/>
                  <a:gd name="connsiteY0" fmla="*/ 0 h 3689783"/>
                  <a:gd name="connsiteX1" fmla="*/ 908473 w 1770935"/>
                  <a:gd name="connsiteY1" fmla="*/ 106385 h 3689783"/>
                  <a:gd name="connsiteX2" fmla="*/ 934952 w 1770935"/>
                  <a:gd name="connsiteY2" fmla="*/ 94498 h 3689783"/>
                  <a:gd name="connsiteX3" fmla="*/ 972243 w 1770935"/>
                  <a:gd name="connsiteY3" fmla="*/ 66932 h 3689783"/>
                  <a:gd name="connsiteX4" fmla="*/ 1150046 w 1770935"/>
                  <a:gd name="connsiteY4" fmla="*/ 201397 h 3689783"/>
                  <a:gd name="connsiteX5" fmla="*/ 1404049 w 1770935"/>
                  <a:gd name="connsiteY5" fmla="*/ 480632 h 3689783"/>
                  <a:gd name="connsiteX6" fmla="*/ 1510786 w 1770935"/>
                  <a:gd name="connsiteY6" fmla="*/ 1096728 h 3689783"/>
                  <a:gd name="connsiteX7" fmla="*/ 1374321 w 1770935"/>
                  <a:gd name="connsiteY7" fmla="*/ 1416939 h 3689783"/>
                  <a:gd name="connsiteX8" fmla="*/ 1381884 w 1770935"/>
                  <a:gd name="connsiteY8" fmla="*/ 1570968 h 3689783"/>
                  <a:gd name="connsiteX9" fmla="*/ 1282443 w 1770935"/>
                  <a:gd name="connsiteY9" fmla="*/ 1616907 h 3689783"/>
                  <a:gd name="connsiteX10" fmla="*/ 1357386 w 1770935"/>
                  <a:gd name="connsiteY10" fmla="*/ 1973780 h 3689783"/>
                  <a:gd name="connsiteX11" fmla="*/ 1397019 w 1770935"/>
                  <a:gd name="connsiteY11" fmla="*/ 2327586 h 3689783"/>
                  <a:gd name="connsiteX12" fmla="*/ 1386933 w 1770935"/>
                  <a:gd name="connsiteY12" fmla="*/ 2967466 h 3689783"/>
                  <a:gd name="connsiteX13" fmla="*/ 1413507 w 1770935"/>
                  <a:gd name="connsiteY13" fmla="*/ 3076099 h 3689783"/>
                  <a:gd name="connsiteX14" fmla="*/ 1452693 w 1770935"/>
                  <a:gd name="connsiteY14" fmla="*/ 3234176 h 3689783"/>
                  <a:gd name="connsiteX15" fmla="*/ 1585100 w 1770935"/>
                  <a:gd name="connsiteY15" fmla="*/ 3379642 h 3689783"/>
                  <a:gd name="connsiteX16" fmla="*/ 1768847 w 1770935"/>
                  <a:gd name="connsiteY16" fmla="*/ 3562493 h 3689783"/>
                  <a:gd name="connsiteX17" fmla="*/ 1547267 w 1770935"/>
                  <a:gd name="connsiteY17" fmla="*/ 3586810 h 3689783"/>
                  <a:gd name="connsiteX18" fmla="*/ 1409278 w 1770935"/>
                  <a:gd name="connsiteY18" fmla="*/ 3482683 h 3689783"/>
                  <a:gd name="connsiteX19" fmla="*/ 1391981 w 1770935"/>
                  <a:gd name="connsiteY19" fmla="*/ 3480521 h 3689783"/>
                  <a:gd name="connsiteX20" fmla="*/ 1281729 w 1770935"/>
                  <a:gd name="connsiteY20" fmla="*/ 3498533 h 3689783"/>
                  <a:gd name="connsiteX21" fmla="*/ 1216244 w 1770935"/>
                  <a:gd name="connsiteY21" fmla="*/ 3419265 h 3689783"/>
                  <a:gd name="connsiteX22" fmla="*/ 1201385 w 1770935"/>
                  <a:gd name="connsiteY22" fmla="*/ 3216602 h 3689783"/>
                  <a:gd name="connsiteX23" fmla="*/ 1150589 w 1770935"/>
                  <a:gd name="connsiteY23" fmla="*/ 3136078 h 3689783"/>
                  <a:gd name="connsiteX24" fmla="*/ 1118975 w 1770935"/>
                  <a:gd name="connsiteY24" fmla="*/ 2985564 h 3689783"/>
                  <a:gd name="connsiteX25" fmla="*/ 1094658 w 1770935"/>
                  <a:gd name="connsiteY25" fmla="*/ 2693727 h 3689783"/>
                  <a:gd name="connsiteX26" fmla="*/ 1069169 w 1770935"/>
                  <a:gd name="connsiteY26" fmla="*/ 2470976 h 3689783"/>
                  <a:gd name="connsiteX27" fmla="*/ 896233 w 1770935"/>
                  <a:gd name="connsiteY27" fmla="*/ 2087623 h 3689783"/>
                  <a:gd name="connsiteX28" fmla="*/ 775809 w 1770935"/>
                  <a:gd name="connsiteY28" fmla="*/ 2555910 h 3689783"/>
                  <a:gd name="connsiteX29" fmla="*/ 761483 w 1770935"/>
                  <a:gd name="connsiteY29" fmla="*/ 3083471 h 3689783"/>
                  <a:gd name="connsiteX30" fmla="*/ 780219 w 1770935"/>
                  <a:gd name="connsiteY30" fmla="*/ 3111570 h 3689783"/>
                  <a:gd name="connsiteX31" fmla="*/ 760759 w 1770935"/>
                  <a:gd name="connsiteY31" fmla="*/ 3203800 h 3689783"/>
                  <a:gd name="connsiteX32" fmla="*/ 796068 w 1770935"/>
                  <a:gd name="connsiteY32" fmla="*/ 3404397 h 3689783"/>
                  <a:gd name="connsiteX33" fmla="*/ 783095 w 1770935"/>
                  <a:gd name="connsiteY33" fmla="*/ 3437992 h 3689783"/>
                  <a:gd name="connsiteX34" fmla="*/ 848665 w 1770935"/>
                  <a:gd name="connsiteY34" fmla="*/ 3601565 h 3689783"/>
                  <a:gd name="connsiteX35" fmla="*/ 830206 w 1770935"/>
                  <a:gd name="connsiteY35" fmla="*/ 3672869 h 3689783"/>
                  <a:gd name="connsiteX36" fmla="*/ 704542 w 1770935"/>
                  <a:gd name="connsiteY36" fmla="*/ 3688032 h 3689783"/>
                  <a:gd name="connsiteX37" fmla="*/ 550333 w 1770935"/>
                  <a:gd name="connsiteY37" fmla="*/ 3561931 h 3689783"/>
                  <a:gd name="connsiteX38" fmla="*/ 546732 w 1770935"/>
                  <a:gd name="connsiteY38" fmla="*/ 3504286 h 3689783"/>
                  <a:gd name="connsiteX39" fmla="*/ 595729 w 1770935"/>
                  <a:gd name="connsiteY39" fmla="*/ 3279467 h 3689783"/>
                  <a:gd name="connsiteX40" fmla="*/ 504213 w 1770935"/>
                  <a:gd name="connsiteY40" fmla="*/ 3015282 h 3689783"/>
                  <a:gd name="connsiteX41" fmla="*/ 471790 w 1770935"/>
                  <a:gd name="connsiteY41" fmla="*/ 2586981 h 3689783"/>
                  <a:gd name="connsiteX42" fmla="*/ 487639 w 1770935"/>
                  <a:gd name="connsiteY42" fmla="*/ 2312441 h 3689783"/>
                  <a:gd name="connsiteX43" fmla="*/ 454492 w 1770935"/>
                  <a:gd name="connsiteY43" fmla="*/ 2104911 h 3689783"/>
                  <a:gd name="connsiteX44" fmla="*/ 338030 w 1770935"/>
                  <a:gd name="connsiteY44" fmla="*/ 1616897 h 3689783"/>
                  <a:gd name="connsiteX45" fmla="*/ 278670 w 1770935"/>
                  <a:gd name="connsiteY45" fmla="*/ 1583207 h 3689783"/>
                  <a:gd name="connsiteX46" fmla="*/ 270021 w 1770935"/>
                  <a:gd name="connsiteY46" fmla="*/ 1267587 h 3689783"/>
                  <a:gd name="connsiteX47" fmla="*/ 264 w 1770935"/>
                  <a:gd name="connsiteY47" fmla="*/ 1035939 h 3689783"/>
                  <a:gd name="connsiteX48" fmla="*/ 73311 w 1770935"/>
                  <a:gd name="connsiteY48" fmla="*/ 544859 h 3689783"/>
                  <a:gd name="connsiteX49" fmla="*/ 268593 w 1770935"/>
                  <a:gd name="connsiteY49" fmla="*/ 277520 h 3689783"/>
                  <a:gd name="connsiteX50" fmla="*/ 280842 w 1770935"/>
                  <a:gd name="connsiteY50" fmla="*/ 246536 h 3689783"/>
                  <a:gd name="connsiteX51" fmla="*/ 571954 w 1770935"/>
                  <a:gd name="connsiteY51" fmla="*/ 20993 h 3689783"/>
                  <a:gd name="connsiteX52" fmla="*/ 572202 w 1770935"/>
                  <a:gd name="connsiteY52" fmla="*/ 0 h 368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70935" h="3689783">
                    <a:moveTo>
                      <a:pt x="572202" y="0"/>
                    </a:moveTo>
                    <a:cubicBezTo>
                      <a:pt x="572202" y="0"/>
                      <a:pt x="862534" y="40176"/>
                      <a:pt x="908473" y="106385"/>
                    </a:cubicBezTo>
                    <a:cubicBezTo>
                      <a:pt x="908473" y="106385"/>
                      <a:pt x="916664" y="97107"/>
                      <a:pt x="934952" y="94498"/>
                    </a:cubicBezTo>
                    <a:cubicBezTo>
                      <a:pt x="946306" y="92878"/>
                      <a:pt x="955888" y="66932"/>
                      <a:pt x="972243" y="66932"/>
                    </a:cubicBezTo>
                    <a:cubicBezTo>
                      <a:pt x="972243" y="66932"/>
                      <a:pt x="1060939" y="111519"/>
                      <a:pt x="1150046" y="201397"/>
                    </a:cubicBezTo>
                    <a:cubicBezTo>
                      <a:pt x="1223369" y="275358"/>
                      <a:pt x="1355414" y="388087"/>
                      <a:pt x="1404049" y="480632"/>
                    </a:cubicBezTo>
                    <a:cubicBezTo>
                      <a:pt x="1501328" y="665731"/>
                      <a:pt x="1544562" y="917038"/>
                      <a:pt x="1510786" y="1096728"/>
                    </a:cubicBezTo>
                    <a:cubicBezTo>
                      <a:pt x="1477010" y="1276417"/>
                      <a:pt x="1471600" y="1387212"/>
                      <a:pt x="1374321" y="1416939"/>
                    </a:cubicBezTo>
                    <a:cubicBezTo>
                      <a:pt x="1374321" y="1416939"/>
                      <a:pt x="1426595" y="1509446"/>
                      <a:pt x="1381884" y="1570968"/>
                    </a:cubicBezTo>
                    <a:cubicBezTo>
                      <a:pt x="1365368" y="1593695"/>
                      <a:pt x="1330916" y="1606334"/>
                      <a:pt x="1282443" y="1616907"/>
                    </a:cubicBezTo>
                    <a:cubicBezTo>
                      <a:pt x="1282443" y="1616907"/>
                      <a:pt x="1325506" y="1793053"/>
                      <a:pt x="1357386" y="1973780"/>
                    </a:cubicBezTo>
                    <a:cubicBezTo>
                      <a:pt x="1382980" y="2118874"/>
                      <a:pt x="1394010" y="2265617"/>
                      <a:pt x="1397019" y="2327586"/>
                    </a:cubicBezTo>
                    <a:cubicBezTo>
                      <a:pt x="1403773" y="2466747"/>
                      <a:pt x="1386933" y="2967466"/>
                      <a:pt x="1386933" y="2967466"/>
                    </a:cubicBezTo>
                    <a:cubicBezTo>
                      <a:pt x="1386933" y="2967466"/>
                      <a:pt x="1419356" y="3035922"/>
                      <a:pt x="1413507" y="3076099"/>
                    </a:cubicBezTo>
                    <a:cubicBezTo>
                      <a:pt x="1407583" y="3116761"/>
                      <a:pt x="1452693" y="3234176"/>
                      <a:pt x="1452693" y="3234176"/>
                    </a:cubicBezTo>
                    <a:cubicBezTo>
                      <a:pt x="1452693" y="3234176"/>
                      <a:pt x="1512139" y="3340465"/>
                      <a:pt x="1585100" y="3379642"/>
                    </a:cubicBezTo>
                    <a:cubicBezTo>
                      <a:pt x="1658062" y="3418818"/>
                      <a:pt x="1789030" y="3471872"/>
                      <a:pt x="1768847" y="3562493"/>
                    </a:cubicBezTo>
                    <a:cubicBezTo>
                      <a:pt x="1762960" y="3588915"/>
                      <a:pt x="1666520" y="3626082"/>
                      <a:pt x="1547267" y="3586810"/>
                    </a:cubicBezTo>
                    <a:cubicBezTo>
                      <a:pt x="1424261" y="3546300"/>
                      <a:pt x="1416031" y="3528622"/>
                      <a:pt x="1409278" y="3482683"/>
                    </a:cubicBezTo>
                    <a:cubicBezTo>
                      <a:pt x="1409278" y="3482683"/>
                      <a:pt x="1397181" y="3470720"/>
                      <a:pt x="1391981" y="3480521"/>
                    </a:cubicBezTo>
                    <a:cubicBezTo>
                      <a:pt x="1373245" y="3515830"/>
                      <a:pt x="1340822" y="3511506"/>
                      <a:pt x="1281729" y="3498533"/>
                    </a:cubicBezTo>
                    <a:cubicBezTo>
                      <a:pt x="1192518" y="3478949"/>
                      <a:pt x="1216244" y="3419265"/>
                      <a:pt x="1216244" y="3419265"/>
                    </a:cubicBezTo>
                    <a:lnTo>
                      <a:pt x="1201385" y="3216602"/>
                    </a:lnTo>
                    <a:cubicBezTo>
                      <a:pt x="1201385" y="3216602"/>
                      <a:pt x="1151932" y="3190123"/>
                      <a:pt x="1150589" y="3136078"/>
                    </a:cubicBezTo>
                    <a:cubicBezTo>
                      <a:pt x="1149236" y="3082033"/>
                      <a:pt x="1118975" y="2985564"/>
                      <a:pt x="1118975" y="2985564"/>
                    </a:cubicBezTo>
                    <a:cubicBezTo>
                      <a:pt x="1118975" y="2985564"/>
                      <a:pt x="1089248" y="2804513"/>
                      <a:pt x="1094658" y="2693727"/>
                    </a:cubicBezTo>
                    <a:cubicBezTo>
                      <a:pt x="1100059" y="2582942"/>
                      <a:pt x="1069169" y="2470976"/>
                      <a:pt x="1069169" y="2470976"/>
                    </a:cubicBezTo>
                    <a:cubicBezTo>
                      <a:pt x="1069169" y="2470976"/>
                      <a:pt x="919646" y="2087261"/>
                      <a:pt x="896233" y="2087623"/>
                    </a:cubicBezTo>
                    <a:cubicBezTo>
                      <a:pt x="872821" y="2087985"/>
                      <a:pt x="792468" y="2251920"/>
                      <a:pt x="775809" y="2555910"/>
                    </a:cubicBezTo>
                    <a:cubicBezTo>
                      <a:pt x="759216" y="2858634"/>
                      <a:pt x="761483" y="3083471"/>
                      <a:pt x="761483" y="3083471"/>
                    </a:cubicBezTo>
                    <a:cubicBezTo>
                      <a:pt x="761483" y="3083471"/>
                      <a:pt x="777752" y="3084205"/>
                      <a:pt x="780219" y="3111570"/>
                    </a:cubicBezTo>
                    <a:cubicBezTo>
                      <a:pt x="781819" y="3129334"/>
                      <a:pt x="768693" y="3162014"/>
                      <a:pt x="760759" y="3203800"/>
                    </a:cubicBezTo>
                    <a:cubicBezTo>
                      <a:pt x="760759" y="3203800"/>
                      <a:pt x="803269" y="3247034"/>
                      <a:pt x="796068" y="3404397"/>
                    </a:cubicBezTo>
                    <a:lnTo>
                      <a:pt x="783095" y="3437992"/>
                    </a:lnTo>
                    <a:cubicBezTo>
                      <a:pt x="783095" y="3437992"/>
                      <a:pt x="870287" y="3550225"/>
                      <a:pt x="848665" y="3601565"/>
                    </a:cubicBezTo>
                    <a:cubicBezTo>
                      <a:pt x="848665" y="3601565"/>
                      <a:pt x="870535" y="3649104"/>
                      <a:pt x="830206" y="3672869"/>
                    </a:cubicBezTo>
                    <a:cubicBezTo>
                      <a:pt x="811737" y="3683756"/>
                      <a:pt x="757168" y="3693976"/>
                      <a:pt x="704542" y="3688032"/>
                    </a:cubicBezTo>
                    <a:cubicBezTo>
                      <a:pt x="704542" y="3688032"/>
                      <a:pt x="509804" y="3680822"/>
                      <a:pt x="550333" y="3561931"/>
                    </a:cubicBezTo>
                    <a:lnTo>
                      <a:pt x="546732" y="3504286"/>
                    </a:lnTo>
                    <a:lnTo>
                      <a:pt x="595729" y="3279467"/>
                    </a:lnTo>
                    <a:lnTo>
                      <a:pt x="504213" y="3015282"/>
                    </a:lnTo>
                    <a:cubicBezTo>
                      <a:pt x="504213" y="3015282"/>
                      <a:pt x="459626" y="2712634"/>
                      <a:pt x="471790" y="2586981"/>
                    </a:cubicBezTo>
                    <a:cubicBezTo>
                      <a:pt x="483953" y="2461327"/>
                      <a:pt x="487639" y="2312441"/>
                      <a:pt x="487639" y="2312441"/>
                    </a:cubicBezTo>
                    <a:lnTo>
                      <a:pt x="454492" y="2104911"/>
                    </a:lnTo>
                    <a:cubicBezTo>
                      <a:pt x="454492" y="2104911"/>
                      <a:pt x="307493" y="1766240"/>
                      <a:pt x="338030" y="1616897"/>
                    </a:cubicBezTo>
                    <a:cubicBezTo>
                      <a:pt x="338030" y="1616897"/>
                      <a:pt x="295968" y="1611316"/>
                      <a:pt x="278670" y="1583207"/>
                    </a:cubicBezTo>
                    <a:cubicBezTo>
                      <a:pt x="261373" y="1555099"/>
                      <a:pt x="270021" y="1267587"/>
                      <a:pt x="270021" y="1267587"/>
                    </a:cubicBezTo>
                    <a:cubicBezTo>
                      <a:pt x="270021" y="1267587"/>
                      <a:pt x="2969" y="1157535"/>
                      <a:pt x="264" y="1035939"/>
                    </a:cubicBezTo>
                    <a:cubicBezTo>
                      <a:pt x="-2441" y="914343"/>
                      <a:pt x="15218" y="684019"/>
                      <a:pt x="73311" y="544859"/>
                    </a:cubicBezTo>
                    <a:cubicBezTo>
                      <a:pt x="131404" y="405698"/>
                      <a:pt x="268593" y="277520"/>
                      <a:pt x="268593" y="277520"/>
                    </a:cubicBezTo>
                    <a:cubicBezTo>
                      <a:pt x="268593" y="277520"/>
                      <a:pt x="269145" y="262309"/>
                      <a:pt x="280842" y="246536"/>
                    </a:cubicBezTo>
                    <a:cubicBezTo>
                      <a:pt x="326409" y="185061"/>
                      <a:pt x="455835" y="38195"/>
                      <a:pt x="571954" y="20993"/>
                    </a:cubicBezTo>
                    <a:lnTo>
                      <a:pt x="5722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grpSp>
            <p:nvGrpSpPr>
              <p:cNvPr id="28" name="Grafický objekt 6" descr="Člověk v držbě">
                <a:extLst>
                  <a:ext uri="{FF2B5EF4-FFF2-40B4-BE49-F238E27FC236}">
                    <a16:creationId xmlns:a16="http://schemas.microsoft.com/office/drawing/2014/main" id="{FA09DF46-8387-BA36-1C6E-1F1DD818DA0A}"/>
                  </a:ext>
                </a:extLst>
              </p:cNvPr>
              <p:cNvGrpSpPr/>
              <p:nvPr/>
            </p:nvGrpSpPr>
            <p:grpSpPr>
              <a:xfrm>
                <a:off x="9809369" y="4543345"/>
                <a:ext cx="1216177" cy="606680"/>
                <a:chOff x="9809369" y="4543345"/>
                <a:chExt cx="1216177" cy="606680"/>
              </a:xfrm>
              <a:solidFill>
                <a:srgbClr val="FFFFFF"/>
              </a:solidFill>
            </p:grpSpPr>
            <p:sp>
              <p:nvSpPr>
                <p:cNvPr id="29" name="Volný tvar: obrazec 28">
                  <a:extLst>
                    <a:ext uri="{FF2B5EF4-FFF2-40B4-BE49-F238E27FC236}">
                      <a16:creationId xmlns:a16="http://schemas.microsoft.com/office/drawing/2014/main" id="{55D8088B-21D1-63B7-8C33-59D05A13FDCC}"/>
                    </a:ext>
                  </a:extLst>
                </p:cNvPr>
                <p:cNvSpPr/>
                <p:nvPr/>
              </p:nvSpPr>
              <p:spPr>
                <a:xfrm>
                  <a:off x="10465116" y="4543345"/>
                  <a:ext cx="560430" cy="521981"/>
                </a:xfrm>
                <a:custGeom>
                  <a:avLst/>
                  <a:gdLst>
                    <a:gd name="connsiteX0" fmla="*/ 560048 w 560430"/>
                    <a:gd name="connsiteY0" fmla="*/ 485228 h 521981"/>
                    <a:gd name="connsiteX1" fmla="*/ 558438 w 560430"/>
                    <a:gd name="connsiteY1" fmla="*/ 462130 h 521981"/>
                    <a:gd name="connsiteX2" fmla="*/ 367386 w 560430"/>
                    <a:gd name="connsiteY2" fmla="*/ 294118 h 521981"/>
                    <a:gd name="connsiteX3" fmla="*/ 253333 w 560430"/>
                    <a:gd name="connsiteY3" fmla="*/ 182199 h 521981"/>
                    <a:gd name="connsiteX4" fmla="*/ 234874 w 560430"/>
                    <a:gd name="connsiteY4" fmla="*/ 147262 h 521981"/>
                    <a:gd name="connsiteX5" fmla="*/ 209747 w 560430"/>
                    <a:gd name="connsiteY5" fmla="*/ 36914 h 521981"/>
                    <a:gd name="connsiteX6" fmla="*/ 202165 w 560430"/>
                    <a:gd name="connsiteY6" fmla="*/ 4834 h 521981"/>
                    <a:gd name="connsiteX7" fmla="*/ 147739 w 560430"/>
                    <a:gd name="connsiteY7" fmla="*/ 36038 h 521981"/>
                    <a:gd name="connsiteX8" fmla="*/ 95980 w 560430"/>
                    <a:gd name="connsiteY8" fmla="*/ 111867 h 521981"/>
                    <a:gd name="connsiteX9" fmla="*/ 15818 w 560430"/>
                    <a:gd name="connsiteY9" fmla="*/ 139146 h 521981"/>
                    <a:gd name="connsiteX10" fmla="*/ 5264 w 560430"/>
                    <a:gd name="connsiteY10" fmla="*/ 140889 h 521981"/>
                    <a:gd name="connsiteX11" fmla="*/ 92 w 560430"/>
                    <a:gd name="connsiteY11" fmla="*/ 147881 h 521981"/>
                    <a:gd name="connsiteX12" fmla="*/ 14751 w 560430"/>
                    <a:gd name="connsiteY12" fmla="*/ 285336 h 521981"/>
                    <a:gd name="connsiteX13" fmla="*/ 12484 w 560430"/>
                    <a:gd name="connsiteY13" fmla="*/ 368784 h 521981"/>
                    <a:gd name="connsiteX14" fmla="*/ 47450 w 560430"/>
                    <a:gd name="connsiteY14" fmla="*/ 408694 h 521981"/>
                    <a:gd name="connsiteX15" fmla="*/ 132480 w 560430"/>
                    <a:gd name="connsiteY15" fmla="*/ 428868 h 521981"/>
                    <a:gd name="connsiteX16" fmla="*/ 161303 w 560430"/>
                    <a:gd name="connsiteY16" fmla="*/ 428144 h 521981"/>
                    <a:gd name="connsiteX17" fmla="*/ 181477 w 560430"/>
                    <a:gd name="connsiteY17" fmla="*/ 405808 h 521981"/>
                    <a:gd name="connsiteX18" fmla="*/ 210995 w 560430"/>
                    <a:gd name="connsiteY18" fmla="*/ 412228 h 521981"/>
                    <a:gd name="connsiteX19" fmla="*/ 208852 w 560430"/>
                    <a:gd name="connsiteY19" fmla="*/ 430306 h 521981"/>
                    <a:gd name="connsiteX20" fmla="*/ 278032 w 560430"/>
                    <a:gd name="connsiteY20" fmla="*/ 484351 h 521981"/>
                    <a:gd name="connsiteX21" fmla="*/ 525196 w 560430"/>
                    <a:gd name="connsiteY21" fmla="*/ 513174 h 521981"/>
                    <a:gd name="connsiteX22" fmla="*/ 560048 w 560430"/>
                    <a:gd name="connsiteY22" fmla="*/ 485228 h 52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60430" h="521981">
                      <a:moveTo>
                        <a:pt x="560048" y="485228"/>
                      </a:moveTo>
                      <a:cubicBezTo>
                        <a:pt x="559657" y="484285"/>
                        <a:pt x="558667" y="465073"/>
                        <a:pt x="558438" y="462130"/>
                      </a:cubicBezTo>
                      <a:cubicBezTo>
                        <a:pt x="552180" y="376576"/>
                        <a:pt x="427346" y="339086"/>
                        <a:pt x="367386" y="294118"/>
                      </a:cubicBezTo>
                      <a:cubicBezTo>
                        <a:pt x="367976" y="293651"/>
                        <a:pt x="255953" y="186181"/>
                        <a:pt x="253333" y="182199"/>
                      </a:cubicBezTo>
                      <a:cubicBezTo>
                        <a:pt x="251933" y="180161"/>
                        <a:pt x="236274" y="150310"/>
                        <a:pt x="234874" y="147262"/>
                      </a:cubicBezTo>
                      <a:cubicBezTo>
                        <a:pt x="218843" y="111876"/>
                        <a:pt x="210156" y="73729"/>
                        <a:pt x="209747" y="36914"/>
                      </a:cubicBezTo>
                      <a:cubicBezTo>
                        <a:pt x="209576" y="26742"/>
                        <a:pt x="210795" y="13073"/>
                        <a:pt x="202165" y="4834"/>
                      </a:cubicBezTo>
                      <a:cubicBezTo>
                        <a:pt x="178857" y="-11920"/>
                        <a:pt x="158617" y="18903"/>
                        <a:pt x="147739" y="36038"/>
                      </a:cubicBezTo>
                      <a:cubicBezTo>
                        <a:pt x="134728" y="55574"/>
                        <a:pt x="98095" y="109342"/>
                        <a:pt x="95980" y="111867"/>
                      </a:cubicBezTo>
                      <a:cubicBezTo>
                        <a:pt x="78083" y="132307"/>
                        <a:pt x="46365" y="148671"/>
                        <a:pt x="15818" y="139146"/>
                      </a:cubicBezTo>
                      <a:cubicBezTo>
                        <a:pt x="12246" y="138156"/>
                        <a:pt x="8808" y="140794"/>
                        <a:pt x="5264" y="140889"/>
                      </a:cubicBezTo>
                      <a:cubicBezTo>
                        <a:pt x="1978" y="141280"/>
                        <a:pt x="-517" y="144613"/>
                        <a:pt x="92" y="147881"/>
                      </a:cubicBezTo>
                      <a:cubicBezTo>
                        <a:pt x="6521" y="187667"/>
                        <a:pt x="11170" y="231319"/>
                        <a:pt x="14751" y="285336"/>
                      </a:cubicBezTo>
                      <a:cubicBezTo>
                        <a:pt x="16266" y="303976"/>
                        <a:pt x="12532" y="366403"/>
                        <a:pt x="12484" y="368784"/>
                      </a:cubicBezTo>
                      <a:cubicBezTo>
                        <a:pt x="11989" y="394378"/>
                        <a:pt x="36592" y="405913"/>
                        <a:pt x="47450" y="408694"/>
                      </a:cubicBezTo>
                      <a:cubicBezTo>
                        <a:pt x="74673" y="417352"/>
                        <a:pt x="105972" y="424991"/>
                        <a:pt x="132480" y="428868"/>
                      </a:cubicBezTo>
                      <a:cubicBezTo>
                        <a:pt x="140919" y="430211"/>
                        <a:pt x="152825" y="431544"/>
                        <a:pt x="161303" y="428144"/>
                      </a:cubicBezTo>
                      <a:cubicBezTo>
                        <a:pt x="166189" y="425811"/>
                        <a:pt x="183296" y="412504"/>
                        <a:pt x="181477" y="405808"/>
                      </a:cubicBezTo>
                      <a:cubicBezTo>
                        <a:pt x="181172" y="404913"/>
                        <a:pt x="210690" y="408666"/>
                        <a:pt x="210995" y="412228"/>
                      </a:cubicBezTo>
                      <a:cubicBezTo>
                        <a:pt x="211614" y="419248"/>
                        <a:pt x="208347" y="429049"/>
                        <a:pt x="208852" y="430306"/>
                      </a:cubicBezTo>
                      <a:cubicBezTo>
                        <a:pt x="218129" y="455757"/>
                        <a:pt x="256191" y="474160"/>
                        <a:pt x="278032" y="484351"/>
                      </a:cubicBezTo>
                      <a:cubicBezTo>
                        <a:pt x="359928" y="521451"/>
                        <a:pt x="440595" y="531243"/>
                        <a:pt x="525196" y="513174"/>
                      </a:cubicBezTo>
                      <a:cubicBezTo>
                        <a:pt x="533254" y="510897"/>
                        <a:pt x="564210" y="496086"/>
                        <a:pt x="560048" y="4852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0" name="Volný tvar: obrazec 29">
                  <a:extLst>
                    <a:ext uri="{FF2B5EF4-FFF2-40B4-BE49-F238E27FC236}">
                      <a16:creationId xmlns:a16="http://schemas.microsoft.com/office/drawing/2014/main" id="{59DB749B-1123-43F9-3CFC-9A5B69864404}"/>
                    </a:ext>
                  </a:extLst>
                </p:cNvPr>
                <p:cNvSpPr/>
                <p:nvPr/>
              </p:nvSpPr>
              <p:spPr>
                <a:xfrm>
                  <a:off x="9809369" y="4571782"/>
                  <a:ext cx="307078" cy="578243"/>
                </a:xfrm>
                <a:custGeom>
                  <a:avLst/>
                  <a:gdLst>
                    <a:gd name="connsiteX0" fmla="*/ 294079 w 307078"/>
                    <a:gd name="connsiteY0" fmla="*/ 485851 h 578243"/>
                    <a:gd name="connsiteX1" fmla="*/ 260027 w 307078"/>
                    <a:gd name="connsiteY1" fmla="*/ 388649 h 578243"/>
                    <a:gd name="connsiteX2" fmla="*/ 247712 w 307078"/>
                    <a:gd name="connsiteY2" fmla="*/ 299561 h 578243"/>
                    <a:gd name="connsiteX3" fmla="*/ 241206 w 307078"/>
                    <a:gd name="connsiteY3" fmla="*/ 157334 h 578243"/>
                    <a:gd name="connsiteX4" fmla="*/ 211431 w 307078"/>
                    <a:gd name="connsiteY4" fmla="*/ 105918 h 578243"/>
                    <a:gd name="connsiteX5" fmla="*/ 204525 w 307078"/>
                    <a:gd name="connsiteY5" fmla="*/ 88068 h 578243"/>
                    <a:gd name="connsiteX6" fmla="*/ 141108 w 307078"/>
                    <a:gd name="connsiteY6" fmla="*/ 0 h 578243"/>
                    <a:gd name="connsiteX7" fmla="*/ 75785 w 307078"/>
                    <a:gd name="connsiteY7" fmla="*/ 92116 h 578243"/>
                    <a:gd name="connsiteX8" fmla="*/ 29656 w 307078"/>
                    <a:gd name="connsiteY8" fmla="*/ 295313 h 578243"/>
                    <a:gd name="connsiteX9" fmla="*/ 10911 w 307078"/>
                    <a:gd name="connsiteY9" fmla="*/ 437740 h 578243"/>
                    <a:gd name="connsiteX10" fmla="*/ 14 w 307078"/>
                    <a:gd name="connsiteY10" fmla="*/ 485785 h 578243"/>
                    <a:gd name="connsiteX11" fmla="*/ 57050 w 307078"/>
                    <a:gd name="connsiteY11" fmla="*/ 550155 h 578243"/>
                    <a:gd name="connsiteX12" fmla="*/ 279468 w 307078"/>
                    <a:gd name="connsiteY12" fmla="*/ 558841 h 578243"/>
                    <a:gd name="connsiteX13" fmla="*/ 307071 w 307078"/>
                    <a:gd name="connsiteY13" fmla="*/ 521694 h 578243"/>
                    <a:gd name="connsiteX14" fmla="*/ 294079 w 307078"/>
                    <a:gd name="connsiteY14" fmla="*/ 485851 h 578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078" h="578243">
                      <a:moveTo>
                        <a:pt x="294079" y="485851"/>
                      </a:moveTo>
                      <a:cubicBezTo>
                        <a:pt x="303880" y="459972"/>
                        <a:pt x="291250" y="425234"/>
                        <a:pt x="260027" y="388649"/>
                      </a:cubicBezTo>
                      <a:cubicBezTo>
                        <a:pt x="246321" y="371170"/>
                        <a:pt x="227157" y="328651"/>
                        <a:pt x="247712" y="299561"/>
                      </a:cubicBezTo>
                      <a:cubicBezTo>
                        <a:pt x="249169" y="297351"/>
                        <a:pt x="242197" y="161077"/>
                        <a:pt x="241206" y="157334"/>
                      </a:cubicBezTo>
                      <a:cubicBezTo>
                        <a:pt x="238844" y="148390"/>
                        <a:pt x="214746" y="109795"/>
                        <a:pt x="211431" y="105918"/>
                      </a:cubicBezTo>
                      <a:cubicBezTo>
                        <a:pt x="209364" y="102632"/>
                        <a:pt x="204258" y="93850"/>
                        <a:pt x="204525" y="88068"/>
                      </a:cubicBezTo>
                      <a:cubicBezTo>
                        <a:pt x="196943" y="23031"/>
                        <a:pt x="165692" y="0"/>
                        <a:pt x="141108" y="0"/>
                      </a:cubicBezTo>
                      <a:cubicBezTo>
                        <a:pt x="113114" y="86"/>
                        <a:pt x="82329" y="28613"/>
                        <a:pt x="75785" y="92116"/>
                      </a:cubicBezTo>
                      <a:cubicBezTo>
                        <a:pt x="75585" y="94107"/>
                        <a:pt x="35285" y="260395"/>
                        <a:pt x="29656" y="295313"/>
                      </a:cubicBezTo>
                      <a:cubicBezTo>
                        <a:pt x="22626" y="341395"/>
                        <a:pt x="938" y="391392"/>
                        <a:pt x="10911" y="437740"/>
                      </a:cubicBezTo>
                      <a:cubicBezTo>
                        <a:pt x="5091" y="459400"/>
                        <a:pt x="-310" y="482775"/>
                        <a:pt x="14" y="485785"/>
                      </a:cubicBezTo>
                      <a:cubicBezTo>
                        <a:pt x="1967" y="514055"/>
                        <a:pt x="22217" y="536905"/>
                        <a:pt x="57050" y="550155"/>
                      </a:cubicBezTo>
                      <a:cubicBezTo>
                        <a:pt x="111237" y="574872"/>
                        <a:pt x="213088" y="594341"/>
                        <a:pt x="279468" y="558841"/>
                      </a:cubicBezTo>
                      <a:cubicBezTo>
                        <a:pt x="295403" y="550602"/>
                        <a:pt x="305262" y="537353"/>
                        <a:pt x="307071" y="521694"/>
                      </a:cubicBezTo>
                      <a:cubicBezTo>
                        <a:pt x="307367" y="519160"/>
                        <a:pt x="298108" y="499424"/>
                        <a:pt x="294079" y="4858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sp>
            <p:nvSpPr>
              <p:cNvPr id="31" name="Volný tvar: obrazec 30">
                <a:extLst>
                  <a:ext uri="{FF2B5EF4-FFF2-40B4-BE49-F238E27FC236}">
                    <a16:creationId xmlns:a16="http://schemas.microsoft.com/office/drawing/2014/main" id="{4943F93F-31D7-F6AC-2FE9-6AC69F4ECDFF}"/>
                  </a:ext>
                </a:extLst>
              </p:cNvPr>
              <p:cNvSpPr/>
              <p:nvPr/>
            </p:nvSpPr>
            <p:spPr>
              <a:xfrm>
                <a:off x="9929740" y="2302523"/>
                <a:ext cx="223542" cy="71899"/>
              </a:xfrm>
              <a:custGeom>
                <a:avLst/>
                <a:gdLst>
                  <a:gd name="connsiteX0" fmla="*/ 215923 w 223542"/>
                  <a:gd name="connsiteY0" fmla="*/ 23950 h 71899"/>
                  <a:gd name="connsiteX1" fmla="*/ 202188 w 223542"/>
                  <a:gd name="connsiteY1" fmla="*/ 176 h 71899"/>
                  <a:gd name="connsiteX2" fmla="*/ 40054 w 223542"/>
                  <a:gd name="connsiteY2" fmla="*/ 19283 h 71899"/>
                  <a:gd name="connsiteX3" fmla="*/ 26614 w 223542"/>
                  <a:gd name="connsiteY3" fmla="*/ 24941 h 71899"/>
                  <a:gd name="connsiteX4" fmla="*/ 325 w 223542"/>
                  <a:gd name="connsiteY4" fmla="*/ 58240 h 71899"/>
                  <a:gd name="connsiteX5" fmla="*/ 7335 w 223542"/>
                  <a:gd name="connsiteY5" fmla="*/ 71899 h 71899"/>
                  <a:gd name="connsiteX6" fmla="*/ 211504 w 223542"/>
                  <a:gd name="connsiteY6" fmla="*/ 70604 h 71899"/>
                  <a:gd name="connsiteX7" fmla="*/ 218486 w 223542"/>
                  <a:gd name="connsiteY7" fmla="*/ 66927 h 71899"/>
                  <a:gd name="connsiteX8" fmla="*/ 215923 w 223542"/>
                  <a:gd name="connsiteY8" fmla="*/ 23950 h 7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3542" h="71899">
                    <a:moveTo>
                      <a:pt x="215923" y="23950"/>
                    </a:moveTo>
                    <a:cubicBezTo>
                      <a:pt x="207922" y="8415"/>
                      <a:pt x="205827" y="1785"/>
                      <a:pt x="202188" y="176"/>
                    </a:cubicBezTo>
                    <a:cubicBezTo>
                      <a:pt x="196940" y="-2148"/>
                      <a:pt x="55360" y="19350"/>
                      <a:pt x="40054" y="19283"/>
                    </a:cubicBezTo>
                    <a:cubicBezTo>
                      <a:pt x="34682" y="19283"/>
                      <a:pt x="31119" y="18978"/>
                      <a:pt x="26614" y="24941"/>
                    </a:cubicBezTo>
                    <a:cubicBezTo>
                      <a:pt x="21575" y="32780"/>
                      <a:pt x="973" y="56573"/>
                      <a:pt x="325" y="58240"/>
                    </a:cubicBezTo>
                    <a:cubicBezTo>
                      <a:pt x="-1113" y="62526"/>
                      <a:pt x="2401" y="72004"/>
                      <a:pt x="7335" y="71899"/>
                    </a:cubicBezTo>
                    <a:cubicBezTo>
                      <a:pt x="8383" y="71908"/>
                      <a:pt x="188920" y="65508"/>
                      <a:pt x="211504" y="70604"/>
                    </a:cubicBezTo>
                    <a:cubicBezTo>
                      <a:pt x="214418" y="71261"/>
                      <a:pt x="217381" y="69699"/>
                      <a:pt x="218486" y="66927"/>
                    </a:cubicBezTo>
                    <a:cubicBezTo>
                      <a:pt x="227363" y="44677"/>
                      <a:pt x="223296" y="36094"/>
                      <a:pt x="215923" y="239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32" name="Volný tvar: obrazec 31">
                <a:extLst>
                  <a:ext uri="{FF2B5EF4-FFF2-40B4-BE49-F238E27FC236}">
                    <a16:creationId xmlns:a16="http://schemas.microsoft.com/office/drawing/2014/main" id="{B282F7E1-9761-8F47-D34B-E311E995F866}"/>
                  </a:ext>
                </a:extLst>
              </p:cNvPr>
              <p:cNvSpPr/>
              <p:nvPr/>
            </p:nvSpPr>
            <p:spPr>
              <a:xfrm>
                <a:off x="9938652" y="2377389"/>
                <a:ext cx="210890" cy="335789"/>
              </a:xfrm>
              <a:custGeom>
                <a:avLst/>
                <a:gdLst>
                  <a:gd name="connsiteX0" fmla="*/ 208812 w 210890"/>
                  <a:gd name="connsiteY0" fmla="*/ 1500 h 335789"/>
                  <a:gd name="connsiteX1" fmla="*/ 203401 w 210890"/>
                  <a:gd name="connsiteY1" fmla="*/ 167 h 335789"/>
                  <a:gd name="connsiteX2" fmla="*/ 173474 w 210890"/>
                  <a:gd name="connsiteY2" fmla="*/ 1824 h 335789"/>
                  <a:gd name="connsiteX3" fmla="*/ 9339 w 210890"/>
                  <a:gd name="connsiteY3" fmla="*/ 1300 h 335789"/>
                  <a:gd name="connsiteX4" fmla="*/ 3329 w 210890"/>
                  <a:gd name="connsiteY4" fmla="*/ 6491 h 335789"/>
                  <a:gd name="connsiteX5" fmla="*/ 7844 w 210890"/>
                  <a:gd name="connsiteY5" fmla="*/ 62413 h 335789"/>
                  <a:gd name="connsiteX6" fmla="*/ 122782 w 210890"/>
                  <a:gd name="connsiteY6" fmla="*/ 125640 h 335789"/>
                  <a:gd name="connsiteX7" fmla="*/ 125477 w 210890"/>
                  <a:gd name="connsiteY7" fmla="*/ 131126 h 335789"/>
                  <a:gd name="connsiteX8" fmla="*/ 131830 w 210890"/>
                  <a:gd name="connsiteY8" fmla="*/ 172226 h 335789"/>
                  <a:gd name="connsiteX9" fmla="*/ 128401 w 210890"/>
                  <a:gd name="connsiteY9" fmla="*/ 187390 h 335789"/>
                  <a:gd name="connsiteX10" fmla="*/ 113609 w 210890"/>
                  <a:gd name="connsiteY10" fmla="*/ 196896 h 335789"/>
                  <a:gd name="connsiteX11" fmla="*/ 109590 w 210890"/>
                  <a:gd name="connsiteY11" fmla="*/ 199611 h 335789"/>
                  <a:gd name="connsiteX12" fmla="*/ 108866 w 210890"/>
                  <a:gd name="connsiteY12" fmla="*/ 204430 h 335789"/>
                  <a:gd name="connsiteX13" fmla="*/ 104418 w 210890"/>
                  <a:gd name="connsiteY13" fmla="*/ 219527 h 335789"/>
                  <a:gd name="connsiteX14" fmla="*/ 40324 w 210890"/>
                  <a:gd name="connsiteY14" fmla="*/ 237206 h 335789"/>
                  <a:gd name="connsiteX15" fmla="*/ 23007 w 210890"/>
                  <a:gd name="connsiteY15" fmla="*/ 244797 h 335789"/>
                  <a:gd name="connsiteX16" fmla="*/ 31189 w 210890"/>
                  <a:gd name="connsiteY16" fmla="*/ 329103 h 335789"/>
                  <a:gd name="connsiteX17" fmla="*/ 36923 w 210890"/>
                  <a:gd name="connsiteY17" fmla="*/ 335247 h 335789"/>
                  <a:gd name="connsiteX18" fmla="*/ 173245 w 210890"/>
                  <a:gd name="connsiteY18" fmla="*/ 331846 h 335789"/>
                  <a:gd name="connsiteX19" fmla="*/ 179427 w 210890"/>
                  <a:gd name="connsiteY19" fmla="*/ 327036 h 335789"/>
                  <a:gd name="connsiteX20" fmla="*/ 202944 w 210890"/>
                  <a:gd name="connsiteY20" fmla="*/ 114524 h 335789"/>
                  <a:gd name="connsiteX21" fmla="*/ 210859 w 210890"/>
                  <a:gd name="connsiteY21" fmla="*/ 6682 h 335789"/>
                  <a:gd name="connsiteX22" fmla="*/ 208812 w 210890"/>
                  <a:gd name="connsiteY22" fmla="*/ 1500 h 335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0890" h="335789">
                    <a:moveTo>
                      <a:pt x="208812" y="1500"/>
                    </a:moveTo>
                    <a:cubicBezTo>
                      <a:pt x="207326" y="205"/>
                      <a:pt x="205316" y="-290"/>
                      <a:pt x="203401" y="167"/>
                    </a:cubicBezTo>
                    <a:cubicBezTo>
                      <a:pt x="193848" y="2443"/>
                      <a:pt x="183951" y="2148"/>
                      <a:pt x="173474" y="1824"/>
                    </a:cubicBezTo>
                    <a:cubicBezTo>
                      <a:pt x="118334" y="-290"/>
                      <a:pt x="64327" y="2196"/>
                      <a:pt x="9339" y="1300"/>
                    </a:cubicBezTo>
                    <a:cubicBezTo>
                      <a:pt x="6329" y="1300"/>
                      <a:pt x="3767" y="3501"/>
                      <a:pt x="3329" y="6491"/>
                    </a:cubicBezTo>
                    <a:cubicBezTo>
                      <a:pt x="3138" y="11397"/>
                      <a:pt x="-6463" y="65061"/>
                      <a:pt x="7844" y="62413"/>
                    </a:cubicBezTo>
                    <a:cubicBezTo>
                      <a:pt x="26598" y="60612"/>
                      <a:pt x="115438" y="88406"/>
                      <a:pt x="122782" y="125640"/>
                    </a:cubicBezTo>
                    <a:cubicBezTo>
                      <a:pt x="122629" y="127821"/>
                      <a:pt x="123658" y="129916"/>
                      <a:pt x="125477" y="131126"/>
                    </a:cubicBezTo>
                    <a:cubicBezTo>
                      <a:pt x="138565" y="139965"/>
                      <a:pt x="152004" y="164473"/>
                      <a:pt x="131830" y="172226"/>
                    </a:cubicBezTo>
                    <a:cubicBezTo>
                      <a:pt x="122239" y="175903"/>
                      <a:pt x="132116" y="181485"/>
                      <a:pt x="128401" y="187390"/>
                    </a:cubicBezTo>
                    <a:cubicBezTo>
                      <a:pt x="126382" y="191838"/>
                      <a:pt x="120581" y="195572"/>
                      <a:pt x="113609" y="196896"/>
                    </a:cubicBezTo>
                    <a:cubicBezTo>
                      <a:pt x="111952" y="197211"/>
                      <a:pt x="110494" y="198182"/>
                      <a:pt x="109590" y="199611"/>
                    </a:cubicBezTo>
                    <a:cubicBezTo>
                      <a:pt x="108685" y="201049"/>
                      <a:pt x="108418" y="202792"/>
                      <a:pt x="108866" y="204430"/>
                    </a:cubicBezTo>
                    <a:cubicBezTo>
                      <a:pt x="109361" y="210479"/>
                      <a:pt x="107904" y="215422"/>
                      <a:pt x="104418" y="219527"/>
                    </a:cubicBezTo>
                    <a:cubicBezTo>
                      <a:pt x="92749" y="233272"/>
                      <a:pt x="61203" y="235644"/>
                      <a:pt x="40324" y="237206"/>
                    </a:cubicBezTo>
                    <a:cubicBezTo>
                      <a:pt x="33599" y="238425"/>
                      <a:pt x="23074" y="235730"/>
                      <a:pt x="23007" y="244797"/>
                    </a:cubicBezTo>
                    <a:cubicBezTo>
                      <a:pt x="25484" y="272991"/>
                      <a:pt x="31494" y="300757"/>
                      <a:pt x="31189" y="329103"/>
                    </a:cubicBezTo>
                    <a:cubicBezTo>
                      <a:pt x="31151" y="332361"/>
                      <a:pt x="33675" y="335066"/>
                      <a:pt x="36923" y="335247"/>
                    </a:cubicBezTo>
                    <a:cubicBezTo>
                      <a:pt x="82672" y="337847"/>
                      <a:pt x="127563" y="330170"/>
                      <a:pt x="173245" y="331846"/>
                    </a:cubicBezTo>
                    <a:cubicBezTo>
                      <a:pt x="176179" y="331970"/>
                      <a:pt x="178808" y="329922"/>
                      <a:pt x="179427" y="327036"/>
                    </a:cubicBezTo>
                    <a:cubicBezTo>
                      <a:pt x="194314" y="256818"/>
                      <a:pt x="198706" y="184476"/>
                      <a:pt x="202944" y="114524"/>
                    </a:cubicBezTo>
                    <a:cubicBezTo>
                      <a:pt x="205087" y="79119"/>
                      <a:pt x="207307" y="42515"/>
                      <a:pt x="210859" y="6682"/>
                    </a:cubicBezTo>
                    <a:cubicBezTo>
                      <a:pt x="211059" y="4729"/>
                      <a:pt x="210297" y="2796"/>
                      <a:pt x="208812" y="1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33" name="Volný tvar: obrazec 32">
                <a:extLst>
                  <a:ext uri="{FF2B5EF4-FFF2-40B4-BE49-F238E27FC236}">
                    <a16:creationId xmlns:a16="http://schemas.microsoft.com/office/drawing/2014/main" id="{FC98E7AE-D78C-9939-81D6-1EA9D46751A1}"/>
                  </a:ext>
                </a:extLst>
              </p:cNvPr>
              <p:cNvSpPr/>
              <p:nvPr/>
            </p:nvSpPr>
            <p:spPr>
              <a:xfrm>
                <a:off x="9801927" y="1656748"/>
                <a:ext cx="617688" cy="1375102"/>
              </a:xfrm>
              <a:custGeom>
                <a:avLst/>
                <a:gdLst>
                  <a:gd name="connsiteX0" fmla="*/ 609036 w 617688"/>
                  <a:gd name="connsiteY0" fmla="*/ 1232262 h 1375102"/>
                  <a:gd name="connsiteX1" fmla="*/ 471238 w 617688"/>
                  <a:gd name="connsiteY1" fmla="*/ 589943 h 1375102"/>
                  <a:gd name="connsiteX2" fmla="*/ 437291 w 617688"/>
                  <a:gd name="connsiteY2" fmla="*/ 118722 h 1375102"/>
                  <a:gd name="connsiteX3" fmla="*/ 431337 w 617688"/>
                  <a:gd name="connsiteY3" fmla="*/ 113341 h 1375102"/>
                  <a:gd name="connsiteX4" fmla="*/ 413745 w 617688"/>
                  <a:gd name="connsiteY4" fmla="*/ 96825 h 1375102"/>
                  <a:gd name="connsiteX5" fmla="*/ 389913 w 617688"/>
                  <a:gd name="connsiteY5" fmla="*/ 41875 h 1375102"/>
                  <a:gd name="connsiteX6" fmla="*/ 360310 w 617688"/>
                  <a:gd name="connsiteY6" fmla="*/ 55029 h 1375102"/>
                  <a:gd name="connsiteX7" fmla="*/ 303550 w 617688"/>
                  <a:gd name="connsiteY7" fmla="*/ 207657 h 1375102"/>
                  <a:gd name="connsiteX8" fmla="*/ 295978 w 617688"/>
                  <a:gd name="connsiteY8" fmla="*/ 214687 h 1375102"/>
                  <a:gd name="connsiteX9" fmla="*/ 260764 w 617688"/>
                  <a:gd name="connsiteY9" fmla="*/ 197970 h 1375102"/>
                  <a:gd name="connsiteX10" fmla="*/ 124413 w 617688"/>
                  <a:gd name="connsiteY10" fmla="*/ 108693 h 1375102"/>
                  <a:gd name="connsiteX11" fmla="*/ 118108 w 617688"/>
                  <a:gd name="connsiteY11" fmla="*/ 107683 h 1375102"/>
                  <a:gd name="connsiteX12" fmla="*/ 105611 w 617688"/>
                  <a:gd name="connsiteY12" fmla="*/ 118837 h 1375102"/>
                  <a:gd name="connsiteX13" fmla="*/ 11571 w 617688"/>
                  <a:gd name="connsiteY13" fmla="*/ 3470 h 1375102"/>
                  <a:gd name="connsiteX14" fmla="*/ 4160 w 617688"/>
                  <a:gd name="connsiteY14" fmla="*/ 317 h 1375102"/>
                  <a:gd name="connsiteX15" fmla="*/ 122 w 617688"/>
                  <a:gd name="connsiteY15" fmla="*/ 7290 h 1375102"/>
                  <a:gd name="connsiteX16" fmla="*/ 138234 w 617688"/>
                  <a:gd name="connsiteY16" fmla="*/ 352161 h 1375102"/>
                  <a:gd name="connsiteX17" fmla="*/ 193984 w 617688"/>
                  <a:gd name="connsiteY17" fmla="*/ 657247 h 1375102"/>
                  <a:gd name="connsiteX18" fmla="*/ 252353 w 617688"/>
                  <a:gd name="connsiteY18" fmla="*/ 657971 h 1375102"/>
                  <a:gd name="connsiteX19" fmla="*/ 334497 w 617688"/>
                  <a:gd name="connsiteY19" fmla="*/ 638511 h 1375102"/>
                  <a:gd name="connsiteX20" fmla="*/ 351832 w 617688"/>
                  <a:gd name="connsiteY20" fmla="*/ 670868 h 1375102"/>
                  <a:gd name="connsiteX21" fmla="*/ 354252 w 617688"/>
                  <a:gd name="connsiteY21" fmla="*/ 723579 h 1375102"/>
                  <a:gd name="connsiteX22" fmla="*/ 338097 w 617688"/>
                  <a:gd name="connsiteY22" fmla="*/ 880637 h 1375102"/>
                  <a:gd name="connsiteX23" fmla="*/ 311875 w 617688"/>
                  <a:gd name="connsiteY23" fmla="*/ 1059192 h 1375102"/>
                  <a:gd name="connsiteX24" fmla="*/ 191203 w 617688"/>
                  <a:gd name="connsiteY24" fmla="*/ 1061679 h 1375102"/>
                  <a:gd name="connsiteX25" fmla="*/ 184497 w 617688"/>
                  <a:gd name="connsiteY25" fmla="*/ 1067994 h 1375102"/>
                  <a:gd name="connsiteX26" fmla="*/ 165209 w 617688"/>
                  <a:gd name="connsiteY26" fmla="*/ 1368850 h 1375102"/>
                  <a:gd name="connsiteX27" fmla="*/ 171972 w 617688"/>
                  <a:gd name="connsiteY27" fmla="*/ 1375051 h 1375102"/>
                  <a:gd name="connsiteX28" fmla="*/ 607598 w 617688"/>
                  <a:gd name="connsiteY28" fmla="*/ 1367022 h 1375102"/>
                  <a:gd name="connsiteX29" fmla="*/ 617685 w 617688"/>
                  <a:gd name="connsiteY29" fmla="*/ 1355496 h 1375102"/>
                  <a:gd name="connsiteX30" fmla="*/ 609036 w 617688"/>
                  <a:gd name="connsiteY30" fmla="*/ 1232262 h 137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17688" h="1375102">
                    <a:moveTo>
                      <a:pt x="609036" y="1232262"/>
                    </a:moveTo>
                    <a:cubicBezTo>
                      <a:pt x="602787" y="1029227"/>
                      <a:pt x="496850" y="812495"/>
                      <a:pt x="471238" y="589943"/>
                    </a:cubicBezTo>
                    <a:cubicBezTo>
                      <a:pt x="452931" y="432133"/>
                      <a:pt x="455464" y="276628"/>
                      <a:pt x="437291" y="118722"/>
                    </a:cubicBezTo>
                    <a:cubicBezTo>
                      <a:pt x="436938" y="115684"/>
                      <a:pt x="434395" y="113379"/>
                      <a:pt x="431337" y="113341"/>
                    </a:cubicBezTo>
                    <a:cubicBezTo>
                      <a:pt x="424927" y="113655"/>
                      <a:pt x="417717" y="104959"/>
                      <a:pt x="413745" y="96825"/>
                    </a:cubicBezTo>
                    <a:cubicBezTo>
                      <a:pt x="407230" y="78194"/>
                      <a:pt x="399210" y="59715"/>
                      <a:pt x="389913" y="41875"/>
                    </a:cubicBezTo>
                    <a:cubicBezTo>
                      <a:pt x="384598" y="33512"/>
                      <a:pt x="362215" y="51152"/>
                      <a:pt x="360310" y="55029"/>
                    </a:cubicBezTo>
                    <a:cubicBezTo>
                      <a:pt x="350823" y="107064"/>
                      <a:pt x="333287" y="160137"/>
                      <a:pt x="303550" y="207657"/>
                    </a:cubicBezTo>
                    <a:cubicBezTo>
                      <a:pt x="301121" y="211477"/>
                      <a:pt x="299683" y="215935"/>
                      <a:pt x="295978" y="214687"/>
                    </a:cubicBezTo>
                    <a:cubicBezTo>
                      <a:pt x="283881" y="210591"/>
                      <a:pt x="272289" y="203333"/>
                      <a:pt x="260764" y="197970"/>
                    </a:cubicBezTo>
                    <a:cubicBezTo>
                      <a:pt x="203080" y="167595"/>
                      <a:pt x="159751" y="139230"/>
                      <a:pt x="124413" y="108693"/>
                    </a:cubicBezTo>
                    <a:cubicBezTo>
                      <a:pt x="122670" y="107188"/>
                      <a:pt x="120232" y="106797"/>
                      <a:pt x="118108" y="107683"/>
                    </a:cubicBezTo>
                    <a:cubicBezTo>
                      <a:pt x="112326" y="110131"/>
                      <a:pt x="107049" y="119713"/>
                      <a:pt x="105611" y="118837"/>
                    </a:cubicBezTo>
                    <a:cubicBezTo>
                      <a:pt x="68844" y="96205"/>
                      <a:pt x="37202" y="57391"/>
                      <a:pt x="11571" y="3470"/>
                    </a:cubicBezTo>
                    <a:cubicBezTo>
                      <a:pt x="10256" y="698"/>
                      <a:pt x="7075" y="-664"/>
                      <a:pt x="4160" y="317"/>
                    </a:cubicBezTo>
                    <a:cubicBezTo>
                      <a:pt x="1246" y="1289"/>
                      <a:pt x="-488" y="4280"/>
                      <a:pt x="122" y="7290"/>
                    </a:cubicBezTo>
                    <a:cubicBezTo>
                      <a:pt x="25182" y="130305"/>
                      <a:pt x="91114" y="237880"/>
                      <a:pt x="138234" y="352161"/>
                    </a:cubicBezTo>
                    <a:cubicBezTo>
                      <a:pt x="174124" y="440525"/>
                      <a:pt x="191831" y="548862"/>
                      <a:pt x="193984" y="657247"/>
                    </a:cubicBezTo>
                    <a:cubicBezTo>
                      <a:pt x="194051" y="660562"/>
                      <a:pt x="237723" y="655247"/>
                      <a:pt x="252353" y="657971"/>
                    </a:cubicBezTo>
                    <a:cubicBezTo>
                      <a:pt x="285233" y="652046"/>
                      <a:pt x="334306" y="637092"/>
                      <a:pt x="334497" y="638511"/>
                    </a:cubicBezTo>
                    <a:cubicBezTo>
                      <a:pt x="334563" y="651808"/>
                      <a:pt x="345289" y="662095"/>
                      <a:pt x="351832" y="670868"/>
                    </a:cubicBezTo>
                    <a:cubicBezTo>
                      <a:pt x="362167" y="682755"/>
                      <a:pt x="354137" y="718988"/>
                      <a:pt x="354252" y="723579"/>
                    </a:cubicBezTo>
                    <a:cubicBezTo>
                      <a:pt x="352451" y="770766"/>
                      <a:pt x="341202" y="826049"/>
                      <a:pt x="338097" y="880637"/>
                    </a:cubicBezTo>
                    <a:cubicBezTo>
                      <a:pt x="334497" y="944045"/>
                      <a:pt x="314818" y="1059297"/>
                      <a:pt x="311875" y="1059192"/>
                    </a:cubicBezTo>
                    <a:cubicBezTo>
                      <a:pt x="271194" y="1056706"/>
                      <a:pt x="231674" y="1065803"/>
                      <a:pt x="191203" y="1061679"/>
                    </a:cubicBezTo>
                    <a:cubicBezTo>
                      <a:pt x="187640" y="1061202"/>
                      <a:pt x="184230" y="1064403"/>
                      <a:pt x="184497" y="1067994"/>
                    </a:cubicBezTo>
                    <a:cubicBezTo>
                      <a:pt x="187059" y="1126029"/>
                      <a:pt x="166238" y="1330207"/>
                      <a:pt x="165209" y="1368850"/>
                    </a:cubicBezTo>
                    <a:cubicBezTo>
                      <a:pt x="165038" y="1372422"/>
                      <a:pt x="168419" y="1375546"/>
                      <a:pt x="171972" y="1375051"/>
                    </a:cubicBezTo>
                    <a:cubicBezTo>
                      <a:pt x="195394" y="1372403"/>
                      <a:pt x="486087" y="1378080"/>
                      <a:pt x="607598" y="1367022"/>
                    </a:cubicBezTo>
                    <a:cubicBezTo>
                      <a:pt x="610855" y="1366717"/>
                      <a:pt x="617866" y="1358754"/>
                      <a:pt x="617685" y="1355496"/>
                    </a:cubicBezTo>
                    <a:cubicBezTo>
                      <a:pt x="615760" y="1320539"/>
                      <a:pt x="608874" y="1232271"/>
                      <a:pt x="609036" y="12322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grpSp>
            <p:nvGrpSpPr>
              <p:cNvPr id="34" name="Grafický objekt 6" descr="Člověk v držbě">
                <a:extLst>
                  <a:ext uri="{FF2B5EF4-FFF2-40B4-BE49-F238E27FC236}">
                    <a16:creationId xmlns:a16="http://schemas.microsoft.com/office/drawing/2014/main" id="{67ED21DA-DE51-589F-038C-70A351D01B4D}"/>
                  </a:ext>
                </a:extLst>
              </p:cNvPr>
              <p:cNvGrpSpPr/>
              <p:nvPr/>
            </p:nvGrpSpPr>
            <p:grpSpPr>
              <a:xfrm>
                <a:off x="9598279" y="1490826"/>
                <a:ext cx="945971" cy="1708327"/>
                <a:chOff x="9598279" y="1490826"/>
                <a:chExt cx="945971" cy="1708327"/>
              </a:xfrm>
              <a:solidFill>
                <a:srgbClr val="FFFFFF"/>
              </a:solidFill>
            </p:grpSpPr>
            <p:sp>
              <p:nvSpPr>
                <p:cNvPr id="35" name="Volný tvar: obrazec 34">
                  <a:extLst>
                    <a:ext uri="{FF2B5EF4-FFF2-40B4-BE49-F238E27FC236}">
                      <a16:creationId xmlns:a16="http://schemas.microsoft.com/office/drawing/2014/main" id="{4B262BAC-326E-2CBC-BA30-A479D25E64D0}"/>
                    </a:ext>
                  </a:extLst>
                </p:cNvPr>
                <p:cNvSpPr/>
                <p:nvPr/>
              </p:nvSpPr>
              <p:spPr>
                <a:xfrm>
                  <a:off x="10258089" y="3034236"/>
                  <a:ext cx="286161" cy="148734"/>
                </a:xfrm>
                <a:custGeom>
                  <a:avLst/>
                  <a:gdLst>
                    <a:gd name="connsiteX0" fmla="*/ 285995 w 286161"/>
                    <a:gd name="connsiteY0" fmla="*/ 91756 h 148734"/>
                    <a:gd name="connsiteX1" fmla="*/ 280052 w 286161"/>
                    <a:gd name="connsiteY1" fmla="*/ 65886 h 148734"/>
                    <a:gd name="connsiteX2" fmla="*/ 273441 w 286161"/>
                    <a:gd name="connsiteY2" fmla="*/ 61171 h 148734"/>
                    <a:gd name="connsiteX3" fmla="*/ 164266 w 286161"/>
                    <a:gd name="connsiteY3" fmla="*/ 36663 h 148734"/>
                    <a:gd name="connsiteX4" fmla="*/ 158798 w 286161"/>
                    <a:gd name="connsiteY4" fmla="*/ 17880 h 148734"/>
                    <a:gd name="connsiteX5" fmla="*/ 151502 w 286161"/>
                    <a:gd name="connsiteY5" fmla="*/ 1 h 148734"/>
                    <a:gd name="connsiteX6" fmla="*/ 53623 w 286161"/>
                    <a:gd name="connsiteY6" fmla="*/ 5669 h 148734"/>
                    <a:gd name="connsiteX7" fmla="*/ 5789 w 286161"/>
                    <a:gd name="connsiteY7" fmla="*/ 7383 h 148734"/>
                    <a:gd name="connsiteX8" fmla="*/ 1036 w 286161"/>
                    <a:gd name="connsiteY8" fmla="*/ 16841 h 148734"/>
                    <a:gd name="connsiteX9" fmla="*/ 81093 w 286161"/>
                    <a:gd name="connsiteY9" fmla="*/ 143476 h 148734"/>
                    <a:gd name="connsiteX10" fmla="*/ 97038 w 286161"/>
                    <a:gd name="connsiteY10" fmla="*/ 148734 h 148734"/>
                    <a:gd name="connsiteX11" fmla="*/ 282252 w 286161"/>
                    <a:gd name="connsiteY11" fmla="*/ 98823 h 148734"/>
                    <a:gd name="connsiteX12" fmla="*/ 285995 w 286161"/>
                    <a:gd name="connsiteY12" fmla="*/ 91756 h 148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6161" h="148734">
                      <a:moveTo>
                        <a:pt x="285995" y="91756"/>
                      </a:moveTo>
                      <a:cubicBezTo>
                        <a:pt x="284147" y="83983"/>
                        <a:pt x="282261" y="75763"/>
                        <a:pt x="280052" y="65886"/>
                      </a:cubicBezTo>
                      <a:cubicBezTo>
                        <a:pt x="279375" y="62857"/>
                        <a:pt x="276527" y="60818"/>
                        <a:pt x="273441" y="61171"/>
                      </a:cubicBezTo>
                      <a:cubicBezTo>
                        <a:pt x="239780" y="65314"/>
                        <a:pt x="187306" y="58723"/>
                        <a:pt x="164266" y="36663"/>
                      </a:cubicBezTo>
                      <a:cubicBezTo>
                        <a:pt x="159322" y="35539"/>
                        <a:pt x="158608" y="30205"/>
                        <a:pt x="158798" y="17880"/>
                      </a:cubicBezTo>
                      <a:cubicBezTo>
                        <a:pt x="158512" y="11108"/>
                        <a:pt x="160741" y="-142"/>
                        <a:pt x="151502" y="1"/>
                      </a:cubicBezTo>
                      <a:cubicBezTo>
                        <a:pt x="119136" y="3764"/>
                        <a:pt x="85837" y="4735"/>
                        <a:pt x="53623" y="5669"/>
                      </a:cubicBezTo>
                      <a:cubicBezTo>
                        <a:pt x="37945" y="6126"/>
                        <a:pt x="21733" y="6593"/>
                        <a:pt x="5789" y="7383"/>
                      </a:cubicBezTo>
                      <a:cubicBezTo>
                        <a:pt x="1226" y="7478"/>
                        <a:pt x="-1650" y="13108"/>
                        <a:pt x="1036" y="16841"/>
                      </a:cubicBezTo>
                      <a:cubicBezTo>
                        <a:pt x="28982" y="58571"/>
                        <a:pt x="50013" y="103481"/>
                        <a:pt x="81093" y="143476"/>
                      </a:cubicBezTo>
                      <a:cubicBezTo>
                        <a:pt x="84760" y="147496"/>
                        <a:pt x="90142" y="148658"/>
                        <a:pt x="97038" y="148734"/>
                      </a:cubicBezTo>
                      <a:cubicBezTo>
                        <a:pt x="158208" y="142810"/>
                        <a:pt x="233941" y="118045"/>
                        <a:pt x="282252" y="98823"/>
                      </a:cubicBezTo>
                      <a:cubicBezTo>
                        <a:pt x="285109" y="97737"/>
                        <a:pt x="286700" y="94718"/>
                        <a:pt x="285995" y="917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6" name="Volný tvar: obrazec 35">
                  <a:extLst>
                    <a:ext uri="{FF2B5EF4-FFF2-40B4-BE49-F238E27FC236}">
                      <a16:creationId xmlns:a16="http://schemas.microsoft.com/office/drawing/2014/main" id="{5C37F2E7-ABAD-68DD-B57F-FED3F8172E5C}"/>
                    </a:ext>
                  </a:extLst>
                </p:cNvPr>
                <p:cNvSpPr/>
                <p:nvPr/>
              </p:nvSpPr>
              <p:spPr>
                <a:xfrm>
                  <a:off x="9598279" y="3039879"/>
                  <a:ext cx="592447" cy="159274"/>
                </a:xfrm>
                <a:custGeom>
                  <a:avLst/>
                  <a:gdLst>
                    <a:gd name="connsiteX0" fmla="*/ 586418 w 592447"/>
                    <a:gd name="connsiteY0" fmla="*/ 3569 h 159274"/>
                    <a:gd name="connsiteX1" fmla="*/ 375106 w 592447"/>
                    <a:gd name="connsiteY1" fmla="*/ 36 h 159274"/>
                    <a:gd name="connsiteX2" fmla="*/ 368419 w 592447"/>
                    <a:gd name="connsiteY2" fmla="*/ 5227 h 159274"/>
                    <a:gd name="connsiteX3" fmla="*/ 363133 w 592447"/>
                    <a:gd name="connsiteY3" fmla="*/ 45841 h 159274"/>
                    <a:gd name="connsiteX4" fmla="*/ 44579 w 592447"/>
                    <a:gd name="connsiteY4" fmla="*/ 59129 h 159274"/>
                    <a:gd name="connsiteX5" fmla="*/ 7403 w 592447"/>
                    <a:gd name="connsiteY5" fmla="*/ 52166 h 159274"/>
                    <a:gd name="connsiteX6" fmla="*/ 11 w 592447"/>
                    <a:gd name="connsiteY6" fmla="*/ 58291 h 159274"/>
                    <a:gd name="connsiteX7" fmla="*/ 3554 w 592447"/>
                    <a:gd name="connsiteY7" fmla="*/ 105906 h 159274"/>
                    <a:gd name="connsiteX8" fmla="*/ 41683 w 592447"/>
                    <a:gd name="connsiteY8" fmla="*/ 115860 h 159274"/>
                    <a:gd name="connsiteX9" fmla="*/ 485729 w 592447"/>
                    <a:gd name="connsiteY9" fmla="*/ 159275 h 159274"/>
                    <a:gd name="connsiteX10" fmla="*/ 490920 w 592447"/>
                    <a:gd name="connsiteY10" fmla="*/ 156350 h 159274"/>
                    <a:gd name="connsiteX11" fmla="*/ 591180 w 592447"/>
                    <a:gd name="connsiteY11" fmla="*/ 13371 h 159274"/>
                    <a:gd name="connsiteX12" fmla="*/ 586418 w 592447"/>
                    <a:gd name="connsiteY12" fmla="*/ 3569 h 159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2447" h="159274">
                      <a:moveTo>
                        <a:pt x="586418" y="3569"/>
                      </a:moveTo>
                      <a:cubicBezTo>
                        <a:pt x="515990" y="3293"/>
                        <a:pt x="445543" y="7741"/>
                        <a:pt x="375106" y="36"/>
                      </a:cubicBezTo>
                      <a:cubicBezTo>
                        <a:pt x="371829" y="-317"/>
                        <a:pt x="368876" y="1979"/>
                        <a:pt x="368419" y="5227"/>
                      </a:cubicBezTo>
                      <a:cubicBezTo>
                        <a:pt x="366762" y="16390"/>
                        <a:pt x="370181" y="38212"/>
                        <a:pt x="363133" y="45841"/>
                      </a:cubicBezTo>
                      <a:cubicBezTo>
                        <a:pt x="252271" y="70683"/>
                        <a:pt x="141686" y="73826"/>
                        <a:pt x="44579" y="59129"/>
                      </a:cubicBezTo>
                      <a:cubicBezTo>
                        <a:pt x="30920" y="56967"/>
                        <a:pt x="18766" y="54690"/>
                        <a:pt x="7403" y="52166"/>
                      </a:cubicBezTo>
                      <a:cubicBezTo>
                        <a:pt x="3697" y="51242"/>
                        <a:pt x="-237" y="54452"/>
                        <a:pt x="11" y="58291"/>
                      </a:cubicBezTo>
                      <a:cubicBezTo>
                        <a:pt x="11" y="58291"/>
                        <a:pt x="-160" y="102649"/>
                        <a:pt x="3554" y="105906"/>
                      </a:cubicBezTo>
                      <a:cubicBezTo>
                        <a:pt x="7279" y="109164"/>
                        <a:pt x="16794" y="107363"/>
                        <a:pt x="41683" y="115860"/>
                      </a:cubicBezTo>
                      <a:cubicBezTo>
                        <a:pt x="187111" y="160141"/>
                        <a:pt x="338301" y="132290"/>
                        <a:pt x="485729" y="159275"/>
                      </a:cubicBezTo>
                      <a:cubicBezTo>
                        <a:pt x="487824" y="159275"/>
                        <a:pt x="489806" y="158189"/>
                        <a:pt x="490920" y="156350"/>
                      </a:cubicBezTo>
                      <a:cubicBezTo>
                        <a:pt x="518571" y="110907"/>
                        <a:pt x="551366" y="64139"/>
                        <a:pt x="591180" y="13371"/>
                      </a:cubicBezTo>
                      <a:cubicBezTo>
                        <a:pt x="594257" y="9646"/>
                        <a:pt x="591371" y="3417"/>
                        <a:pt x="586418" y="35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7" name="Volný tvar: obrazec 36">
                  <a:extLst>
                    <a:ext uri="{FF2B5EF4-FFF2-40B4-BE49-F238E27FC236}">
                      <a16:creationId xmlns:a16="http://schemas.microsoft.com/office/drawing/2014/main" id="{EF513E5E-2A1D-FA38-A6AD-308AECB68CAC}"/>
                    </a:ext>
                  </a:extLst>
                </p:cNvPr>
                <p:cNvSpPr/>
                <p:nvPr/>
              </p:nvSpPr>
              <p:spPr>
                <a:xfrm>
                  <a:off x="9796014" y="1490826"/>
                  <a:ext cx="158680" cy="291248"/>
                </a:xfrm>
                <a:custGeom>
                  <a:avLst/>
                  <a:gdLst>
                    <a:gd name="connsiteX0" fmla="*/ 158215 w 158680"/>
                    <a:gd name="connsiteY0" fmla="*/ 282883 h 291248"/>
                    <a:gd name="connsiteX1" fmla="*/ 147814 w 158680"/>
                    <a:gd name="connsiteY1" fmla="*/ 185071 h 291248"/>
                    <a:gd name="connsiteX2" fmla="*/ 134317 w 158680"/>
                    <a:gd name="connsiteY2" fmla="*/ 166697 h 291248"/>
                    <a:gd name="connsiteX3" fmla="*/ 42525 w 158680"/>
                    <a:gd name="connsiteY3" fmla="*/ 57969 h 291248"/>
                    <a:gd name="connsiteX4" fmla="*/ 37010 w 158680"/>
                    <a:gd name="connsiteY4" fmla="*/ 6458 h 291248"/>
                    <a:gd name="connsiteX5" fmla="*/ 28837 w 158680"/>
                    <a:gd name="connsiteY5" fmla="*/ 76 h 291248"/>
                    <a:gd name="connsiteX6" fmla="*/ 21874 w 158680"/>
                    <a:gd name="connsiteY6" fmla="*/ 5486 h 291248"/>
                    <a:gd name="connsiteX7" fmla="*/ 4710 w 158680"/>
                    <a:gd name="connsiteY7" fmla="*/ 53892 h 291248"/>
                    <a:gd name="connsiteX8" fmla="*/ 157 w 158680"/>
                    <a:gd name="connsiteY8" fmla="*/ 119862 h 291248"/>
                    <a:gd name="connsiteX9" fmla="*/ 102989 w 158680"/>
                    <a:gd name="connsiteY9" fmla="*/ 276196 h 291248"/>
                    <a:gd name="connsiteX10" fmla="*/ 113410 w 158680"/>
                    <a:gd name="connsiteY10" fmla="*/ 267709 h 291248"/>
                    <a:gd name="connsiteX11" fmla="*/ 152576 w 158680"/>
                    <a:gd name="connsiteY11" fmla="*/ 291246 h 291248"/>
                    <a:gd name="connsiteX12" fmla="*/ 158215 w 158680"/>
                    <a:gd name="connsiteY12" fmla="*/ 282883 h 291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8680" h="291248">
                      <a:moveTo>
                        <a:pt x="158215" y="282883"/>
                      </a:moveTo>
                      <a:cubicBezTo>
                        <a:pt x="145957" y="254784"/>
                        <a:pt x="163111" y="214046"/>
                        <a:pt x="147814" y="185071"/>
                      </a:cubicBezTo>
                      <a:cubicBezTo>
                        <a:pt x="146614" y="182785"/>
                        <a:pt x="137060" y="168116"/>
                        <a:pt x="134317" y="166697"/>
                      </a:cubicBezTo>
                      <a:cubicBezTo>
                        <a:pt x="91607" y="144666"/>
                        <a:pt x="59098" y="95164"/>
                        <a:pt x="42525" y="57969"/>
                      </a:cubicBezTo>
                      <a:cubicBezTo>
                        <a:pt x="41467" y="55283"/>
                        <a:pt x="35486" y="20641"/>
                        <a:pt x="37010" y="6458"/>
                      </a:cubicBezTo>
                      <a:cubicBezTo>
                        <a:pt x="37248" y="4353"/>
                        <a:pt x="30818" y="-676"/>
                        <a:pt x="28837" y="76"/>
                      </a:cubicBezTo>
                      <a:cubicBezTo>
                        <a:pt x="27704" y="505"/>
                        <a:pt x="22360" y="3629"/>
                        <a:pt x="21874" y="5486"/>
                      </a:cubicBezTo>
                      <a:cubicBezTo>
                        <a:pt x="19960" y="12773"/>
                        <a:pt x="6777" y="44434"/>
                        <a:pt x="4710" y="53892"/>
                      </a:cubicBezTo>
                      <a:cubicBezTo>
                        <a:pt x="-1014" y="72809"/>
                        <a:pt x="24" y="119367"/>
                        <a:pt x="157" y="119862"/>
                      </a:cubicBezTo>
                      <a:cubicBezTo>
                        <a:pt x="16493" y="178822"/>
                        <a:pt x="52050" y="232886"/>
                        <a:pt x="102989" y="276196"/>
                      </a:cubicBezTo>
                      <a:cubicBezTo>
                        <a:pt x="110838" y="279644"/>
                        <a:pt x="113333" y="274939"/>
                        <a:pt x="113410" y="267709"/>
                      </a:cubicBezTo>
                      <a:cubicBezTo>
                        <a:pt x="118344" y="269910"/>
                        <a:pt x="151357" y="291246"/>
                        <a:pt x="152576" y="291246"/>
                      </a:cubicBezTo>
                      <a:cubicBezTo>
                        <a:pt x="156729" y="291370"/>
                        <a:pt x="159911" y="286721"/>
                        <a:pt x="158215" y="2828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8" name="Volný tvar: obrazec 37">
                  <a:extLst>
                    <a:ext uri="{FF2B5EF4-FFF2-40B4-BE49-F238E27FC236}">
                      <a16:creationId xmlns:a16="http://schemas.microsoft.com/office/drawing/2014/main" id="{C5947E28-0927-A9C3-C4CA-45CAB3933F09}"/>
                    </a:ext>
                  </a:extLst>
                </p:cNvPr>
                <p:cNvSpPr/>
                <p:nvPr/>
              </p:nvSpPr>
              <p:spPr>
                <a:xfrm>
                  <a:off x="10161154" y="1556870"/>
                  <a:ext cx="73351" cy="216583"/>
                </a:xfrm>
                <a:custGeom>
                  <a:avLst/>
                  <a:gdLst>
                    <a:gd name="connsiteX0" fmla="*/ 35068 w 73351"/>
                    <a:gd name="connsiteY0" fmla="*/ 859 h 216583"/>
                    <a:gd name="connsiteX1" fmla="*/ 9131 w 73351"/>
                    <a:gd name="connsiteY1" fmla="*/ 8784 h 216583"/>
                    <a:gd name="connsiteX2" fmla="*/ 1025 w 73351"/>
                    <a:gd name="connsiteY2" fmla="*/ 64715 h 216583"/>
                    <a:gd name="connsiteX3" fmla="*/ 1568 w 73351"/>
                    <a:gd name="connsiteY3" fmla="*/ 106330 h 216583"/>
                    <a:gd name="connsiteX4" fmla="*/ 3730 w 73351"/>
                    <a:gd name="connsiteY4" fmla="*/ 148935 h 216583"/>
                    <a:gd name="connsiteX5" fmla="*/ 28324 w 73351"/>
                    <a:gd name="connsiteY5" fmla="*/ 134971 h 216583"/>
                    <a:gd name="connsiteX6" fmla="*/ 55613 w 73351"/>
                    <a:gd name="connsiteY6" fmla="*/ 195769 h 216583"/>
                    <a:gd name="connsiteX7" fmla="*/ 64424 w 73351"/>
                    <a:gd name="connsiteY7" fmla="*/ 216534 h 216583"/>
                    <a:gd name="connsiteX8" fmla="*/ 73263 w 73351"/>
                    <a:gd name="connsiteY8" fmla="*/ 139924 h 216583"/>
                    <a:gd name="connsiteX9" fmla="*/ 45336 w 73351"/>
                    <a:gd name="connsiteY9" fmla="*/ 28777 h 216583"/>
                    <a:gd name="connsiteX10" fmla="*/ 35068 w 73351"/>
                    <a:gd name="connsiteY10" fmla="*/ 859 h 21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3351" h="216583">
                      <a:moveTo>
                        <a:pt x="35068" y="859"/>
                      </a:moveTo>
                      <a:cubicBezTo>
                        <a:pt x="26124" y="-2122"/>
                        <a:pt x="16608" y="3174"/>
                        <a:pt x="9131" y="8784"/>
                      </a:cubicBezTo>
                      <a:cubicBezTo>
                        <a:pt x="-4128" y="18728"/>
                        <a:pt x="930" y="62715"/>
                        <a:pt x="1025" y="64715"/>
                      </a:cubicBezTo>
                      <a:cubicBezTo>
                        <a:pt x="1130" y="66991"/>
                        <a:pt x="92" y="100291"/>
                        <a:pt x="1568" y="106330"/>
                      </a:cubicBezTo>
                      <a:cubicBezTo>
                        <a:pt x="7512" y="130647"/>
                        <a:pt x="-203" y="146573"/>
                        <a:pt x="3730" y="148935"/>
                      </a:cubicBezTo>
                      <a:cubicBezTo>
                        <a:pt x="8312" y="151688"/>
                        <a:pt x="26533" y="135952"/>
                        <a:pt x="28324" y="134971"/>
                      </a:cubicBezTo>
                      <a:cubicBezTo>
                        <a:pt x="31705" y="141486"/>
                        <a:pt x="52575" y="189121"/>
                        <a:pt x="55613" y="195769"/>
                      </a:cubicBezTo>
                      <a:cubicBezTo>
                        <a:pt x="59537" y="204361"/>
                        <a:pt x="59775" y="216534"/>
                        <a:pt x="64424" y="216534"/>
                      </a:cubicBezTo>
                      <a:cubicBezTo>
                        <a:pt x="73206" y="218829"/>
                        <a:pt x="72187" y="140134"/>
                        <a:pt x="73263" y="139924"/>
                      </a:cubicBezTo>
                      <a:cubicBezTo>
                        <a:pt x="75044" y="114969"/>
                        <a:pt x="49527" y="37673"/>
                        <a:pt x="45336" y="28777"/>
                      </a:cubicBezTo>
                      <a:cubicBezTo>
                        <a:pt x="43373" y="24605"/>
                        <a:pt x="40478" y="2659"/>
                        <a:pt x="35068" y="85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9" name="Grafický objekt 6" descr="Člověk v držbě">
                <a:extLst>
                  <a:ext uri="{FF2B5EF4-FFF2-40B4-BE49-F238E27FC236}">
                    <a16:creationId xmlns:a16="http://schemas.microsoft.com/office/drawing/2014/main" id="{1196A084-514F-4CF7-5ADE-8D65BB7C5628}"/>
                  </a:ext>
                </a:extLst>
              </p:cNvPr>
              <p:cNvGrpSpPr/>
              <p:nvPr/>
            </p:nvGrpSpPr>
            <p:grpSpPr>
              <a:xfrm>
                <a:off x="9540311" y="1500655"/>
                <a:ext cx="947931" cy="1128741"/>
                <a:chOff x="9540311" y="1500655"/>
                <a:chExt cx="947931" cy="1128741"/>
              </a:xfrm>
              <a:solidFill>
                <a:srgbClr val="FFFFFF"/>
              </a:solidFill>
            </p:grpSpPr>
            <p:sp>
              <p:nvSpPr>
                <p:cNvPr id="40" name="Volný tvar: obrazec 39">
                  <a:extLst>
                    <a:ext uri="{FF2B5EF4-FFF2-40B4-BE49-F238E27FC236}">
                      <a16:creationId xmlns:a16="http://schemas.microsoft.com/office/drawing/2014/main" id="{0B7266ED-E625-E049-36AF-8F3C32BF873B}"/>
                    </a:ext>
                  </a:extLst>
                </p:cNvPr>
                <p:cNvSpPr/>
                <p:nvPr/>
              </p:nvSpPr>
              <p:spPr>
                <a:xfrm>
                  <a:off x="9760495" y="2471403"/>
                  <a:ext cx="75424" cy="157993"/>
                </a:xfrm>
                <a:custGeom>
                  <a:avLst/>
                  <a:gdLst>
                    <a:gd name="connsiteX0" fmla="*/ 73615 w 75424"/>
                    <a:gd name="connsiteY0" fmla="*/ 9708 h 157993"/>
                    <a:gd name="connsiteX1" fmla="*/ 66633 w 75424"/>
                    <a:gd name="connsiteY1" fmla="*/ 412 h 157993"/>
                    <a:gd name="connsiteX2" fmla="*/ 20856 w 75424"/>
                    <a:gd name="connsiteY2" fmla="*/ 22110 h 157993"/>
                    <a:gd name="connsiteX3" fmla="*/ 3911 w 75424"/>
                    <a:gd name="connsiteY3" fmla="*/ 113092 h 157993"/>
                    <a:gd name="connsiteX4" fmla="*/ 49812 w 75424"/>
                    <a:gd name="connsiteY4" fmla="*/ 157993 h 157993"/>
                    <a:gd name="connsiteX5" fmla="*/ 69824 w 75424"/>
                    <a:gd name="connsiteY5" fmla="*/ 155250 h 157993"/>
                    <a:gd name="connsiteX6" fmla="*/ 74863 w 75424"/>
                    <a:gd name="connsiteY6" fmla="*/ 151735 h 157993"/>
                    <a:gd name="connsiteX7" fmla="*/ 74272 w 75424"/>
                    <a:gd name="connsiteY7" fmla="*/ 145620 h 157993"/>
                    <a:gd name="connsiteX8" fmla="*/ 73615 w 75424"/>
                    <a:gd name="connsiteY8" fmla="*/ 9708 h 157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424" h="157993">
                      <a:moveTo>
                        <a:pt x="73615" y="9708"/>
                      </a:moveTo>
                      <a:cubicBezTo>
                        <a:pt x="77178" y="5146"/>
                        <a:pt x="72044" y="-1760"/>
                        <a:pt x="66633" y="412"/>
                      </a:cubicBezTo>
                      <a:cubicBezTo>
                        <a:pt x="50546" y="6289"/>
                        <a:pt x="34715" y="12147"/>
                        <a:pt x="20856" y="22110"/>
                      </a:cubicBezTo>
                      <a:cubicBezTo>
                        <a:pt x="-2404" y="44741"/>
                        <a:pt x="-3137" y="83965"/>
                        <a:pt x="3911" y="113092"/>
                      </a:cubicBezTo>
                      <a:cubicBezTo>
                        <a:pt x="8445" y="132038"/>
                        <a:pt x="25895" y="152174"/>
                        <a:pt x="49812" y="157993"/>
                      </a:cubicBezTo>
                      <a:cubicBezTo>
                        <a:pt x="56508" y="156698"/>
                        <a:pt x="63243" y="155774"/>
                        <a:pt x="69824" y="155250"/>
                      </a:cubicBezTo>
                      <a:cubicBezTo>
                        <a:pt x="72015" y="155079"/>
                        <a:pt x="73939" y="153736"/>
                        <a:pt x="74863" y="151735"/>
                      </a:cubicBezTo>
                      <a:cubicBezTo>
                        <a:pt x="75787" y="149745"/>
                        <a:pt x="75558" y="147402"/>
                        <a:pt x="74272" y="145620"/>
                      </a:cubicBezTo>
                      <a:cubicBezTo>
                        <a:pt x="46002" y="106539"/>
                        <a:pt x="45717" y="48103"/>
                        <a:pt x="73615" y="97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1" name="Volný tvar: obrazec 40">
                  <a:extLst>
                    <a:ext uri="{FF2B5EF4-FFF2-40B4-BE49-F238E27FC236}">
                      <a16:creationId xmlns:a16="http://schemas.microsoft.com/office/drawing/2014/main" id="{90716BBF-530C-E5A1-9F3E-843904DCCD4F}"/>
                    </a:ext>
                  </a:extLst>
                </p:cNvPr>
                <p:cNvSpPr/>
                <p:nvPr/>
              </p:nvSpPr>
              <p:spPr>
                <a:xfrm>
                  <a:off x="9540311" y="1500655"/>
                  <a:ext cx="382254" cy="481994"/>
                </a:xfrm>
                <a:custGeom>
                  <a:avLst/>
                  <a:gdLst>
                    <a:gd name="connsiteX0" fmla="*/ 348873 w 382254"/>
                    <a:gd name="connsiteY0" fmla="*/ 401593 h 481994"/>
                    <a:gd name="connsiteX1" fmla="*/ 285103 w 382254"/>
                    <a:gd name="connsiteY1" fmla="*/ 252365 h 481994"/>
                    <a:gd name="connsiteX2" fmla="*/ 251213 w 382254"/>
                    <a:gd name="connsiteY2" fmla="*/ 90554 h 481994"/>
                    <a:gd name="connsiteX3" fmla="*/ 269730 w 382254"/>
                    <a:gd name="connsiteY3" fmla="*/ 8963 h 481994"/>
                    <a:gd name="connsiteX4" fmla="*/ 268758 w 382254"/>
                    <a:gd name="connsiteY4" fmla="*/ 1867 h 481994"/>
                    <a:gd name="connsiteX5" fmla="*/ 261700 w 382254"/>
                    <a:gd name="connsiteY5" fmla="*/ 619 h 481994"/>
                    <a:gd name="connsiteX6" fmla="*/ 10621 w 382254"/>
                    <a:gd name="connsiteY6" fmla="*/ 211998 h 481994"/>
                    <a:gd name="connsiteX7" fmla="*/ 372 w 382254"/>
                    <a:gd name="connsiteY7" fmla="*/ 230943 h 481994"/>
                    <a:gd name="connsiteX8" fmla="*/ 4011 w 382254"/>
                    <a:gd name="connsiteY8" fmla="*/ 234401 h 481994"/>
                    <a:gd name="connsiteX9" fmla="*/ 232649 w 382254"/>
                    <a:gd name="connsiteY9" fmla="*/ 312601 h 481994"/>
                    <a:gd name="connsiteX10" fmla="*/ 232868 w 382254"/>
                    <a:gd name="connsiteY10" fmla="*/ 330423 h 481994"/>
                    <a:gd name="connsiteX11" fmla="*/ 216656 w 382254"/>
                    <a:gd name="connsiteY11" fmla="*/ 350416 h 481994"/>
                    <a:gd name="connsiteX12" fmla="*/ 217523 w 382254"/>
                    <a:gd name="connsiteY12" fmla="*/ 358550 h 481994"/>
                    <a:gd name="connsiteX13" fmla="*/ 376143 w 382254"/>
                    <a:gd name="connsiteY13" fmla="*/ 481994 h 481994"/>
                    <a:gd name="connsiteX14" fmla="*/ 381715 w 382254"/>
                    <a:gd name="connsiteY14" fmla="*/ 473469 h 481994"/>
                    <a:gd name="connsiteX15" fmla="*/ 348873 w 382254"/>
                    <a:gd name="connsiteY15" fmla="*/ 401593 h 481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82254" h="481994">
                      <a:moveTo>
                        <a:pt x="348873" y="401593"/>
                      </a:moveTo>
                      <a:cubicBezTo>
                        <a:pt x="326146" y="352902"/>
                        <a:pt x="303115" y="303381"/>
                        <a:pt x="285103" y="252365"/>
                      </a:cubicBezTo>
                      <a:cubicBezTo>
                        <a:pt x="266682" y="200225"/>
                        <a:pt x="253499" y="146523"/>
                        <a:pt x="251213" y="90554"/>
                      </a:cubicBezTo>
                      <a:cubicBezTo>
                        <a:pt x="246603" y="68428"/>
                        <a:pt x="257319" y="32004"/>
                        <a:pt x="269730" y="8963"/>
                      </a:cubicBezTo>
                      <a:cubicBezTo>
                        <a:pt x="270987" y="6639"/>
                        <a:pt x="270587" y="3772"/>
                        <a:pt x="268758" y="1867"/>
                      </a:cubicBezTo>
                      <a:cubicBezTo>
                        <a:pt x="266929" y="-38"/>
                        <a:pt x="264072" y="-543"/>
                        <a:pt x="261700" y="619"/>
                      </a:cubicBezTo>
                      <a:cubicBezTo>
                        <a:pt x="165279" y="47863"/>
                        <a:pt x="78020" y="121063"/>
                        <a:pt x="10621" y="211998"/>
                      </a:cubicBezTo>
                      <a:cubicBezTo>
                        <a:pt x="7078" y="218551"/>
                        <a:pt x="-1933" y="224724"/>
                        <a:pt x="372" y="230943"/>
                      </a:cubicBezTo>
                      <a:cubicBezTo>
                        <a:pt x="1029" y="232563"/>
                        <a:pt x="2363" y="233820"/>
                        <a:pt x="4011" y="234401"/>
                      </a:cubicBezTo>
                      <a:cubicBezTo>
                        <a:pt x="38196" y="246241"/>
                        <a:pt x="218485" y="298295"/>
                        <a:pt x="232649" y="312601"/>
                      </a:cubicBezTo>
                      <a:cubicBezTo>
                        <a:pt x="234697" y="314678"/>
                        <a:pt x="233897" y="329651"/>
                        <a:pt x="232868" y="330423"/>
                      </a:cubicBezTo>
                      <a:cubicBezTo>
                        <a:pt x="227534" y="336623"/>
                        <a:pt x="221876" y="343272"/>
                        <a:pt x="216656" y="350416"/>
                      </a:cubicBezTo>
                      <a:cubicBezTo>
                        <a:pt x="214809" y="352949"/>
                        <a:pt x="215180" y="356473"/>
                        <a:pt x="217523" y="358550"/>
                      </a:cubicBezTo>
                      <a:cubicBezTo>
                        <a:pt x="259757" y="396031"/>
                        <a:pt x="374848" y="481994"/>
                        <a:pt x="376143" y="481994"/>
                      </a:cubicBezTo>
                      <a:cubicBezTo>
                        <a:pt x="380325" y="482080"/>
                        <a:pt x="383582" y="477365"/>
                        <a:pt x="381715" y="473469"/>
                      </a:cubicBezTo>
                      <a:cubicBezTo>
                        <a:pt x="371171" y="449466"/>
                        <a:pt x="359836" y="425130"/>
                        <a:pt x="348873" y="401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2" name="Volný tvar: obrazec 41">
                  <a:extLst>
                    <a:ext uri="{FF2B5EF4-FFF2-40B4-BE49-F238E27FC236}">
                      <a16:creationId xmlns:a16="http://schemas.microsoft.com/office/drawing/2014/main" id="{D65017B6-8F42-F821-C307-DA86403D3C43}"/>
                    </a:ext>
                  </a:extLst>
                </p:cNvPr>
                <p:cNvSpPr/>
                <p:nvPr/>
              </p:nvSpPr>
              <p:spPr>
                <a:xfrm>
                  <a:off x="10197858" y="1527579"/>
                  <a:ext cx="290384" cy="443281"/>
                </a:xfrm>
                <a:custGeom>
                  <a:avLst/>
                  <a:gdLst>
                    <a:gd name="connsiteX0" fmla="*/ 243185 w 290384"/>
                    <a:gd name="connsiteY0" fmla="*/ 171292 h 443281"/>
                    <a:gd name="connsiteX1" fmla="*/ 173196 w 290384"/>
                    <a:gd name="connsiteY1" fmla="*/ 100493 h 443281"/>
                    <a:gd name="connsiteX2" fmla="*/ 33226 w 290384"/>
                    <a:gd name="connsiteY2" fmla="*/ 2271 h 443281"/>
                    <a:gd name="connsiteX3" fmla="*/ 4717 w 290384"/>
                    <a:gd name="connsiteY3" fmla="*/ 14701 h 443281"/>
                    <a:gd name="connsiteX4" fmla="*/ 3641 w 290384"/>
                    <a:gd name="connsiteY4" fmla="*/ 38885 h 443281"/>
                    <a:gd name="connsiteX5" fmla="*/ 23234 w 290384"/>
                    <a:gd name="connsiteY5" fmla="*/ 98607 h 443281"/>
                    <a:gd name="connsiteX6" fmla="*/ 39988 w 290384"/>
                    <a:gd name="connsiteY6" fmla="*/ 210745 h 443281"/>
                    <a:gd name="connsiteX7" fmla="*/ 68630 w 290384"/>
                    <a:gd name="connsiteY7" fmla="*/ 443136 h 443281"/>
                    <a:gd name="connsiteX8" fmla="*/ 116188 w 290384"/>
                    <a:gd name="connsiteY8" fmla="*/ 388015 h 443281"/>
                    <a:gd name="connsiteX9" fmla="*/ 170233 w 290384"/>
                    <a:gd name="connsiteY9" fmla="*/ 320463 h 443281"/>
                    <a:gd name="connsiteX10" fmla="*/ 143754 w 290384"/>
                    <a:gd name="connsiteY10" fmla="*/ 284249 h 443281"/>
                    <a:gd name="connsiteX11" fmla="*/ 124294 w 290384"/>
                    <a:gd name="connsiteY11" fmla="*/ 258579 h 443281"/>
                    <a:gd name="connsiteX12" fmla="*/ 262645 w 290384"/>
                    <a:gd name="connsiteY12" fmla="*/ 239396 h 443281"/>
                    <a:gd name="connsiteX13" fmla="*/ 290324 w 290384"/>
                    <a:gd name="connsiteY13" fmla="*/ 225508 h 443281"/>
                    <a:gd name="connsiteX14" fmla="*/ 243185 w 290384"/>
                    <a:gd name="connsiteY14" fmla="*/ 171292 h 44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90384" h="443281">
                      <a:moveTo>
                        <a:pt x="243185" y="171292"/>
                      </a:moveTo>
                      <a:cubicBezTo>
                        <a:pt x="218011" y="142898"/>
                        <a:pt x="182378" y="110189"/>
                        <a:pt x="173196" y="100493"/>
                      </a:cubicBezTo>
                      <a:cubicBezTo>
                        <a:pt x="153298" y="79490"/>
                        <a:pt x="44494" y="7605"/>
                        <a:pt x="33226" y="2271"/>
                      </a:cubicBezTo>
                      <a:cubicBezTo>
                        <a:pt x="18176" y="-4863"/>
                        <a:pt x="9489" y="6348"/>
                        <a:pt x="4717" y="14701"/>
                      </a:cubicBezTo>
                      <a:cubicBezTo>
                        <a:pt x="-1893" y="26522"/>
                        <a:pt x="-893" y="33570"/>
                        <a:pt x="3641" y="38885"/>
                      </a:cubicBezTo>
                      <a:cubicBezTo>
                        <a:pt x="5194" y="41990"/>
                        <a:pt x="17938" y="79014"/>
                        <a:pt x="23234" y="98607"/>
                      </a:cubicBezTo>
                      <a:cubicBezTo>
                        <a:pt x="26863" y="112037"/>
                        <a:pt x="35454" y="173473"/>
                        <a:pt x="39988" y="210745"/>
                      </a:cubicBezTo>
                      <a:cubicBezTo>
                        <a:pt x="45722" y="257389"/>
                        <a:pt x="63439" y="441402"/>
                        <a:pt x="68630" y="443136"/>
                      </a:cubicBezTo>
                      <a:cubicBezTo>
                        <a:pt x="77412" y="446060"/>
                        <a:pt x="101825" y="404226"/>
                        <a:pt x="116188" y="388015"/>
                      </a:cubicBezTo>
                      <a:cubicBezTo>
                        <a:pt x="139763" y="359382"/>
                        <a:pt x="168690" y="327807"/>
                        <a:pt x="170233" y="320463"/>
                      </a:cubicBezTo>
                      <a:cubicBezTo>
                        <a:pt x="171195" y="315882"/>
                        <a:pt x="169871" y="312929"/>
                        <a:pt x="143754" y="284249"/>
                      </a:cubicBezTo>
                      <a:cubicBezTo>
                        <a:pt x="137610" y="277505"/>
                        <a:pt x="129199" y="263589"/>
                        <a:pt x="124294" y="258579"/>
                      </a:cubicBezTo>
                      <a:cubicBezTo>
                        <a:pt x="167566" y="255112"/>
                        <a:pt x="223916" y="253417"/>
                        <a:pt x="262645" y="239396"/>
                      </a:cubicBezTo>
                      <a:cubicBezTo>
                        <a:pt x="285410" y="231643"/>
                        <a:pt x="289934" y="231043"/>
                        <a:pt x="290324" y="225508"/>
                      </a:cubicBezTo>
                      <a:cubicBezTo>
                        <a:pt x="290572" y="222013"/>
                        <a:pt x="292048" y="226413"/>
                        <a:pt x="243185" y="171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sp>
            <p:nvSpPr>
              <p:cNvPr id="43" name="Volný tvar: obrazec 42">
                <a:extLst>
                  <a:ext uri="{FF2B5EF4-FFF2-40B4-BE49-F238E27FC236}">
                    <a16:creationId xmlns:a16="http://schemas.microsoft.com/office/drawing/2014/main" id="{D04D4FAD-32DD-F8DB-5EBD-DC10ED2DC35C}"/>
                  </a:ext>
                </a:extLst>
              </p:cNvPr>
              <p:cNvSpPr/>
              <p:nvPr/>
            </p:nvSpPr>
            <p:spPr>
              <a:xfrm>
                <a:off x="9245743" y="1460991"/>
                <a:ext cx="1800955" cy="3704754"/>
              </a:xfrm>
              <a:custGeom>
                <a:avLst/>
                <a:gdLst>
                  <a:gd name="connsiteX0" fmla="*/ 1797299 w 1800955"/>
                  <a:gd name="connsiteY0" fmla="*/ 3548342 h 3704754"/>
                  <a:gd name="connsiteX1" fmla="*/ 1639641 w 1800955"/>
                  <a:gd name="connsiteY1" fmla="*/ 3392998 h 3704754"/>
                  <a:gd name="connsiteX2" fmla="*/ 1514635 w 1800955"/>
                  <a:gd name="connsiteY2" fmla="*/ 3289366 h 3704754"/>
                  <a:gd name="connsiteX3" fmla="*/ 1551116 w 1800955"/>
                  <a:gd name="connsiteY3" fmla="*/ 3307950 h 3704754"/>
                  <a:gd name="connsiteX4" fmla="*/ 1560765 w 1800955"/>
                  <a:gd name="connsiteY4" fmla="*/ 3298301 h 3704754"/>
                  <a:gd name="connsiteX5" fmla="*/ 1475068 w 1800955"/>
                  <a:gd name="connsiteY5" fmla="*/ 3225968 h 3704754"/>
                  <a:gd name="connsiteX6" fmla="*/ 1450951 w 1800955"/>
                  <a:gd name="connsiteY6" fmla="*/ 3143853 h 3704754"/>
                  <a:gd name="connsiteX7" fmla="*/ 1441550 w 1800955"/>
                  <a:gd name="connsiteY7" fmla="*/ 3080502 h 3704754"/>
                  <a:gd name="connsiteX8" fmla="*/ 1437302 w 1800955"/>
                  <a:gd name="connsiteY8" fmla="*/ 3019856 h 3704754"/>
                  <a:gd name="connsiteX9" fmla="*/ 1418109 w 1800955"/>
                  <a:gd name="connsiteY9" fmla="*/ 2959887 h 3704754"/>
                  <a:gd name="connsiteX10" fmla="*/ 1432844 w 1800955"/>
                  <a:gd name="connsiteY10" fmla="*/ 2530328 h 3704754"/>
                  <a:gd name="connsiteX11" fmla="*/ 1317944 w 1800955"/>
                  <a:gd name="connsiteY11" fmla="*/ 1635655 h 3704754"/>
                  <a:gd name="connsiteX12" fmla="*/ 1422328 w 1800955"/>
                  <a:gd name="connsiteY12" fmla="*/ 1555730 h 3704754"/>
                  <a:gd name="connsiteX13" fmla="*/ 1432692 w 1800955"/>
                  <a:gd name="connsiteY13" fmla="*/ 1499104 h 3704754"/>
                  <a:gd name="connsiteX14" fmla="*/ 1433492 w 1800955"/>
                  <a:gd name="connsiteY14" fmla="*/ 1480626 h 3704754"/>
                  <a:gd name="connsiteX15" fmla="*/ 1416480 w 1800955"/>
                  <a:gd name="connsiteY15" fmla="*/ 1434553 h 3704754"/>
                  <a:gd name="connsiteX16" fmla="*/ 1516635 w 1800955"/>
                  <a:gd name="connsiteY16" fmla="*/ 1253035 h 3704754"/>
                  <a:gd name="connsiteX17" fmla="*/ 1327297 w 1800955"/>
                  <a:gd name="connsiteY17" fmla="*/ 338540 h 3704754"/>
                  <a:gd name="connsiteX18" fmla="*/ 1204292 w 1800955"/>
                  <a:gd name="connsiteY18" fmla="*/ 221449 h 3704754"/>
                  <a:gd name="connsiteX19" fmla="*/ 1197262 w 1800955"/>
                  <a:gd name="connsiteY19" fmla="*/ 218592 h 3704754"/>
                  <a:gd name="connsiteX20" fmla="*/ 986712 w 1800955"/>
                  <a:gd name="connsiteY20" fmla="*/ 63192 h 3704754"/>
                  <a:gd name="connsiteX21" fmla="*/ 980559 w 1800955"/>
                  <a:gd name="connsiteY21" fmla="*/ 77774 h 3704754"/>
                  <a:gd name="connsiteX22" fmla="*/ 1218017 w 1800955"/>
                  <a:gd name="connsiteY22" fmla="*/ 289391 h 3704754"/>
                  <a:gd name="connsiteX23" fmla="*/ 1073399 w 1800955"/>
                  <a:gd name="connsiteY23" fmla="*/ 313899 h 3704754"/>
                  <a:gd name="connsiteX24" fmla="*/ 1070065 w 1800955"/>
                  <a:gd name="connsiteY24" fmla="*/ 315166 h 3704754"/>
                  <a:gd name="connsiteX25" fmla="*/ 1063341 w 1800955"/>
                  <a:gd name="connsiteY25" fmla="*/ 323738 h 3704754"/>
                  <a:gd name="connsiteX26" fmla="*/ 1096164 w 1800955"/>
                  <a:gd name="connsiteY26" fmla="*/ 362419 h 3704754"/>
                  <a:gd name="connsiteX27" fmla="*/ 1112575 w 1800955"/>
                  <a:gd name="connsiteY27" fmla="*/ 388861 h 3704754"/>
                  <a:gd name="connsiteX28" fmla="*/ 1024393 w 1800955"/>
                  <a:gd name="connsiteY28" fmla="*/ 493340 h 3704754"/>
                  <a:gd name="connsiteX29" fmla="*/ 995532 w 1800955"/>
                  <a:gd name="connsiteY29" fmla="*/ 263578 h 3704754"/>
                  <a:gd name="connsiteX30" fmla="*/ 958432 w 1800955"/>
                  <a:gd name="connsiteY30" fmla="*/ 100558 h 3704754"/>
                  <a:gd name="connsiteX31" fmla="*/ 948907 w 1800955"/>
                  <a:gd name="connsiteY31" fmla="*/ 103187 h 3704754"/>
                  <a:gd name="connsiteX32" fmla="*/ 977825 w 1800955"/>
                  <a:gd name="connsiteY32" fmla="*/ 286296 h 3704754"/>
                  <a:gd name="connsiteX33" fmla="*/ 953394 w 1800955"/>
                  <a:gd name="connsiteY33" fmla="*/ 230898 h 3704754"/>
                  <a:gd name="connsiteX34" fmla="*/ 923676 w 1800955"/>
                  <a:gd name="connsiteY34" fmla="*/ 233870 h 3704754"/>
                  <a:gd name="connsiteX35" fmla="*/ 924542 w 1800955"/>
                  <a:gd name="connsiteY35" fmla="*/ 217916 h 3704754"/>
                  <a:gd name="connsiteX36" fmla="*/ 924190 w 1800955"/>
                  <a:gd name="connsiteY36" fmla="*/ 187607 h 3704754"/>
                  <a:gd name="connsiteX37" fmla="*/ 927705 w 1800955"/>
                  <a:gd name="connsiteY37" fmla="*/ 135886 h 3704754"/>
                  <a:gd name="connsiteX38" fmla="*/ 909217 w 1800955"/>
                  <a:gd name="connsiteY38" fmla="*/ 130790 h 3704754"/>
                  <a:gd name="connsiteX39" fmla="*/ 913770 w 1800955"/>
                  <a:gd name="connsiteY39" fmla="*/ 217944 h 3704754"/>
                  <a:gd name="connsiteX40" fmla="*/ 852829 w 1800955"/>
                  <a:gd name="connsiteY40" fmla="*/ 399453 h 3704754"/>
                  <a:gd name="connsiteX41" fmla="*/ 728766 w 1800955"/>
                  <a:gd name="connsiteY41" fmla="*/ 332359 h 3704754"/>
                  <a:gd name="connsiteX42" fmla="*/ 721022 w 1800955"/>
                  <a:gd name="connsiteY42" fmla="*/ 316042 h 3704754"/>
                  <a:gd name="connsiteX43" fmla="*/ 715021 w 1800955"/>
                  <a:gd name="connsiteY43" fmla="*/ 301145 h 3704754"/>
                  <a:gd name="connsiteX44" fmla="*/ 694856 w 1800955"/>
                  <a:gd name="connsiteY44" fmla="*/ 200980 h 3704754"/>
                  <a:gd name="connsiteX45" fmla="*/ 689342 w 1800955"/>
                  <a:gd name="connsiteY45" fmla="*/ 195875 h 3704754"/>
                  <a:gd name="connsiteX46" fmla="*/ 657947 w 1800955"/>
                  <a:gd name="connsiteY46" fmla="*/ 165595 h 3704754"/>
                  <a:gd name="connsiteX47" fmla="*/ 594720 w 1800955"/>
                  <a:gd name="connsiteY47" fmla="*/ 76898 h 3704754"/>
                  <a:gd name="connsiteX48" fmla="*/ 594292 w 1800955"/>
                  <a:gd name="connsiteY48" fmla="*/ 4765 h 3704754"/>
                  <a:gd name="connsiteX49" fmla="*/ 584414 w 1800955"/>
                  <a:gd name="connsiteY49" fmla="*/ 4765 h 3704754"/>
                  <a:gd name="connsiteX50" fmla="*/ 582928 w 1800955"/>
                  <a:gd name="connsiteY50" fmla="*/ 19129 h 3704754"/>
                  <a:gd name="connsiteX51" fmla="*/ 413821 w 1800955"/>
                  <a:gd name="connsiteY51" fmla="*/ 105178 h 3704754"/>
                  <a:gd name="connsiteX52" fmla="*/ 278185 w 1800955"/>
                  <a:gd name="connsiteY52" fmla="*/ 273542 h 3704754"/>
                  <a:gd name="connsiteX53" fmla="*/ 1894 w 1800955"/>
                  <a:gd name="connsiteY53" fmla="*/ 1028236 h 3704754"/>
                  <a:gd name="connsiteX54" fmla="*/ 19439 w 1800955"/>
                  <a:gd name="connsiteY54" fmla="*/ 1090958 h 3704754"/>
                  <a:gd name="connsiteX55" fmla="*/ 275252 w 1800955"/>
                  <a:gd name="connsiteY55" fmla="*/ 1287011 h 3704754"/>
                  <a:gd name="connsiteX56" fmla="*/ 271956 w 1800955"/>
                  <a:gd name="connsiteY56" fmla="*/ 1505829 h 3704754"/>
                  <a:gd name="connsiteX57" fmla="*/ 293225 w 1800955"/>
                  <a:gd name="connsiteY57" fmla="*/ 1610480 h 3704754"/>
                  <a:gd name="connsiteX58" fmla="*/ 342289 w 1800955"/>
                  <a:gd name="connsiteY58" fmla="*/ 1633073 h 3704754"/>
                  <a:gd name="connsiteX59" fmla="*/ 477525 w 1800955"/>
                  <a:gd name="connsiteY59" fmla="*/ 2223871 h 3704754"/>
                  <a:gd name="connsiteX60" fmla="*/ 477105 w 1800955"/>
                  <a:gd name="connsiteY60" fmla="*/ 2581278 h 3704754"/>
                  <a:gd name="connsiteX61" fmla="*/ 599749 w 1800955"/>
                  <a:gd name="connsiteY61" fmla="*/ 3295015 h 3704754"/>
                  <a:gd name="connsiteX62" fmla="*/ 596206 w 1800955"/>
                  <a:gd name="connsiteY62" fmla="*/ 3316722 h 3704754"/>
                  <a:gd name="connsiteX63" fmla="*/ 575556 w 1800955"/>
                  <a:gd name="connsiteY63" fmla="*/ 3396294 h 3704754"/>
                  <a:gd name="connsiteX64" fmla="*/ 555249 w 1800955"/>
                  <a:gd name="connsiteY64" fmla="*/ 3568963 h 3704754"/>
                  <a:gd name="connsiteX65" fmla="*/ 649384 w 1800955"/>
                  <a:gd name="connsiteY65" fmla="*/ 3687759 h 3704754"/>
                  <a:gd name="connsiteX66" fmla="*/ 806023 w 1800955"/>
                  <a:gd name="connsiteY66" fmla="*/ 3698655 h 3704754"/>
                  <a:gd name="connsiteX67" fmla="*/ 884766 w 1800955"/>
                  <a:gd name="connsiteY67" fmla="*/ 3640801 h 3704754"/>
                  <a:gd name="connsiteX68" fmla="*/ 880375 w 1800955"/>
                  <a:gd name="connsiteY68" fmla="*/ 3600634 h 3704754"/>
                  <a:gd name="connsiteX69" fmla="*/ 812071 w 1800955"/>
                  <a:gd name="connsiteY69" fmla="*/ 3431479 h 3704754"/>
                  <a:gd name="connsiteX70" fmla="*/ 816976 w 1800955"/>
                  <a:gd name="connsiteY70" fmla="*/ 3411677 h 3704754"/>
                  <a:gd name="connsiteX71" fmla="*/ 827349 w 1800955"/>
                  <a:gd name="connsiteY71" fmla="*/ 3400285 h 3704754"/>
                  <a:gd name="connsiteX72" fmla="*/ 822730 w 1800955"/>
                  <a:gd name="connsiteY72" fmla="*/ 3331562 h 3704754"/>
                  <a:gd name="connsiteX73" fmla="*/ 790278 w 1800955"/>
                  <a:gd name="connsiteY73" fmla="*/ 3210185 h 3704754"/>
                  <a:gd name="connsiteX74" fmla="*/ 791211 w 1800955"/>
                  <a:gd name="connsiteY74" fmla="*/ 3202432 h 3704754"/>
                  <a:gd name="connsiteX75" fmla="*/ 790564 w 1800955"/>
                  <a:gd name="connsiteY75" fmla="*/ 3090599 h 3704754"/>
                  <a:gd name="connsiteX76" fmla="*/ 790954 w 1800955"/>
                  <a:gd name="connsiteY76" fmla="*/ 2971803 h 3704754"/>
                  <a:gd name="connsiteX77" fmla="*/ 911522 w 1800955"/>
                  <a:gd name="connsiteY77" fmla="*/ 2110943 h 3704754"/>
                  <a:gd name="connsiteX78" fmla="*/ 1080486 w 1800955"/>
                  <a:gd name="connsiteY78" fmla="*/ 2532634 h 3704754"/>
                  <a:gd name="connsiteX79" fmla="*/ 1095830 w 1800955"/>
                  <a:gd name="connsiteY79" fmla="*/ 2779236 h 3704754"/>
                  <a:gd name="connsiteX80" fmla="*/ 1102946 w 1800955"/>
                  <a:gd name="connsiteY80" fmla="*/ 2906299 h 3704754"/>
                  <a:gd name="connsiteX81" fmla="*/ 1146475 w 1800955"/>
                  <a:gd name="connsiteY81" fmla="*/ 3093866 h 3704754"/>
                  <a:gd name="connsiteX82" fmla="*/ 1212007 w 1800955"/>
                  <a:gd name="connsiteY82" fmla="*/ 3228787 h 3704754"/>
                  <a:gd name="connsiteX83" fmla="*/ 1216522 w 1800955"/>
                  <a:gd name="connsiteY83" fmla="*/ 3399694 h 3704754"/>
                  <a:gd name="connsiteX84" fmla="*/ 1224866 w 1800955"/>
                  <a:gd name="connsiteY84" fmla="*/ 3433632 h 3704754"/>
                  <a:gd name="connsiteX85" fmla="*/ 1229123 w 1800955"/>
                  <a:gd name="connsiteY85" fmla="*/ 3479342 h 3704754"/>
                  <a:gd name="connsiteX86" fmla="*/ 1289693 w 1800955"/>
                  <a:gd name="connsiteY86" fmla="*/ 3508155 h 3704754"/>
                  <a:gd name="connsiteX87" fmla="*/ 1362254 w 1800955"/>
                  <a:gd name="connsiteY87" fmla="*/ 3523243 h 3704754"/>
                  <a:gd name="connsiteX88" fmla="*/ 1410946 w 1800955"/>
                  <a:gd name="connsiteY88" fmla="*/ 3499640 h 3704754"/>
                  <a:gd name="connsiteX89" fmla="*/ 1420157 w 1800955"/>
                  <a:gd name="connsiteY89" fmla="*/ 3501574 h 3704754"/>
                  <a:gd name="connsiteX90" fmla="*/ 1465791 w 1800955"/>
                  <a:gd name="connsiteY90" fmla="*/ 3561429 h 3704754"/>
                  <a:gd name="connsiteX91" fmla="*/ 1750836 w 1800955"/>
                  <a:gd name="connsiteY91" fmla="*/ 3603529 h 3704754"/>
                  <a:gd name="connsiteX92" fmla="*/ 1797299 w 1800955"/>
                  <a:gd name="connsiteY92" fmla="*/ 3548342 h 3704754"/>
                  <a:gd name="connsiteX93" fmla="*/ 1565994 w 1800955"/>
                  <a:gd name="connsiteY93" fmla="*/ 3374148 h 3704754"/>
                  <a:gd name="connsiteX94" fmla="*/ 1542229 w 1800955"/>
                  <a:gd name="connsiteY94" fmla="*/ 3394665 h 3704754"/>
                  <a:gd name="connsiteX95" fmla="*/ 1541448 w 1800955"/>
                  <a:gd name="connsiteY95" fmla="*/ 3363176 h 3704754"/>
                  <a:gd name="connsiteX96" fmla="*/ 1565994 w 1800955"/>
                  <a:gd name="connsiteY96" fmla="*/ 3374148 h 3704754"/>
                  <a:gd name="connsiteX97" fmla="*/ 1520312 w 1800955"/>
                  <a:gd name="connsiteY97" fmla="*/ 3334038 h 3704754"/>
                  <a:gd name="connsiteX98" fmla="*/ 1519531 w 1800955"/>
                  <a:gd name="connsiteY98" fmla="*/ 3347850 h 3704754"/>
                  <a:gd name="connsiteX99" fmla="*/ 1479917 w 1800955"/>
                  <a:gd name="connsiteY99" fmla="*/ 3349307 h 3704754"/>
                  <a:gd name="connsiteX100" fmla="*/ 1475364 w 1800955"/>
                  <a:gd name="connsiteY100" fmla="*/ 3343440 h 3704754"/>
                  <a:gd name="connsiteX101" fmla="*/ 1486593 w 1800955"/>
                  <a:gd name="connsiteY101" fmla="*/ 3295481 h 3704754"/>
                  <a:gd name="connsiteX102" fmla="*/ 1520312 w 1800955"/>
                  <a:gd name="connsiteY102" fmla="*/ 3334038 h 3704754"/>
                  <a:gd name="connsiteX103" fmla="*/ 1522855 w 1800955"/>
                  <a:gd name="connsiteY103" fmla="*/ 3391493 h 3704754"/>
                  <a:gd name="connsiteX104" fmla="*/ 1488194 w 1800955"/>
                  <a:gd name="connsiteY104" fmla="*/ 3359108 h 3704754"/>
                  <a:gd name="connsiteX105" fmla="*/ 1519817 w 1800955"/>
                  <a:gd name="connsiteY105" fmla="*/ 3359737 h 3704754"/>
                  <a:gd name="connsiteX106" fmla="*/ 1522855 w 1800955"/>
                  <a:gd name="connsiteY106" fmla="*/ 3391493 h 3704754"/>
                  <a:gd name="connsiteX107" fmla="*/ 1505329 w 1800955"/>
                  <a:gd name="connsiteY107" fmla="*/ 3251400 h 3704754"/>
                  <a:gd name="connsiteX108" fmla="*/ 1536133 w 1800955"/>
                  <a:gd name="connsiteY108" fmla="*/ 3284537 h 3704754"/>
                  <a:gd name="connsiteX109" fmla="*/ 1535619 w 1800955"/>
                  <a:gd name="connsiteY109" fmla="*/ 3284747 h 3704754"/>
                  <a:gd name="connsiteX110" fmla="*/ 1497623 w 1800955"/>
                  <a:gd name="connsiteY110" fmla="*/ 3265906 h 3704754"/>
                  <a:gd name="connsiteX111" fmla="*/ 1482964 w 1800955"/>
                  <a:gd name="connsiteY111" fmla="*/ 3241503 h 3704754"/>
                  <a:gd name="connsiteX112" fmla="*/ 1505329 w 1800955"/>
                  <a:gd name="connsiteY112" fmla="*/ 3251400 h 3704754"/>
                  <a:gd name="connsiteX113" fmla="*/ 1476773 w 1800955"/>
                  <a:gd name="connsiteY113" fmla="*/ 3281946 h 3704754"/>
                  <a:gd name="connsiteX114" fmla="*/ 1477021 w 1800955"/>
                  <a:gd name="connsiteY114" fmla="*/ 3282318 h 3704754"/>
                  <a:gd name="connsiteX115" fmla="*/ 1471230 w 1800955"/>
                  <a:gd name="connsiteY115" fmla="*/ 3308578 h 3704754"/>
                  <a:gd name="connsiteX116" fmla="*/ 1467915 w 1800955"/>
                  <a:gd name="connsiteY116" fmla="*/ 3332962 h 3704754"/>
                  <a:gd name="connsiteX117" fmla="*/ 1440388 w 1800955"/>
                  <a:gd name="connsiteY117" fmla="*/ 3279098 h 3704754"/>
                  <a:gd name="connsiteX118" fmla="*/ 1476773 w 1800955"/>
                  <a:gd name="connsiteY118" fmla="*/ 3281946 h 3704754"/>
                  <a:gd name="connsiteX119" fmla="*/ 1465296 w 1800955"/>
                  <a:gd name="connsiteY119" fmla="*/ 3264030 h 3704754"/>
                  <a:gd name="connsiteX120" fmla="*/ 1467524 w 1800955"/>
                  <a:gd name="connsiteY120" fmla="*/ 3267735 h 3704754"/>
                  <a:gd name="connsiteX121" fmla="*/ 1434882 w 1800955"/>
                  <a:gd name="connsiteY121" fmla="*/ 3261248 h 3704754"/>
                  <a:gd name="connsiteX122" fmla="*/ 1432930 w 1800955"/>
                  <a:gd name="connsiteY122" fmla="*/ 3254019 h 3704754"/>
                  <a:gd name="connsiteX123" fmla="*/ 1435444 w 1800955"/>
                  <a:gd name="connsiteY123" fmla="*/ 3249809 h 3704754"/>
                  <a:gd name="connsiteX124" fmla="*/ 1436816 w 1800955"/>
                  <a:gd name="connsiteY124" fmla="*/ 3248990 h 3704754"/>
                  <a:gd name="connsiteX125" fmla="*/ 1465296 w 1800955"/>
                  <a:gd name="connsiteY125" fmla="*/ 3264030 h 3704754"/>
                  <a:gd name="connsiteX126" fmla="*/ 1417956 w 1800955"/>
                  <a:gd name="connsiteY126" fmla="*/ 3092113 h 3704754"/>
                  <a:gd name="connsiteX127" fmla="*/ 1423052 w 1800955"/>
                  <a:gd name="connsiteY127" fmla="*/ 3119354 h 3704754"/>
                  <a:gd name="connsiteX128" fmla="*/ 1448722 w 1800955"/>
                  <a:gd name="connsiteY128" fmla="*/ 3232131 h 3704754"/>
                  <a:gd name="connsiteX129" fmla="*/ 1441045 w 1800955"/>
                  <a:gd name="connsiteY129" fmla="*/ 3237779 h 3704754"/>
                  <a:gd name="connsiteX130" fmla="*/ 1426691 w 1800955"/>
                  <a:gd name="connsiteY130" fmla="*/ 3234036 h 3704754"/>
                  <a:gd name="connsiteX131" fmla="*/ 1338423 w 1800955"/>
                  <a:gd name="connsiteY131" fmla="*/ 3180210 h 3704754"/>
                  <a:gd name="connsiteX132" fmla="*/ 1372170 w 1800955"/>
                  <a:gd name="connsiteY132" fmla="*/ 3121764 h 3704754"/>
                  <a:gd name="connsiteX133" fmla="*/ 1417956 w 1800955"/>
                  <a:gd name="connsiteY133" fmla="*/ 3092113 h 3704754"/>
                  <a:gd name="connsiteX134" fmla="*/ 1163106 w 1800955"/>
                  <a:gd name="connsiteY134" fmla="*/ 1550949 h 3704754"/>
                  <a:gd name="connsiteX135" fmla="*/ 815100 w 1800955"/>
                  <a:gd name="connsiteY135" fmla="*/ 1562331 h 3704754"/>
                  <a:gd name="connsiteX136" fmla="*/ 727461 w 1800955"/>
                  <a:gd name="connsiteY136" fmla="*/ 1564741 h 3704754"/>
                  <a:gd name="connsiteX137" fmla="*/ 734966 w 1800955"/>
                  <a:gd name="connsiteY137" fmla="*/ 1450622 h 3704754"/>
                  <a:gd name="connsiteX138" fmla="*/ 896005 w 1800955"/>
                  <a:gd name="connsiteY138" fmla="*/ 1459385 h 3704754"/>
                  <a:gd name="connsiteX139" fmla="*/ 1155914 w 1800955"/>
                  <a:gd name="connsiteY139" fmla="*/ 1452241 h 3704754"/>
                  <a:gd name="connsiteX140" fmla="*/ 1163106 w 1800955"/>
                  <a:gd name="connsiteY140" fmla="*/ 1550949 h 3704754"/>
                  <a:gd name="connsiteX141" fmla="*/ 585833 w 1800955"/>
                  <a:gd name="connsiteY141" fmla="*/ 1048134 h 3704754"/>
                  <a:gd name="connsiteX142" fmla="*/ 605702 w 1800955"/>
                  <a:gd name="connsiteY142" fmla="*/ 1011558 h 3704754"/>
                  <a:gd name="connsiteX143" fmla="*/ 734166 w 1800955"/>
                  <a:gd name="connsiteY143" fmla="*/ 994594 h 3704754"/>
                  <a:gd name="connsiteX144" fmla="*/ 802137 w 1800955"/>
                  <a:gd name="connsiteY144" fmla="*/ 1031732 h 3704754"/>
                  <a:gd name="connsiteX145" fmla="*/ 682522 w 1800955"/>
                  <a:gd name="connsiteY145" fmla="*/ 1024188 h 3704754"/>
                  <a:gd name="connsiteX146" fmla="*/ 690275 w 1800955"/>
                  <a:gd name="connsiteY146" fmla="*/ 1030036 h 3704754"/>
                  <a:gd name="connsiteX147" fmla="*/ 729985 w 1800955"/>
                  <a:gd name="connsiteY147" fmla="*/ 1033513 h 3704754"/>
                  <a:gd name="connsiteX148" fmla="*/ 831207 w 1800955"/>
                  <a:gd name="connsiteY148" fmla="*/ 1070298 h 3704754"/>
                  <a:gd name="connsiteX149" fmla="*/ 822415 w 1800955"/>
                  <a:gd name="connsiteY149" fmla="*/ 1086367 h 3704754"/>
                  <a:gd name="connsiteX150" fmla="*/ 807099 w 1800955"/>
                  <a:gd name="connsiteY150" fmla="*/ 1080595 h 3704754"/>
                  <a:gd name="connsiteX151" fmla="*/ 702010 w 1800955"/>
                  <a:gd name="connsiteY151" fmla="*/ 1070279 h 3704754"/>
                  <a:gd name="connsiteX152" fmla="*/ 703353 w 1800955"/>
                  <a:gd name="connsiteY152" fmla="*/ 1080233 h 3704754"/>
                  <a:gd name="connsiteX153" fmla="*/ 743596 w 1800955"/>
                  <a:gd name="connsiteY153" fmla="*/ 1079366 h 3704754"/>
                  <a:gd name="connsiteX154" fmla="*/ 814110 w 1800955"/>
                  <a:gd name="connsiteY154" fmla="*/ 1096054 h 3704754"/>
                  <a:gd name="connsiteX155" fmla="*/ 811642 w 1800955"/>
                  <a:gd name="connsiteY155" fmla="*/ 1103417 h 3704754"/>
                  <a:gd name="connsiteX156" fmla="*/ 779096 w 1800955"/>
                  <a:gd name="connsiteY156" fmla="*/ 1108741 h 3704754"/>
                  <a:gd name="connsiteX157" fmla="*/ 713849 w 1800955"/>
                  <a:gd name="connsiteY157" fmla="*/ 1104855 h 3704754"/>
                  <a:gd name="connsiteX158" fmla="*/ 713202 w 1800955"/>
                  <a:gd name="connsiteY158" fmla="*/ 1119143 h 3704754"/>
                  <a:gd name="connsiteX159" fmla="*/ 794317 w 1800955"/>
                  <a:gd name="connsiteY159" fmla="*/ 1121533 h 3704754"/>
                  <a:gd name="connsiteX160" fmla="*/ 718174 w 1800955"/>
                  <a:gd name="connsiteY160" fmla="*/ 1142422 h 3704754"/>
                  <a:gd name="connsiteX161" fmla="*/ 706229 w 1800955"/>
                  <a:gd name="connsiteY161" fmla="*/ 1142717 h 3704754"/>
                  <a:gd name="connsiteX162" fmla="*/ 683093 w 1800955"/>
                  <a:gd name="connsiteY162" fmla="*/ 1143022 h 3704754"/>
                  <a:gd name="connsiteX163" fmla="*/ 614256 w 1800955"/>
                  <a:gd name="connsiteY163" fmla="*/ 1160129 h 3704754"/>
                  <a:gd name="connsiteX164" fmla="*/ 604521 w 1800955"/>
                  <a:gd name="connsiteY164" fmla="*/ 1159262 h 3704754"/>
                  <a:gd name="connsiteX165" fmla="*/ 596244 w 1800955"/>
                  <a:gd name="connsiteY165" fmla="*/ 1158824 h 3704754"/>
                  <a:gd name="connsiteX166" fmla="*/ 585833 w 1800955"/>
                  <a:gd name="connsiteY166" fmla="*/ 1048134 h 3704754"/>
                  <a:gd name="connsiteX167" fmla="*/ 584090 w 1800955"/>
                  <a:gd name="connsiteY167" fmla="*/ 1159605 h 3704754"/>
                  <a:gd name="connsiteX168" fmla="*/ 563402 w 1800955"/>
                  <a:gd name="connsiteY168" fmla="*/ 1162434 h 3704754"/>
                  <a:gd name="connsiteX169" fmla="*/ 524569 w 1800955"/>
                  <a:gd name="connsiteY169" fmla="*/ 1122105 h 3704754"/>
                  <a:gd name="connsiteX170" fmla="*/ 539837 w 1800955"/>
                  <a:gd name="connsiteY170" fmla="*/ 1036885 h 3704754"/>
                  <a:gd name="connsiteX171" fmla="*/ 583443 w 1800955"/>
                  <a:gd name="connsiteY171" fmla="*/ 1016558 h 3704754"/>
                  <a:gd name="connsiteX172" fmla="*/ 584090 w 1800955"/>
                  <a:gd name="connsiteY172" fmla="*/ 1159605 h 3704754"/>
                  <a:gd name="connsiteX173" fmla="*/ 689999 w 1800955"/>
                  <a:gd name="connsiteY173" fmla="*/ 901992 h 3704754"/>
                  <a:gd name="connsiteX174" fmla="*/ 703419 w 1800955"/>
                  <a:gd name="connsiteY174" fmla="*/ 890057 h 3704754"/>
                  <a:gd name="connsiteX175" fmla="*/ 715459 w 1800955"/>
                  <a:gd name="connsiteY175" fmla="*/ 870159 h 3704754"/>
                  <a:gd name="connsiteX176" fmla="*/ 724165 w 1800955"/>
                  <a:gd name="connsiteY176" fmla="*/ 866911 h 3704754"/>
                  <a:gd name="connsiteX177" fmla="*/ 775076 w 1800955"/>
                  <a:gd name="connsiteY177" fmla="*/ 864825 h 3704754"/>
                  <a:gd name="connsiteX178" fmla="*/ 800851 w 1800955"/>
                  <a:gd name="connsiteY178" fmla="*/ 862434 h 3704754"/>
                  <a:gd name="connsiteX179" fmla="*/ 847314 w 1800955"/>
                  <a:gd name="connsiteY179" fmla="*/ 858339 h 3704754"/>
                  <a:gd name="connsiteX180" fmla="*/ 884671 w 1800955"/>
                  <a:gd name="connsiteY180" fmla="*/ 847318 h 3704754"/>
                  <a:gd name="connsiteX181" fmla="*/ 896844 w 1800955"/>
                  <a:gd name="connsiteY181" fmla="*/ 906211 h 3704754"/>
                  <a:gd name="connsiteX182" fmla="*/ 799431 w 1800955"/>
                  <a:gd name="connsiteY182" fmla="*/ 901230 h 3704754"/>
                  <a:gd name="connsiteX183" fmla="*/ 698647 w 1800955"/>
                  <a:gd name="connsiteY183" fmla="*/ 907249 h 3704754"/>
                  <a:gd name="connsiteX184" fmla="*/ 691132 w 1800955"/>
                  <a:gd name="connsiteY184" fmla="*/ 904468 h 3704754"/>
                  <a:gd name="connsiteX185" fmla="*/ 689999 w 1800955"/>
                  <a:gd name="connsiteY185" fmla="*/ 901992 h 3704754"/>
                  <a:gd name="connsiteX186" fmla="*/ 807661 w 1800955"/>
                  <a:gd name="connsiteY186" fmla="*/ 1119276 h 3704754"/>
                  <a:gd name="connsiteX187" fmla="*/ 825378 w 1800955"/>
                  <a:gd name="connsiteY187" fmla="*/ 1090910 h 3704754"/>
                  <a:gd name="connsiteX188" fmla="*/ 821758 w 1800955"/>
                  <a:gd name="connsiteY188" fmla="*/ 1042466 h 3704754"/>
                  <a:gd name="connsiteX189" fmla="*/ 700067 w 1800955"/>
                  <a:gd name="connsiteY189" fmla="*/ 972781 h 3704754"/>
                  <a:gd name="connsiteX190" fmla="*/ 702248 w 1800955"/>
                  <a:gd name="connsiteY190" fmla="*/ 923785 h 3704754"/>
                  <a:gd name="connsiteX191" fmla="*/ 856734 w 1800955"/>
                  <a:gd name="connsiteY191" fmla="*/ 924099 h 3704754"/>
                  <a:gd name="connsiteX192" fmla="*/ 897720 w 1800955"/>
                  <a:gd name="connsiteY192" fmla="*/ 922489 h 3704754"/>
                  <a:gd name="connsiteX193" fmla="*/ 886519 w 1800955"/>
                  <a:gd name="connsiteY193" fmla="*/ 1074880 h 3704754"/>
                  <a:gd name="connsiteX194" fmla="*/ 866383 w 1800955"/>
                  <a:gd name="connsiteY194" fmla="*/ 1242187 h 3704754"/>
                  <a:gd name="connsiteX195" fmla="*/ 730175 w 1800955"/>
                  <a:gd name="connsiteY195" fmla="*/ 1245597 h 3704754"/>
                  <a:gd name="connsiteX196" fmla="*/ 726356 w 1800955"/>
                  <a:gd name="connsiteY196" fmla="*/ 1197571 h 3704754"/>
                  <a:gd name="connsiteX197" fmla="*/ 721984 w 1800955"/>
                  <a:gd name="connsiteY197" fmla="*/ 1160672 h 3704754"/>
                  <a:gd name="connsiteX198" fmla="*/ 807937 w 1800955"/>
                  <a:gd name="connsiteY198" fmla="*/ 1122067 h 3704754"/>
                  <a:gd name="connsiteX199" fmla="*/ 807661 w 1800955"/>
                  <a:gd name="connsiteY199" fmla="*/ 1119276 h 3704754"/>
                  <a:gd name="connsiteX200" fmla="*/ 814233 w 1800955"/>
                  <a:gd name="connsiteY200" fmla="*/ 399176 h 3704754"/>
                  <a:gd name="connsiteX201" fmla="*/ 866573 w 1800955"/>
                  <a:gd name="connsiteY201" fmla="*/ 419588 h 3704754"/>
                  <a:gd name="connsiteX202" fmla="*/ 870069 w 1800955"/>
                  <a:gd name="connsiteY202" fmla="*/ 411149 h 3704754"/>
                  <a:gd name="connsiteX203" fmla="*/ 864925 w 1800955"/>
                  <a:gd name="connsiteY203" fmla="*/ 406587 h 3704754"/>
                  <a:gd name="connsiteX204" fmla="*/ 921456 w 1800955"/>
                  <a:gd name="connsiteY204" fmla="*/ 254320 h 3704754"/>
                  <a:gd name="connsiteX205" fmla="*/ 922171 w 1800955"/>
                  <a:gd name="connsiteY205" fmla="*/ 252968 h 3704754"/>
                  <a:gd name="connsiteX206" fmla="*/ 940716 w 1800955"/>
                  <a:gd name="connsiteY206" fmla="*/ 240461 h 3704754"/>
                  <a:gd name="connsiteX207" fmla="*/ 964281 w 1800955"/>
                  <a:gd name="connsiteY207" fmla="*/ 294849 h 3704754"/>
                  <a:gd name="connsiteX208" fmla="*/ 976073 w 1800955"/>
                  <a:gd name="connsiteY208" fmla="*/ 323110 h 3704754"/>
                  <a:gd name="connsiteX209" fmla="*/ 987445 w 1800955"/>
                  <a:gd name="connsiteY209" fmla="*/ 315175 h 3704754"/>
                  <a:gd name="connsiteX210" fmla="*/ 1021402 w 1800955"/>
                  <a:gd name="connsiteY210" fmla="*/ 786396 h 3704754"/>
                  <a:gd name="connsiteX211" fmla="*/ 1078552 w 1800955"/>
                  <a:gd name="connsiteY211" fmla="*/ 1052553 h 3704754"/>
                  <a:gd name="connsiteX212" fmla="*/ 1153209 w 1800955"/>
                  <a:gd name="connsiteY212" fmla="*/ 1424695 h 3704754"/>
                  <a:gd name="connsiteX213" fmla="*/ 736205 w 1800955"/>
                  <a:gd name="connsiteY213" fmla="*/ 1437401 h 3704754"/>
                  <a:gd name="connsiteX214" fmla="*/ 746768 w 1800955"/>
                  <a:gd name="connsiteY214" fmla="*/ 1263456 h 3704754"/>
                  <a:gd name="connsiteX215" fmla="*/ 867697 w 1800955"/>
                  <a:gd name="connsiteY215" fmla="*/ 1260998 h 3704754"/>
                  <a:gd name="connsiteX216" fmla="*/ 875955 w 1800955"/>
                  <a:gd name="connsiteY216" fmla="*/ 1248187 h 3704754"/>
                  <a:gd name="connsiteX217" fmla="*/ 879241 w 1800955"/>
                  <a:gd name="connsiteY217" fmla="*/ 1242815 h 3704754"/>
                  <a:gd name="connsiteX218" fmla="*/ 889166 w 1800955"/>
                  <a:gd name="connsiteY218" fmla="*/ 1160957 h 3704754"/>
                  <a:gd name="connsiteX219" fmla="*/ 902349 w 1800955"/>
                  <a:gd name="connsiteY219" fmla="*/ 1077013 h 3704754"/>
                  <a:gd name="connsiteX220" fmla="*/ 916513 w 1800955"/>
                  <a:gd name="connsiteY220" fmla="*/ 919556 h 3704754"/>
                  <a:gd name="connsiteX221" fmla="*/ 922304 w 1800955"/>
                  <a:gd name="connsiteY221" fmla="*/ 912164 h 3704754"/>
                  <a:gd name="connsiteX222" fmla="*/ 917932 w 1800955"/>
                  <a:gd name="connsiteY222" fmla="*/ 869930 h 3704754"/>
                  <a:gd name="connsiteX223" fmla="*/ 900101 w 1800955"/>
                  <a:gd name="connsiteY223" fmla="*/ 834307 h 3704754"/>
                  <a:gd name="connsiteX224" fmla="*/ 890500 w 1800955"/>
                  <a:gd name="connsiteY224" fmla="*/ 824715 h 3704754"/>
                  <a:gd name="connsiteX225" fmla="*/ 844599 w 1800955"/>
                  <a:gd name="connsiteY225" fmla="*/ 833812 h 3704754"/>
                  <a:gd name="connsiteX226" fmla="*/ 803080 w 1800955"/>
                  <a:gd name="connsiteY226" fmla="*/ 843880 h 3704754"/>
                  <a:gd name="connsiteX227" fmla="*/ 757826 w 1800955"/>
                  <a:gd name="connsiteY227" fmla="*/ 844308 h 3704754"/>
                  <a:gd name="connsiteX228" fmla="*/ 700057 w 1800955"/>
                  <a:gd name="connsiteY228" fmla="*/ 545642 h 3704754"/>
                  <a:gd name="connsiteX229" fmla="*/ 562268 w 1800955"/>
                  <a:gd name="connsiteY229" fmla="*/ 201847 h 3704754"/>
                  <a:gd name="connsiteX230" fmla="*/ 658614 w 1800955"/>
                  <a:gd name="connsiteY230" fmla="*/ 319795 h 3704754"/>
                  <a:gd name="connsiteX231" fmla="*/ 674902 w 1800955"/>
                  <a:gd name="connsiteY231" fmla="*/ 320767 h 3704754"/>
                  <a:gd name="connsiteX232" fmla="*/ 676635 w 1800955"/>
                  <a:gd name="connsiteY232" fmla="*/ 309070 h 3704754"/>
                  <a:gd name="connsiteX233" fmla="*/ 814233 w 1800955"/>
                  <a:gd name="connsiteY233" fmla="*/ 399176 h 3704754"/>
                  <a:gd name="connsiteX234" fmla="*/ 692704 w 1800955"/>
                  <a:gd name="connsiteY234" fmla="*/ 217735 h 3704754"/>
                  <a:gd name="connsiteX235" fmla="*/ 697590 w 1800955"/>
                  <a:gd name="connsiteY235" fmla="*/ 278533 h 3704754"/>
                  <a:gd name="connsiteX236" fmla="*/ 702838 w 1800955"/>
                  <a:gd name="connsiteY236" fmla="*/ 315013 h 3704754"/>
                  <a:gd name="connsiteX237" fmla="*/ 677207 w 1800955"/>
                  <a:gd name="connsiteY237" fmla="*/ 297106 h 3704754"/>
                  <a:gd name="connsiteX238" fmla="*/ 692704 w 1800955"/>
                  <a:gd name="connsiteY238" fmla="*/ 217735 h 3704754"/>
                  <a:gd name="connsiteX239" fmla="*/ 578032 w 1800955"/>
                  <a:gd name="connsiteY239" fmla="*/ 36864 h 3704754"/>
                  <a:gd name="connsiteX240" fmla="*/ 581233 w 1800955"/>
                  <a:gd name="connsiteY240" fmla="*/ 35598 h 3704754"/>
                  <a:gd name="connsiteX241" fmla="*/ 580080 w 1800955"/>
                  <a:gd name="connsiteY241" fmla="*/ 83442 h 3704754"/>
                  <a:gd name="connsiteX242" fmla="*/ 587234 w 1800955"/>
                  <a:gd name="connsiteY242" fmla="*/ 90271 h 3704754"/>
                  <a:gd name="connsiteX243" fmla="*/ 682217 w 1800955"/>
                  <a:gd name="connsiteY243" fmla="*/ 200009 h 3704754"/>
                  <a:gd name="connsiteX244" fmla="*/ 657195 w 1800955"/>
                  <a:gd name="connsiteY244" fmla="*/ 301393 h 3704754"/>
                  <a:gd name="connsiteX245" fmla="*/ 556287 w 1800955"/>
                  <a:gd name="connsiteY245" fmla="*/ 148059 h 3704754"/>
                  <a:gd name="connsiteX246" fmla="*/ 560868 w 1800955"/>
                  <a:gd name="connsiteY246" fmla="*/ 85242 h 3704754"/>
                  <a:gd name="connsiteX247" fmla="*/ 578032 w 1800955"/>
                  <a:gd name="connsiteY247" fmla="*/ 36864 h 3704754"/>
                  <a:gd name="connsiteX248" fmla="*/ 300579 w 1800955"/>
                  <a:gd name="connsiteY248" fmla="*/ 268322 h 3704754"/>
                  <a:gd name="connsiteX249" fmla="*/ 314933 w 1800955"/>
                  <a:gd name="connsiteY249" fmla="*/ 248710 h 3704754"/>
                  <a:gd name="connsiteX250" fmla="*/ 558944 w 1800955"/>
                  <a:gd name="connsiteY250" fmla="*/ 45742 h 3704754"/>
                  <a:gd name="connsiteX251" fmla="*/ 539828 w 1800955"/>
                  <a:gd name="connsiteY251" fmla="*/ 131467 h 3704754"/>
                  <a:gd name="connsiteX252" fmla="*/ 670711 w 1800955"/>
                  <a:gd name="connsiteY252" fmla="*/ 515591 h 3704754"/>
                  <a:gd name="connsiteX253" fmla="*/ 516129 w 1800955"/>
                  <a:gd name="connsiteY253" fmla="*/ 393680 h 3704754"/>
                  <a:gd name="connsiteX254" fmla="*/ 532046 w 1800955"/>
                  <a:gd name="connsiteY254" fmla="*/ 374059 h 3704754"/>
                  <a:gd name="connsiteX255" fmla="*/ 529579 w 1800955"/>
                  <a:gd name="connsiteY255" fmla="*/ 360095 h 3704754"/>
                  <a:gd name="connsiteX256" fmla="*/ 529655 w 1800955"/>
                  <a:gd name="connsiteY256" fmla="*/ 359305 h 3704754"/>
                  <a:gd name="connsiteX257" fmla="*/ 529312 w 1800955"/>
                  <a:gd name="connsiteY257" fmla="*/ 357933 h 3704754"/>
                  <a:gd name="connsiteX258" fmla="*/ 532808 w 1800955"/>
                  <a:gd name="connsiteY258" fmla="*/ 344217 h 3704754"/>
                  <a:gd name="connsiteX259" fmla="*/ 519673 w 1800955"/>
                  <a:gd name="connsiteY259" fmla="*/ 336854 h 3704754"/>
                  <a:gd name="connsiteX260" fmla="*/ 300579 w 1800955"/>
                  <a:gd name="connsiteY260" fmla="*/ 268322 h 3704754"/>
                  <a:gd name="connsiteX261" fmla="*/ 840456 w 1800955"/>
                  <a:gd name="connsiteY261" fmla="*/ 3664146 h 3704754"/>
                  <a:gd name="connsiteX262" fmla="*/ 622933 w 1800955"/>
                  <a:gd name="connsiteY262" fmla="*/ 3655288 h 3704754"/>
                  <a:gd name="connsiteX263" fmla="*/ 569717 w 1800955"/>
                  <a:gd name="connsiteY263" fmla="*/ 3596147 h 3704754"/>
                  <a:gd name="connsiteX264" fmla="*/ 864668 w 1800955"/>
                  <a:gd name="connsiteY264" fmla="*/ 3631780 h 3704754"/>
                  <a:gd name="connsiteX265" fmla="*/ 840456 w 1800955"/>
                  <a:gd name="connsiteY265" fmla="*/ 3664146 h 3704754"/>
                  <a:gd name="connsiteX266" fmla="*/ 803594 w 1800955"/>
                  <a:gd name="connsiteY266" fmla="*/ 3400285 h 3704754"/>
                  <a:gd name="connsiteX267" fmla="*/ 806261 w 1800955"/>
                  <a:gd name="connsiteY267" fmla="*/ 3407010 h 3704754"/>
                  <a:gd name="connsiteX268" fmla="*/ 801384 w 1800955"/>
                  <a:gd name="connsiteY268" fmla="*/ 3415830 h 3704754"/>
                  <a:gd name="connsiteX269" fmla="*/ 785458 w 1800955"/>
                  <a:gd name="connsiteY269" fmla="*/ 3446462 h 3704754"/>
                  <a:gd name="connsiteX270" fmla="*/ 850390 w 1800955"/>
                  <a:gd name="connsiteY270" fmla="*/ 3553923 h 3704754"/>
                  <a:gd name="connsiteX271" fmla="*/ 777734 w 1800955"/>
                  <a:gd name="connsiteY271" fmla="*/ 3633438 h 3704754"/>
                  <a:gd name="connsiteX272" fmla="*/ 589843 w 1800955"/>
                  <a:gd name="connsiteY272" fmla="*/ 3572726 h 3704754"/>
                  <a:gd name="connsiteX273" fmla="*/ 599264 w 1800955"/>
                  <a:gd name="connsiteY273" fmla="*/ 3406990 h 3704754"/>
                  <a:gd name="connsiteX274" fmla="*/ 618666 w 1800955"/>
                  <a:gd name="connsiteY274" fmla="*/ 3300930 h 3704754"/>
                  <a:gd name="connsiteX275" fmla="*/ 622486 w 1800955"/>
                  <a:gd name="connsiteY275" fmla="*/ 3298720 h 3704754"/>
                  <a:gd name="connsiteX276" fmla="*/ 654718 w 1800955"/>
                  <a:gd name="connsiteY276" fmla="*/ 3298358 h 3704754"/>
                  <a:gd name="connsiteX277" fmla="*/ 662148 w 1800955"/>
                  <a:gd name="connsiteY277" fmla="*/ 3401276 h 3704754"/>
                  <a:gd name="connsiteX278" fmla="*/ 651927 w 1800955"/>
                  <a:gd name="connsiteY278" fmla="*/ 3414115 h 3704754"/>
                  <a:gd name="connsiteX279" fmla="*/ 658642 w 1800955"/>
                  <a:gd name="connsiteY279" fmla="*/ 3420916 h 3704754"/>
                  <a:gd name="connsiteX280" fmla="*/ 664186 w 1800955"/>
                  <a:gd name="connsiteY280" fmla="*/ 3420916 h 3704754"/>
                  <a:gd name="connsiteX281" fmla="*/ 671644 w 1800955"/>
                  <a:gd name="connsiteY281" fmla="*/ 3420945 h 3704754"/>
                  <a:gd name="connsiteX282" fmla="*/ 702448 w 1800955"/>
                  <a:gd name="connsiteY282" fmla="*/ 3422735 h 3704754"/>
                  <a:gd name="connsiteX283" fmla="*/ 744244 w 1800955"/>
                  <a:gd name="connsiteY283" fmla="*/ 3431232 h 3704754"/>
                  <a:gd name="connsiteX284" fmla="*/ 746187 w 1800955"/>
                  <a:gd name="connsiteY284" fmla="*/ 3438452 h 3704754"/>
                  <a:gd name="connsiteX285" fmla="*/ 758255 w 1800955"/>
                  <a:gd name="connsiteY285" fmla="*/ 3436813 h 3704754"/>
                  <a:gd name="connsiteX286" fmla="*/ 752988 w 1800955"/>
                  <a:gd name="connsiteY286" fmla="*/ 3406495 h 3704754"/>
                  <a:gd name="connsiteX287" fmla="*/ 754035 w 1800955"/>
                  <a:gd name="connsiteY287" fmla="*/ 3295834 h 3704754"/>
                  <a:gd name="connsiteX288" fmla="*/ 798174 w 1800955"/>
                  <a:gd name="connsiteY288" fmla="*/ 3312169 h 3704754"/>
                  <a:gd name="connsiteX289" fmla="*/ 803594 w 1800955"/>
                  <a:gd name="connsiteY289" fmla="*/ 3400285 h 3704754"/>
                  <a:gd name="connsiteX290" fmla="*/ 727480 w 1800955"/>
                  <a:gd name="connsiteY290" fmla="*/ 3354365 h 3704754"/>
                  <a:gd name="connsiteX291" fmla="*/ 701800 w 1800955"/>
                  <a:gd name="connsiteY291" fmla="*/ 3367805 h 3704754"/>
                  <a:gd name="connsiteX292" fmla="*/ 682636 w 1800955"/>
                  <a:gd name="connsiteY292" fmla="*/ 3351564 h 3704754"/>
                  <a:gd name="connsiteX293" fmla="*/ 710420 w 1800955"/>
                  <a:gd name="connsiteY293" fmla="*/ 3328743 h 3704754"/>
                  <a:gd name="connsiteX294" fmla="*/ 720364 w 1800955"/>
                  <a:gd name="connsiteY294" fmla="*/ 3342678 h 3704754"/>
                  <a:gd name="connsiteX295" fmla="*/ 727480 w 1800955"/>
                  <a:gd name="connsiteY295" fmla="*/ 3354365 h 3704754"/>
                  <a:gd name="connsiteX296" fmla="*/ 720707 w 1800955"/>
                  <a:gd name="connsiteY296" fmla="*/ 3322180 h 3704754"/>
                  <a:gd name="connsiteX297" fmla="*/ 740148 w 1800955"/>
                  <a:gd name="connsiteY297" fmla="*/ 3310779 h 3704754"/>
                  <a:gd name="connsiteX298" fmla="*/ 739738 w 1800955"/>
                  <a:gd name="connsiteY298" fmla="*/ 3314446 h 3704754"/>
                  <a:gd name="connsiteX299" fmla="*/ 737776 w 1800955"/>
                  <a:gd name="connsiteY299" fmla="*/ 3346507 h 3704754"/>
                  <a:gd name="connsiteX300" fmla="*/ 720707 w 1800955"/>
                  <a:gd name="connsiteY300" fmla="*/ 3322180 h 3704754"/>
                  <a:gd name="connsiteX301" fmla="*/ 677273 w 1800955"/>
                  <a:gd name="connsiteY301" fmla="*/ 3347431 h 3704754"/>
                  <a:gd name="connsiteX302" fmla="*/ 671539 w 1800955"/>
                  <a:gd name="connsiteY302" fmla="*/ 3347193 h 3704754"/>
                  <a:gd name="connsiteX303" fmla="*/ 665919 w 1800955"/>
                  <a:gd name="connsiteY303" fmla="*/ 3292205 h 3704754"/>
                  <a:gd name="connsiteX304" fmla="*/ 668548 w 1800955"/>
                  <a:gd name="connsiteY304" fmla="*/ 3290786 h 3704754"/>
                  <a:gd name="connsiteX305" fmla="*/ 671539 w 1800955"/>
                  <a:gd name="connsiteY305" fmla="*/ 3289214 h 3704754"/>
                  <a:gd name="connsiteX306" fmla="*/ 702629 w 1800955"/>
                  <a:gd name="connsiteY306" fmla="*/ 3319351 h 3704754"/>
                  <a:gd name="connsiteX307" fmla="*/ 677273 w 1800955"/>
                  <a:gd name="connsiteY307" fmla="*/ 3347431 h 3704754"/>
                  <a:gd name="connsiteX308" fmla="*/ 691723 w 1800955"/>
                  <a:gd name="connsiteY308" fmla="*/ 3374491 h 3704754"/>
                  <a:gd name="connsiteX309" fmla="*/ 673559 w 1800955"/>
                  <a:gd name="connsiteY309" fmla="*/ 3389350 h 3704754"/>
                  <a:gd name="connsiteX310" fmla="*/ 672006 w 1800955"/>
                  <a:gd name="connsiteY310" fmla="*/ 3353708 h 3704754"/>
                  <a:gd name="connsiteX311" fmla="*/ 691723 w 1800955"/>
                  <a:gd name="connsiteY311" fmla="*/ 3374491 h 3704754"/>
                  <a:gd name="connsiteX312" fmla="*/ 673235 w 1800955"/>
                  <a:gd name="connsiteY312" fmla="*/ 3406743 h 3704754"/>
                  <a:gd name="connsiteX313" fmla="*/ 701181 w 1800955"/>
                  <a:gd name="connsiteY313" fmla="*/ 3384893 h 3704754"/>
                  <a:gd name="connsiteX314" fmla="*/ 724041 w 1800955"/>
                  <a:gd name="connsiteY314" fmla="*/ 3411448 h 3704754"/>
                  <a:gd name="connsiteX315" fmla="*/ 673159 w 1800955"/>
                  <a:gd name="connsiteY315" fmla="*/ 3408724 h 3704754"/>
                  <a:gd name="connsiteX316" fmla="*/ 673235 w 1800955"/>
                  <a:gd name="connsiteY316" fmla="*/ 3406743 h 3704754"/>
                  <a:gd name="connsiteX317" fmla="*/ 712316 w 1800955"/>
                  <a:gd name="connsiteY317" fmla="*/ 3378025 h 3704754"/>
                  <a:gd name="connsiteX318" fmla="*/ 737805 w 1800955"/>
                  <a:gd name="connsiteY318" fmla="*/ 3365252 h 3704754"/>
                  <a:gd name="connsiteX319" fmla="*/ 741567 w 1800955"/>
                  <a:gd name="connsiteY319" fmla="*/ 3411753 h 3704754"/>
                  <a:gd name="connsiteX320" fmla="*/ 731632 w 1800955"/>
                  <a:gd name="connsiteY320" fmla="*/ 3399723 h 3704754"/>
                  <a:gd name="connsiteX321" fmla="*/ 712316 w 1800955"/>
                  <a:gd name="connsiteY321" fmla="*/ 3378025 h 3704754"/>
                  <a:gd name="connsiteX322" fmla="*/ 741062 w 1800955"/>
                  <a:gd name="connsiteY322" fmla="*/ 3303216 h 3704754"/>
                  <a:gd name="connsiteX323" fmla="*/ 712411 w 1800955"/>
                  <a:gd name="connsiteY323" fmla="*/ 3312407 h 3704754"/>
                  <a:gd name="connsiteX324" fmla="*/ 680626 w 1800955"/>
                  <a:gd name="connsiteY324" fmla="*/ 3284432 h 3704754"/>
                  <a:gd name="connsiteX325" fmla="*/ 700048 w 1800955"/>
                  <a:gd name="connsiteY325" fmla="*/ 3274307 h 3704754"/>
                  <a:gd name="connsiteX326" fmla="*/ 742786 w 1800955"/>
                  <a:gd name="connsiteY326" fmla="*/ 3291481 h 3704754"/>
                  <a:gd name="connsiteX327" fmla="*/ 741062 w 1800955"/>
                  <a:gd name="connsiteY327" fmla="*/ 3303216 h 3704754"/>
                  <a:gd name="connsiteX328" fmla="*/ 727651 w 1800955"/>
                  <a:gd name="connsiteY328" fmla="*/ 3269364 h 3704754"/>
                  <a:gd name="connsiteX329" fmla="*/ 746444 w 1800955"/>
                  <a:gd name="connsiteY329" fmla="*/ 3271840 h 3704754"/>
                  <a:gd name="connsiteX330" fmla="*/ 745368 w 1800955"/>
                  <a:gd name="connsiteY330" fmla="*/ 3277108 h 3704754"/>
                  <a:gd name="connsiteX331" fmla="*/ 727480 w 1800955"/>
                  <a:gd name="connsiteY331" fmla="*/ 3270068 h 3704754"/>
                  <a:gd name="connsiteX332" fmla="*/ 727651 w 1800955"/>
                  <a:gd name="connsiteY332" fmla="*/ 3269364 h 3704754"/>
                  <a:gd name="connsiteX333" fmla="*/ 718393 w 1800955"/>
                  <a:gd name="connsiteY333" fmla="*/ 3258886 h 3704754"/>
                  <a:gd name="connsiteX334" fmla="*/ 686170 w 1800955"/>
                  <a:gd name="connsiteY334" fmla="*/ 3263039 h 3704754"/>
                  <a:gd name="connsiteX335" fmla="*/ 662395 w 1800955"/>
                  <a:gd name="connsiteY335" fmla="*/ 3269364 h 3704754"/>
                  <a:gd name="connsiteX336" fmla="*/ 647593 w 1800955"/>
                  <a:gd name="connsiteY336" fmla="*/ 3205565 h 3704754"/>
                  <a:gd name="connsiteX337" fmla="*/ 645450 w 1800955"/>
                  <a:gd name="connsiteY337" fmla="*/ 3203527 h 3704754"/>
                  <a:gd name="connsiteX338" fmla="*/ 762103 w 1800955"/>
                  <a:gd name="connsiteY338" fmla="*/ 3199565 h 3704754"/>
                  <a:gd name="connsiteX339" fmla="*/ 748939 w 1800955"/>
                  <a:gd name="connsiteY339" fmla="*/ 3260458 h 3704754"/>
                  <a:gd name="connsiteX340" fmla="*/ 718393 w 1800955"/>
                  <a:gd name="connsiteY340" fmla="*/ 3258886 h 3704754"/>
                  <a:gd name="connsiteX341" fmla="*/ 651813 w 1800955"/>
                  <a:gd name="connsiteY341" fmla="*/ 3273536 h 3704754"/>
                  <a:gd name="connsiteX342" fmla="*/ 627981 w 1800955"/>
                  <a:gd name="connsiteY342" fmla="*/ 3286395 h 3704754"/>
                  <a:gd name="connsiteX343" fmla="*/ 625962 w 1800955"/>
                  <a:gd name="connsiteY343" fmla="*/ 3278403 h 3704754"/>
                  <a:gd name="connsiteX344" fmla="*/ 643374 w 1800955"/>
                  <a:gd name="connsiteY344" fmla="*/ 3213776 h 3704754"/>
                  <a:gd name="connsiteX345" fmla="*/ 651813 w 1800955"/>
                  <a:gd name="connsiteY345" fmla="*/ 3273536 h 3704754"/>
                  <a:gd name="connsiteX346" fmla="*/ 796993 w 1800955"/>
                  <a:gd name="connsiteY346" fmla="*/ 3296891 h 3704754"/>
                  <a:gd name="connsiteX347" fmla="*/ 756540 w 1800955"/>
                  <a:gd name="connsiteY347" fmla="*/ 3281422 h 3704754"/>
                  <a:gd name="connsiteX348" fmla="*/ 758064 w 1800955"/>
                  <a:gd name="connsiteY348" fmla="*/ 3273755 h 3704754"/>
                  <a:gd name="connsiteX349" fmla="*/ 796269 w 1800955"/>
                  <a:gd name="connsiteY349" fmla="*/ 3290138 h 3704754"/>
                  <a:gd name="connsiteX350" fmla="*/ 796993 w 1800955"/>
                  <a:gd name="connsiteY350" fmla="*/ 3296891 h 3704754"/>
                  <a:gd name="connsiteX351" fmla="*/ 793193 w 1800955"/>
                  <a:gd name="connsiteY351" fmla="*/ 3271259 h 3704754"/>
                  <a:gd name="connsiteX352" fmla="*/ 760712 w 1800955"/>
                  <a:gd name="connsiteY352" fmla="*/ 3261525 h 3704754"/>
                  <a:gd name="connsiteX353" fmla="*/ 769990 w 1800955"/>
                  <a:gd name="connsiteY353" fmla="*/ 3220081 h 3704754"/>
                  <a:gd name="connsiteX354" fmla="*/ 793193 w 1800955"/>
                  <a:gd name="connsiteY354" fmla="*/ 3271259 h 3704754"/>
                  <a:gd name="connsiteX355" fmla="*/ 838255 w 1800955"/>
                  <a:gd name="connsiteY355" fmla="*/ 1732095 h 3704754"/>
                  <a:gd name="connsiteX356" fmla="*/ 407716 w 1800955"/>
                  <a:gd name="connsiteY356" fmla="*/ 1692500 h 3704754"/>
                  <a:gd name="connsiteX357" fmla="*/ 360319 w 1800955"/>
                  <a:gd name="connsiteY357" fmla="*/ 1680622 h 3704754"/>
                  <a:gd name="connsiteX358" fmla="*/ 358614 w 1800955"/>
                  <a:gd name="connsiteY358" fmla="*/ 1636988 h 3704754"/>
                  <a:gd name="connsiteX359" fmla="*/ 396143 w 1800955"/>
                  <a:gd name="connsiteY359" fmla="*/ 1644008 h 3704754"/>
                  <a:gd name="connsiteX360" fmla="*/ 709515 w 1800955"/>
                  <a:gd name="connsiteY360" fmla="*/ 1632702 h 3704754"/>
                  <a:gd name="connsiteX361" fmla="*/ 726965 w 1800955"/>
                  <a:gd name="connsiteY361" fmla="*/ 1584944 h 3704754"/>
                  <a:gd name="connsiteX362" fmla="*/ 938925 w 1800955"/>
                  <a:gd name="connsiteY362" fmla="*/ 1588516 h 3704754"/>
                  <a:gd name="connsiteX363" fmla="*/ 838255 w 1800955"/>
                  <a:gd name="connsiteY363" fmla="*/ 1732095 h 3704754"/>
                  <a:gd name="connsiteX364" fmla="*/ 1149913 w 1800955"/>
                  <a:gd name="connsiteY364" fmla="*/ 1709407 h 3704754"/>
                  <a:gd name="connsiteX365" fmla="*/ 1098269 w 1800955"/>
                  <a:gd name="connsiteY365" fmla="*/ 1712988 h 3704754"/>
                  <a:gd name="connsiteX366" fmla="*/ 1018459 w 1800955"/>
                  <a:gd name="connsiteY366" fmla="*/ 1586715 h 3704754"/>
                  <a:gd name="connsiteX367" fmla="*/ 1164563 w 1800955"/>
                  <a:gd name="connsiteY367" fmla="*/ 1579286 h 3704754"/>
                  <a:gd name="connsiteX368" fmla="*/ 1175278 w 1800955"/>
                  <a:gd name="connsiteY368" fmla="*/ 1615843 h 3704754"/>
                  <a:gd name="connsiteX369" fmla="*/ 1286483 w 1800955"/>
                  <a:gd name="connsiteY369" fmla="*/ 1640455 h 3704754"/>
                  <a:gd name="connsiteX370" fmla="*/ 1292426 w 1800955"/>
                  <a:gd name="connsiteY370" fmla="*/ 1666421 h 3704754"/>
                  <a:gd name="connsiteX371" fmla="*/ 1149913 w 1800955"/>
                  <a:gd name="connsiteY371" fmla="*/ 1709407 h 3704754"/>
                  <a:gd name="connsiteX372" fmla="*/ 1379228 w 1800955"/>
                  <a:gd name="connsiteY372" fmla="*/ 3501145 h 3704754"/>
                  <a:gd name="connsiteX373" fmla="*/ 1356368 w 1800955"/>
                  <a:gd name="connsiteY373" fmla="*/ 3500393 h 3704754"/>
                  <a:gd name="connsiteX374" fmla="*/ 1299018 w 1800955"/>
                  <a:gd name="connsiteY374" fmla="*/ 3488705 h 3704754"/>
                  <a:gd name="connsiteX375" fmla="*/ 1272119 w 1800955"/>
                  <a:gd name="connsiteY375" fmla="*/ 3481009 h 3704754"/>
                  <a:gd name="connsiteX376" fmla="*/ 1237924 w 1800955"/>
                  <a:gd name="connsiteY376" fmla="*/ 3451253 h 3704754"/>
                  <a:gd name="connsiteX377" fmla="*/ 1387229 w 1800955"/>
                  <a:gd name="connsiteY377" fmla="*/ 3495868 h 3704754"/>
                  <a:gd name="connsiteX378" fmla="*/ 1379228 w 1800955"/>
                  <a:gd name="connsiteY378" fmla="*/ 3501145 h 3704754"/>
                  <a:gd name="connsiteX379" fmla="*/ 1425853 w 1800955"/>
                  <a:gd name="connsiteY379" fmla="*/ 3475894 h 3704754"/>
                  <a:gd name="connsiteX380" fmla="*/ 1258908 w 1800955"/>
                  <a:gd name="connsiteY380" fmla="*/ 3434851 h 3704754"/>
                  <a:gd name="connsiteX381" fmla="*/ 1240172 w 1800955"/>
                  <a:gd name="connsiteY381" fmla="*/ 3367186 h 3704754"/>
                  <a:gd name="connsiteX382" fmla="*/ 1225456 w 1800955"/>
                  <a:gd name="connsiteY382" fmla="*/ 3229273 h 3704754"/>
                  <a:gd name="connsiteX383" fmla="*/ 1233371 w 1800955"/>
                  <a:gd name="connsiteY383" fmla="*/ 3227301 h 3704754"/>
                  <a:gd name="connsiteX384" fmla="*/ 1319925 w 1800955"/>
                  <a:gd name="connsiteY384" fmla="*/ 3198221 h 3704754"/>
                  <a:gd name="connsiteX385" fmla="*/ 1354215 w 1800955"/>
                  <a:gd name="connsiteY385" fmla="*/ 3196650 h 3704754"/>
                  <a:gd name="connsiteX386" fmla="*/ 1413718 w 1800955"/>
                  <a:gd name="connsiteY386" fmla="*/ 3241522 h 3704754"/>
                  <a:gd name="connsiteX387" fmla="*/ 1371874 w 1800955"/>
                  <a:gd name="connsiteY387" fmla="*/ 3278975 h 3704754"/>
                  <a:gd name="connsiteX388" fmla="*/ 1362711 w 1800955"/>
                  <a:gd name="connsiteY388" fmla="*/ 3306521 h 3704754"/>
                  <a:gd name="connsiteX389" fmla="*/ 1382428 w 1800955"/>
                  <a:gd name="connsiteY389" fmla="*/ 3318236 h 3704754"/>
                  <a:gd name="connsiteX390" fmla="*/ 1421928 w 1800955"/>
                  <a:gd name="connsiteY390" fmla="*/ 3267573 h 3704754"/>
                  <a:gd name="connsiteX391" fmla="*/ 1527246 w 1800955"/>
                  <a:gd name="connsiteY391" fmla="*/ 3404876 h 3704754"/>
                  <a:gd name="connsiteX392" fmla="*/ 1541296 w 1800955"/>
                  <a:gd name="connsiteY392" fmla="*/ 3403066 h 3704754"/>
                  <a:gd name="connsiteX393" fmla="*/ 1576738 w 1800955"/>
                  <a:gd name="connsiteY393" fmla="*/ 3382130 h 3704754"/>
                  <a:gd name="connsiteX394" fmla="*/ 1672579 w 1800955"/>
                  <a:gd name="connsiteY394" fmla="*/ 3439766 h 3704754"/>
                  <a:gd name="connsiteX395" fmla="*/ 1771753 w 1800955"/>
                  <a:gd name="connsiteY395" fmla="*/ 3544941 h 3704754"/>
                  <a:gd name="connsiteX396" fmla="*/ 1563603 w 1800955"/>
                  <a:gd name="connsiteY396" fmla="*/ 3531901 h 3704754"/>
                  <a:gd name="connsiteX397" fmla="*/ 1425853 w 1800955"/>
                  <a:gd name="connsiteY397" fmla="*/ 3475894 h 3704754"/>
                  <a:gd name="connsiteX398" fmla="*/ 1398040 w 1800955"/>
                  <a:gd name="connsiteY398" fmla="*/ 3272936 h 3704754"/>
                  <a:gd name="connsiteX399" fmla="*/ 1385457 w 1800955"/>
                  <a:gd name="connsiteY399" fmla="*/ 3292319 h 3704754"/>
                  <a:gd name="connsiteX400" fmla="*/ 1385124 w 1800955"/>
                  <a:gd name="connsiteY400" fmla="*/ 3292119 h 3704754"/>
                  <a:gd name="connsiteX401" fmla="*/ 1397725 w 1800955"/>
                  <a:gd name="connsiteY401" fmla="*/ 3272726 h 3704754"/>
                  <a:gd name="connsiteX402" fmla="*/ 1398040 w 1800955"/>
                  <a:gd name="connsiteY402" fmla="*/ 3272936 h 3704754"/>
                  <a:gd name="connsiteX403" fmla="*/ 1743588 w 1800955"/>
                  <a:gd name="connsiteY403" fmla="*/ 3583746 h 3704754"/>
                  <a:gd name="connsiteX404" fmla="*/ 1495719 w 1800955"/>
                  <a:gd name="connsiteY404" fmla="*/ 3552180 h 3704754"/>
                  <a:gd name="connsiteX405" fmla="*/ 1437883 w 1800955"/>
                  <a:gd name="connsiteY405" fmla="*/ 3506146 h 3704754"/>
                  <a:gd name="connsiteX406" fmla="*/ 1535657 w 1800955"/>
                  <a:gd name="connsiteY406" fmla="*/ 3548446 h 3704754"/>
                  <a:gd name="connsiteX407" fmla="*/ 1772467 w 1800955"/>
                  <a:gd name="connsiteY407" fmla="*/ 3570068 h 3704754"/>
                  <a:gd name="connsiteX408" fmla="*/ 1772925 w 1800955"/>
                  <a:gd name="connsiteY408" fmla="*/ 3570659 h 3704754"/>
                  <a:gd name="connsiteX409" fmla="*/ 1743588 w 1800955"/>
                  <a:gd name="connsiteY409" fmla="*/ 3583746 h 370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</a:cxnLst>
                <a:rect l="l" t="t" r="r" b="b"/>
                <a:pathLst>
                  <a:path w="1800955" h="3704754">
                    <a:moveTo>
                      <a:pt x="1797299" y="3548342"/>
                    </a:moveTo>
                    <a:cubicBezTo>
                      <a:pt x="1797356" y="3461550"/>
                      <a:pt x="1704459" y="3427060"/>
                      <a:pt x="1639641" y="3392998"/>
                    </a:cubicBezTo>
                    <a:cubicBezTo>
                      <a:pt x="1592264" y="3366404"/>
                      <a:pt x="1548335" y="3332152"/>
                      <a:pt x="1514635" y="3289366"/>
                    </a:cubicBezTo>
                    <a:cubicBezTo>
                      <a:pt x="1526799" y="3295548"/>
                      <a:pt x="1538972" y="3301730"/>
                      <a:pt x="1551116" y="3307950"/>
                    </a:cubicBezTo>
                    <a:cubicBezTo>
                      <a:pt x="1557374" y="3311150"/>
                      <a:pt x="1564203" y="3304663"/>
                      <a:pt x="1560765" y="3298301"/>
                    </a:cubicBezTo>
                    <a:cubicBezTo>
                      <a:pt x="1543496" y="3264554"/>
                      <a:pt x="1516778" y="3227016"/>
                      <a:pt x="1475068" y="3225968"/>
                    </a:cubicBezTo>
                    <a:cubicBezTo>
                      <a:pt x="1462714" y="3200336"/>
                      <a:pt x="1454199" y="3172161"/>
                      <a:pt x="1450951" y="3143853"/>
                    </a:cubicBezTo>
                    <a:cubicBezTo>
                      <a:pt x="1448694" y="3124012"/>
                      <a:pt x="1452475" y="3098438"/>
                      <a:pt x="1441550" y="3080502"/>
                    </a:cubicBezTo>
                    <a:cubicBezTo>
                      <a:pt x="1450941" y="3060900"/>
                      <a:pt x="1447103" y="3038525"/>
                      <a:pt x="1437302" y="3019856"/>
                    </a:cubicBezTo>
                    <a:cubicBezTo>
                      <a:pt x="1428148" y="3000397"/>
                      <a:pt x="1421033" y="2981375"/>
                      <a:pt x="1418109" y="2959887"/>
                    </a:cubicBezTo>
                    <a:cubicBezTo>
                      <a:pt x="1413613" y="2817012"/>
                      <a:pt x="1438721" y="2673794"/>
                      <a:pt x="1432844" y="2530328"/>
                    </a:cubicBezTo>
                    <a:cubicBezTo>
                      <a:pt x="1431387" y="2228967"/>
                      <a:pt x="1393458" y="1927463"/>
                      <a:pt x="1317944" y="1635655"/>
                    </a:cubicBezTo>
                    <a:cubicBezTo>
                      <a:pt x="1369150" y="1628301"/>
                      <a:pt x="1407288" y="1608280"/>
                      <a:pt x="1422328" y="1555730"/>
                    </a:cubicBezTo>
                    <a:cubicBezTo>
                      <a:pt x="1427348" y="1537747"/>
                      <a:pt x="1434092" y="1517611"/>
                      <a:pt x="1432692" y="1499104"/>
                    </a:cubicBezTo>
                    <a:cubicBezTo>
                      <a:pt x="1435159" y="1492865"/>
                      <a:pt x="1435435" y="1487636"/>
                      <a:pt x="1433492" y="1480626"/>
                    </a:cubicBezTo>
                    <a:cubicBezTo>
                      <a:pt x="1428672" y="1464995"/>
                      <a:pt x="1422557" y="1449746"/>
                      <a:pt x="1416480" y="1434553"/>
                    </a:cubicBezTo>
                    <a:cubicBezTo>
                      <a:pt x="1488937" y="1408722"/>
                      <a:pt x="1501205" y="1318720"/>
                      <a:pt x="1516635" y="1253035"/>
                    </a:cubicBezTo>
                    <a:cubicBezTo>
                      <a:pt x="1579215" y="942654"/>
                      <a:pt x="1555097" y="578713"/>
                      <a:pt x="1327297" y="338540"/>
                    </a:cubicBezTo>
                    <a:cubicBezTo>
                      <a:pt x="1289207" y="296706"/>
                      <a:pt x="1248811" y="256435"/>
                      <a:pt x="1204292" y="221449"/>
                    </a:cubicBezTo>
                    <a:cubicBezTo>
                      <a:pt x="1202015" y="219592"/>
                      <a:pt x="1199596" y="218725"/>
                      <a:pt x="1197262" y="218592"/>
                    </a:cubicBezTo>
                    <a:cubicBezTo>
                      <a:pt x="1140131" y="151803"/>
                      <a:pt x="1068437" y="96338"/>
                      <a:pt x="986712" y="63192"/>
                    </a:cubicBezTo>
                    <a:cubicBezTo>
                      <a:pt x="978263" y="59696"/>
                      <a:pt x="972844" y="73431"/>
                      <a:pt x="980559" y="77774"/>
                    </a:cubicBezTo>
                    <a:cubicBezTo>
                      <a:pt x="1072770" y="130543"/>
                      <a:pt x="1159972" y="199542"/>
                      <a:pt x="1218017" y="289391"/>
                    </a:cubicBezTo>
                    <a:cubicBezTo>
                      <a:pt x="1171040" y="302955"/>
                      <a:pt x="1122138" y="312280"/>
                      <a:pt x="1073399" y="313899"/>
                    </a:cubicBezTo>
                    <a:cubicBezTo>
                      <a:pt x="1073056" y="313909"/>
                      <a:pt x="1071323" y="314051"/>
                      <a:pt x="1070065" y="315166"/>
                    </a:cubicBezTo>
                    <a:cubicBezTo>
                      <a:pt x="1065522" y="314013"/>
                      <a:pt x="1060102" y="319024"/>
                      <a:pt x="1063341" y="323738"/>
                    </a:cubicBezTo>
                    <a:cubicBezTo>
                      <a:pt x="1072999" y="337826"/>
                      <a:pt x="1084048" y="350389"/>
                      <a:pt x="1096164" y="362419"/>
                    </a:cubicBezTo>
                    <a:cubicBezTo>
                      <a:pt x="1102888" y="370497"/>
                      <a:pt x="1108842" y="379374"/>
                      <a:pt x="1112575" y="388861"/>
                    </a:cubicBezTo>
                    <a:cubicBezTo>
                      <a:pt x="1078057" y="419046"/>
                      <a:pt x="1051701" y="456793"/>
                      <a:pt x="1024393" y="493340"/>
                    </a:cubicBezTo>
                    <a:cubicBezTo>
                      <a:pt x="1018097" y="416540"/>
                      <a:pt x="1015268" y="338359"/>
                      <a:pt x="995532" y="263578"/>
                    </a:cubicBezTo>
                    <a:cubicBezTo>
                      <a:pt x="997637" y="206924"/>
                      <a:pt x="978501" y="152669"/>
                      <a:pt x="958432" y="100558"/>
                    </a:cubicBezTo>
                    <a:cubicBezTo>
                      <a:pt x="956232" y="94719"/>
                      <a:pt x="947021" y="96996"/>
                      <a:pt x="948907" y="103187"/>
                    </a:cubicBezTo>
                    <a:cubicBezTo>
                      <a:pt x="967338" y="162223"/>
                      <a:pt x="988846" y="223678"/>
                      <a:pt x="977825" y="286296"/>
                    </a:cubicBezTo>
                    <a:cubicBezTo>
                      <a:pt x="970462" y="267750"/>
                      <a:pt x="963785" y="248024"/>
                      <a:pt x="953394" y="230898"/>
                    </a:cubicBezTo>
                    <a:cubicBezTo>
                      <a:pt x="945764" y="218563"/>
                      <a:pt x="932286" y="225955"/>
                      <a:pt x="923676" y="233870"/>
                    </a:cubicBezTo>
                    <a:cubicBezTo>
                      <a:pt x="924095" y="228555"/>
                      <a:pt x="924390" y="223240"/>
                      <a:pt x="924542" y="217916"/>
                    </a:cubicBezTo>
                    <a:cubicBezTo>
                      <a:pt x="927981" y="208438"/>
                      <a:pt x="924057" y="197561"/>
                      <a:pt x="924190" y="187607"/>
                    </a:cubicBezTo>
                    <a:cubicBezTo>
                      <a:pt x="923304" y="170310"/>
                      <a:pt x="924333" y="152888"/>
                      <a:pt x="927705" y="135886"/>
                    </a:cubicBezTo>
                    <a:cubicBezTo>
                      <a:pt x="937582" y="101244"/>
                      <a:pt x="916903" y="96081"/>
                      <a:pt x="909217" y="130790"/>
                    </a:cubicBezTo>
                    <a:cubicBezTo>
                      <a:pt x="904159" y="158842"/>
                      <a:pt x="900977" y="191531"/>
                      <a:pt x="913770" y="217944"/>
                    </a:cubicBezTo>
                    <a:cubicBezTo>
                      <a:pt x="910731" y="283067"/>
                      <a:pt x="881251" y="342169"/>
                      <a:pt x="852829" y="399453"/>
                    </a:cubicBezTo>
                    <a:cubicBezTo>
                      <a:pt x="810338" y="379288"/>
                      <a:pt x="768542" y="357505"/>
                      <a:pt x="728766" y="332359"/>
                    </a:cubicBezTo>
                    <a:cubicBezTo>
                      <a:pt x="729242" y="326301"/>
                      <a:pt x="723327" y="321395"/>
                      <a:pt x="721022" y="316042"/>
                    </a:cubicBezTo>
                    <a:cubicBezTo>
                      <a:pt x="718412" y="311175"/>
                      <a:pt x="716316" y="306565"/>
                      <a:pt x="715021" y="301145"/>
                    </a:cubicBezTo>
                    <a:cubicBezTo>
                      <a:pt x="708582" y="267931"/>
                      <a:pt x="723974" y="226402"/>
                      <a:pt x="694856" y="200980"/>
                    </a:cubicBezTo>
                    <a:cubicBezTo>
                      <a:pt x="694142" y="198142"/>
                      <a:pt x="691856" y="196294"/>
                      <a:pt x="689342" y="195875"/>
                    </a:cubicBezTo>
                    <a:cubicBezTo>
                      <a:pt x="688322" y="187740"/>
                      <a:pt x="664472" y="173110"/>
                      <a:pt x="657947" y="165595"/>
                    </a:cubicBezTo>
                    <a:cubicBezTo>
                      <a:pt x="630868" y="140849"/>
                      <a:pt x="610303" y="109950"/>
                      <a:pt x="594720" y="76898"/>
                    </a:cubicBezTo>
                    <a:cubicBezTo>
                      <a:pt x="597140" y="52885"/>
                      <a:pt x="595454" y="28787"/>
                      <a:pt x="594292" y="4765"/>
                    </a:cubicBezTo>
                    <a:cubicBezTo>
                      <a:pt x="594034" y="-1683"/>
                      <a:pt x="585014" y="-1493"/>
                      <a:pt x="584414" y="4765"/>
                    </a:cubicBezTo>
                    <a:cubicBezTo>
                      <a:pt x="583957" y="9547"/>
                      <a:pt x="583443" y="14338"/>
                      <a:pt x="582928" y="19129"/>
                    </a:cubicBezTo>
                    <a:cubicBezTo>
                      <a:pt x="518568" y="27273"/>
                      <a:pt x="463437" y="65763"/>
                      <a:pt x="413821" y="105178"/>
                    </a:cubicBezTo>
                    <a:cubicBezTo>
                      <a:pt x="374702" y="138401"/>
                      <a:pt x="275604" y="220840"/>
                      <a:pt x="278185" y="273542"/>
                    </a:cubicBezTo>
                    <a:cubicBezTo>
                      <a:pt x="53319" y="437467"/>
                      <a:pt x="-12546" y="764517"/>
                      <a:pt x="1894" y="1028236"/>
                    </a:cubicBezTo>
                    <a:cubicBezTo>
                      <a:pt x="3856" y="1041876"/>
                      <a:pt x="2179" y="1092406"/>
                      <a:pt x="19439" y="1090958"/>
                    </a:cubicBezTo>
                    <a:cubicBezTo>
                      <a:pt x="77113" y="1178350"/>
                      <a:pt x="175811" y="1253998"/>
                      <a:pt x="275252" y="1287011"/>
                    </a:cubicBezTo>
                    <a:cubicBezTo>
                      <a:pt x="265755" y="1359334"/>
                      <a:pt x="267927" y="1433115"/>
                      <a:pt x="271956" y="1505829"/>
                    </a:cubicBezTo>
                    <a:cubicBezTo>
                      <a:pt x="275966" y="1540538"/>
                      <a:pt x="270413" y="1581467"/>
                      <a:pt x="293225" y="1610480"/>
                    </a:cubicBezTo>
                    <a:cubicBezTo>
                      <a:pt x="305722" y="1624368"/>
                      <a:pt x="325058" y="1628178"/>
                      <a:pt x="342289" y="1633073"/>
                    </a:cubicBezTo>
                    <a:cubicBezTo>
                      <a:pt x="327563" y="1839833"/>
                      <a:pt x="445387" y="2024294"/>
                      <a:pt x="477525" y="2223871"/>
                    </a:cubicBezTo>
                    <a:cubicBezTo>
                      <a:pt x="497098" y="2342181"/>
                      <a:pt x="484678" y="2462501"/>
                      <a:pt x="477105" y="2581278"/>
                    </a:cubicBezTo>
                    <a:cubicBezTo>
                      <a:pt x="459379" y="2824718"/>
                      <a:pt x="498175" y="3072415"/>
                      <a:pt x="599749" y="3295015"/>
                    </a:cubicBezTo>
                    <a:cubicBezTo>
                      <a:pt x="598825" y="3301949"/>
                      <a:pt x="593768" y="3309893"/>
                      <a:pt x="596206" y="3316722"/>
                    </a:cubicBezTo>
                    <a:cubicBezTo>
                      <a:pt x="588757" y="3343087"/>
                      <a:pt x="582376" y="3369776"/>
                      <a:pt x="575556" y="3396294"/>
                    </a:cubicBezTo>
                    <a:cubicBezTo>
                      <a:pt x="562449" y="3452158"/>
                      <a:pt x="536703" y="3511718"/>
                      <a:pt x="555249" y="3568963"/>
                    </a:cubicBezTo>
                    <a:cubicBezTo>
                      <a:pt x="537675" y="3638600"/>
                      <a:pt x="591177" y="3670214"/>
                      <a:pt x="649384" y="3687759"/>
                    </a:cubicBezTo>
                    <a:cubicBezTo>
                      <a:pt x="699400" y="3704685"/>
                      <a:pt x="754197" y="3710200"/>
                      <a:pt x="806023" y="3698655"/>
                    </a:cubicBezTo>
                    <a:cubicBezTo>
                      <a:pt x="838522" y="3691874"/>
                      <a:pt x="877070" y="3677024"/>
                      <a:pt x="884766" y="3640801"/>
                    </a:cubicBezTo>
                    <a:cubicBezTo>
                      <a:pt x="887757" y="3627285"/>
                      <a:pt x="886823" y="3612730"/>
                      <a:pt x="880375" y="3600634"/>
                    </a:cubicBezTo>
                    <a:cubicBezTo>
                      <a:pt x="890833" y="3534511"/>
                      <a:pt x="830169" y="3489744"/>
                      <a:pt x="812071" y="3431479"/>
                    </a:cubicBezTo>
                    <a:cubicBezTo>
                      <a:pt x="812995" y="3424574"/>
                      <a:pt x="814071" y="3417982"/>
                      <a:pt x="816976" y="3411677"/>
                    </a:cubicBezTo>
                    <a:cubicBezTo>
                      <a:pt x="822501" y="3411429"/>
                      <a:pt x="827578" y="3407705"/>
                      <a:pt x="827349" y="3400285"/>
                    </a:cubicBezTo>
                    <a:cubicBezTo>
                      <a:pt x="826616" y="3377368"/>
                      <a:pt x="824339" y="3354432"/>
                      <a:pt x="822730" y="3331562"/>
                    </a:cubicBezTo>
                    <a:cubicBezTo>
                      <a:pt x="820625" y="3289385"/>
                      <a:pt x="816167" y="3245085"/>
                      <a:pt x="790278" y="3210185"/>
                    </a:cubicBezTo>
                    <a:cubicBezTo>
                      <a:pt x="789725" y="3209442"/>
                      <a:pt x="792097" y="3205270"/>
                      <a:pt x="791211" y="3202432"/>
                    </a:cubicBezTo>
                    <a:cubicBezTo>
                      <a:pt x="780248" y="3166084"/>
                      <a:pt x="825216" y="3121831"/>
                      <a:pt x="790564" y="3090599"/>
                    </a:cubicBezTo>
                    <a:cubicBezTo>
                      <a:pt x="789278" y="3051022"/>
                      <a:pt x="788325" y="3011398"/>
                      <a:pt x="790954" y="2971803"/>
                    </a:cubicBezTo>
                    <a:cubicBezTo>
                      <a:pt x="811595" y="2683671"/>
                      <a:pt x="773638" y="2375757"/>
                      <a:pt x="911522" y="2110943"/>
                    </a:cubicBezTo>
                    <a:cubicBezTo>
                      <a:pt x="976806" y="2247388"/>
                      <a:pt x="1040242" y="2386492"/>
                      <a:pt x="1080486" y="2532634"/>
                    </a:cubicBezTo>
                    <a:cubicBezTo>
                      <a:pt x="1099602" y="2613634"/>
                      <a:pt x="1095611" y="2696692"/>
                      <a:pt x="1095830" y="2779236"/>
                    </a:cubicBezTo>
                    <a:cubicBezTo>
                      <a:pt x="1095945" y="2821708"/>
                      <a:pt x="1097240" y="2864170"/>
                      <a:pt x="1102946" y="2906299"/>
                    </a:cubicBezTo>
                    <a:cubicBezTo>
                      <a:pt x="1111118" y="2970298"/>
                      <a:pt x="1135988" y="3030362"/>
                      <a:pt x="1146475" y="3093866"/>
                    </a:cubicBezTo>
                    <a:cubicBezTo>
                      <a:pt x="1152333" y="3144519"/>
                      <a:pt x="1152266" y="3211557"/>
                      <a:pt x="1212007" y="3228787"/>
                    </a:cubicBezTo>
                    <a:cubicBezTo>
                      <a:pt x="1210007" y="3285728"/>
                      <a:pt x="1212093" y="3342906"/>
                      <a:pt x="1216522" y="3399694"/>
                    </a:cubicBezTo>
                    <a:cubicBezTo>
                      <a:pt x="1217636" y="3411401"/>
                      <a:pt x="1219655" y="3423050"/>
                      <a:pt x="1224866" y="3433632"/>
                    </a:cubicBezTo>
                    <a:cubicBezTo>
                      <a:pt x="1215131" y="3446767"/>
                      <a:pt x="1219398" y="3467074"/>
                      <a:pt x="1229123" y="3479342"/>
                    </a:cubicBezTo>
                    <a:cubicBezTo>
                      <a:pt x="1244401" y="3496544"/>
                      <a:pt x="1268919" y="3500583"/>
                      <a:pt x="1289693" y="3508155"/>
                    </a:cubicBezTo>
                    <a:cubicBezTo>
                      <a:pt x="1313429" y="3515376"/>
                      <a:pt x="1337661" y="3520100"/>
                      <a:pt x="1362254" y="3523243"/>
                    </a:cubicBezTo>
                    <a:cubicBezTo>
                      <a:pt x="1381609" y="3527025"/>
                      <a:pt x="1402964" y="3518319"/>
                      <a:pt x="1410946" y="3499640"/>
                    </a:cubicBezTo>
                    <a:cubicBezTo>
                      <a:pt x="1414032" y="3500240"/>
                      <a:pt x="1417099" y="3500879"/>
                      <a:pt x="1420157" y="3501574"/>
                    </a:cubicBezTo>
                    <a:cubicBezTo>
                      <a:pt x="1417499" y="3527996"/>
                      <a:pt x="1444817" y="3549303"/>
                      <a:pt x="1465791" y="3561429"/>
                    </a:cubicBezTo>
                    <a:cubicBezTo>
                      <a:pt x="1550382" y="3609054"/>
                      <a:pt x="1656119" y="3629533"/>
                      <a:pt x="1750836" y="3603529"/>
                    </a:cubicBezTo>
                    <a:cubicBezTo>
                      <a:pt x="1773410" y="3598014"/>
                      <a:pt x="1813206" y="3576164"/>
                      <a:pt x="1797299" y="3548342"/>
                    </a:cubicBezTo>
                    <a:close/>
                    <a:moveTo>
                      <a:pt x="1565994" y="3374148"/>
                    </a:moveTo>
                    <a:cubicBezTo>
                      <a:pt x="1557831" y="3380863"/>
                      <a:pt x="1551383" y="3389188"/>
                      <a:pt x="1542229" y="3394665"/>
                    </a:cubicBezTo>
                    <a:cubicBezTo>
                      <a:pt x="1542781" y="3384245"/>
                      <a:pt x="1541477" y="3373405"/>
                      <a:pt x="1541448" y="3363176"/>
                    </a:cubicBezTo>
                    <a:cubicBezTo>
                      <a:pt x="1550802" y="3364585"/>
                      <a:pt x="1559174" y="3367386"/>
                      <a:pt x="1565994" y="3374148"/>
                    </a:cubicBezTo>
                    <a:close/>
                    <a:moveTo>
                      <a:pt x="1520312" y="3334038"/>
                    </a:moveTo>
                    <a:cubicBezTo>
                      <a:pt x="1519969" y="3338620"/>
                      <a:pt x="1519550" y="3343240"/>
                      <a:pt x="1519531" y="3347850"/>
                    </a:cubicBezTo>
                    <a:cubicBezTo>
                      <a:pt x="1506320" y="3347097"/>
                      <a:pt x="1493118" y="3347640"/>
                      <a:pt x="1479917" y="3349307"/>
                    </a:cubicBezTo>
                    <a:cubicBezTo>
                      <a:pt x="1478373" y="3347374"/>
                      <a:pt x="1476859" y="3345411"/>
                      <a:pt x="1475364" y="3343440"/>
                    </a:cubicBezTo>
                    <a:cubicBezTo>
                      <a:pt x="1478078" y="3327019"/>
                      <a:pt x="1481450" y="3311483"/>
                      <a:pt x="1486593" y="3295481"/>
                    </a:cubicBezTo>
                    <a:cubicBezTo>
                      <a:pt x="1496938" y="3309045"/>
                      <a:pt x="1508244" y="3321904"/>
                      <a:pt x="1520312" y="3334038"/>
                    </a:cubicBezTo>
                    <a:close/>
                    <a:moveTo>
                      <a:pt x="1522855" y="3391493"/>
                    </a:moveTo>
                    <a:cubicBezTo>
                      <a:pt x="1510330" y="3381930"/>
                      <a:pt x="1498719" y="3371005"/>
                      <a:pt x="1488194" y="3359108"/>
                    </a:cubicBezTo>
                    <a:cubicBezTo>
                      <a:pt x="1498738" y="3358508"/>
                      <a:pt x="1509311" y="3358680"/>
                      <a:pt x="1519817" y="3359737"/>
                    </a:cubicBezTo>
                    <a:cubicBezTo>
                      <a:pt x="1520398" y="3370043"/>
                      <a:pt x="1520645" y="3380902"/>
                      <a:pt x="1522855" y="3391493"/>
                    </a:cubicBezTo>
                    <a:close/>
                    <a:moveTo>
                      <a:pt x="1505329" y="3251400"/>
                    </a:moveTo>
                    <a:cubicBezTo>
                      <a:pt x="1518150" y="3259905"/>
                      <a:pt x="1527808" y="3271754"/>
                      <a:pt x="1536133" y="3284537"/>
                    </a:cubicBezTo>
                    <a:cubicBezTo>
                      <a:pt x="1536276" y="3284756"/>
                      <a:pt x="1535933" y="3284899"/>
                      <a:pt x="1535619" y="3284747"/>
                    </a:cubicBezTo>
                    <a:cubicBezTo>
                      <a:pt x="1522931" y="3278517"/>
                      <a:pt x="1510273" y="3272221"/>
                      <a:pt x="1497623" y="3265906"/>
                    </a:cubicBezTo>
                    <a:cubicBezTo>
                      <a:pt x="1492394" y="3258000"/>
                      <a:pt x="1487508" y="3249857"/>
                      <a:pt x="1482964" y="3241503"/>
                    </a:cubicBezTo>
                    <a:cubicBezTo>
                      <a:pt x="1490966" y="3243218"/>
                      <a:pt x="1498490" y="3246866"/>
                      <a:pt x="1505329" y="3251400"/>
                    </a:cubicBezTo>
                    <a:close/>
                    <a:moveTo>
                      <a:pt x="1476773" y="3281946"/>
                    </a:moveTo>
                    <a:cubicBezTo>
                      <a:pt x="1476859" y="3282070"/>
                      <a:pt x="1476935" y="3282194"/>
                      <a:pt x="1477021" y="3282318"/>
                    </a:cubicBezTo>
                    <a:cubicBezTo>
                      <a:pt x="1473668" y="3290614"/>
                      <a:pt x="1472592" y="3300682"/>
                      <a:pt x="1471230" y="3308578"/>
                    </a:cubicBezTo>
                    <a:cubicBezTo>
                      <a:pt x="1469839" y="3316665"/>
                      <a:pt x="1468782" y="3324799"/>
                      <a:pt x="1467915" y="3332962"/>
                    </a:cubicBezTo>
                    <a:cubicBezTo>
                      <a:pt x="1456523" y="3316093"/>
                      <a:pt x="1447103" y="3298215"/>
                      <a:pt x="1440388" y="3279098"/>
                    </a:cubicBezTo>
                    <a:cubicBezTo>
                      <a:pt x="1452808" y="3281318"/>
                      <a:pt x="1464305" y="3284204"/>
                      <a:pt x="1476773" y="3281946"/>
                    </a:cubicBezTo>
                    <a:close/>
                    <a:moveTo>
                      <a:pt x="1465296" y="3264030"/>
                    </a:moveTo>
                    <a:cubicBezTo>
                      <a:pt x="1466029" y="3265268"/>
                      <a:pt x="1466772" y="3266506"/>
                      <a:pt x="1467524" y="3267735"/>
                    </a:cubicBezTo>
                    <a:cubicBezTo>
                      <a:pt x="1456018" y="3267059"/>
                      <a:pt x="1446369" y="3263973"/>
                      <a:pt x="1434882" y="3261248"/>
                    </a:cubicBezTo>
                    <a:cubicBezTo>
                      <a:pt x="1434225" y="3258839"/>
                      <a:pt x="1433577" y="3256429"/>
                      <a:pt x="1432930" y="3254019"/>
                    </a:cubicBezTo>
                    <a:cubicBezTo>
                      <a:pt x="1433854" y="3252657"/>
                      <a:pt x="1434701" y="3251247"/>
                      <a:pt x="1435444" y="3249809"/>
                    </a:cubicBezTo>
                    <a:cubicBezTo>
                      <a:pt x="1435921" y="3249561"/>
                      <a:pt x="1436368" y="3249276"/>
                      <a:pt x="1436816" y="3248990"/>
                    </a:cubicBezTo>
                    <a:cubicBezTo>
                      <a:pt x="1446274" y="3254067"/>
                      <a:pt x="1455771" y="3259077"/>
                      <a:pt x="1465296" y="3264030"/>
                    </a:cubicBezTo>
                    <a:close/>
                    <a:moveTo>
                      <a:pt x="1417956" y="3092113"/>
                    </a:moveTo>
                    <a:cubicBezTo>
                      <a:pt x="1423910" y="3098733"/>
                      <a:pt x="1422909" y="3111192"/>
                      <a:pt x="1423052" y="3119354"/>
                    </a:cubicBezTo>
                    <a:cubicBezTo>
                      <a:pt x="1423481" y="3158283"/>
                      <a:pt x="1432682" y="3196726"/>
                      <a:pt x="1448722" y="3232131"/>
                    </a:cubicBezTo>
                    <a:cubicBezTo>
                      <a:pt x="1445893" y="3233769"/>
                      <a:pt x="1443503" y="3235664"/>
                      <a:pt x="1441045" y="3237779"/>
                    </a:cubicBezTo>
                    <a:cubicBezTo>
                      <a:pt x="1436673" y="3236217"/>
                      <a:pt x="1431206" y="3230911"/>
                      <a:pt x="1426691" y="3234036"/>
                    </a:cubicBezTo>
                    <a:cubicBezTo>
                      <a:pt x="1414042" y="3198488"/>
                      <a:pt x="1375837" y="3176333"/>
                      <a:pt x="1338423" y="3180210"/>
                    </a:cubicBezTo>
                    <a:cubicBezTo>
                      <a:pt x="1348319" y="3160007"/>
                      <a:pt x="1359759" y="3140405"/>
                      <a:pt x="1372170" y="3121764"/>
                    </a:cubicBezTo>
                    <a:cubicBezTo>
                      <a:pt x="1381314" y="3108239"/>
                      <a:pt x="1398754" y="3078130"/>
                      <a:pt x="1417956" y="3092113"/>
                    </a:cubicBezTo>
                    <a:close/>
                    <a:moveTo>
                      <a:pt x="1163106" y="1550949"/>
                    </a:moveTo>
                    <a:cubicBezTo>
                      <a:pt x="1047958" y="1561722"/>
                      <a:pt x="930943" y="1560674"/>
                      <a:pt x="815100" y="1562331"/>
                    </a:cubicBezTo>
                    <a:cubicBezTo>
                      <a:pt x="785916" y="1562350"/>
                      <a:pt x="756474" y="1561455"/>
                      <a:pt x="727461" y="1564741"/>
                    </a:cubicBezTo>
                    <a:cubicBezTo>
                      <a:pt x="728480" y="1526632"/>
                      <a:pt x="731604" y="1488589"/>
                      <a:pt x="734966" y="1450622"/>
                    </a:cubicBezTo>
                    <a:cubicBezTo>
                      <a:pt x="787392" y="1464805"/>
                      <a:pt x="842275" y="1461252"/>
                      <a:pt x="896005" y="1459385"/>
                    </a:cubicBezTo>
                    <a:cubicBezTo>
                      <a:pt x="982550" y="1456032"/>
                      <a:pt x="1069580" y="1457394"/>
                      <a:pt x="1155914" y="1452241"/>
                    </a:cubicBezTo>
                    <a:cubicBezTo>
                      <a:pt x="1158962" y="1485093"/>
                      <a:pt x="1161286" y="1518002"/>
                      <a:pt x="1163106" y="1550949"/>
                    </a:cubicBezTo>
                    <a:close/>
                    <a:moveTo>
                      <a:pt x="585833" y="1048134"/>
                    </a:moveTo>
                    <a:cubicBezTo>
                      <a:pt x="590958" y="1035075"/>
                      <a:pt x="600035" y="1024254"/>
                      <a:pt x="605702" y="1011558"/>
                    </a:cubicBezTo>
                    <a:cubicBezTo>
                      <a:pt x="647231" y="1000880"/>
                      <a:pt x="691275" y="976382"/>
                      <a:pt x="734166" y="994594"/>
                    </a:cubicBezTo>
                    <a:cubicBezTo>
                      <a:pt x="757979" y="1004090"/>
                      <a:pt x="783144" y="1014044"/>
                      <a:pt x="802137" y="1031732"/>
                    </a:cubicBezTo>
                    <a:cubicBezTo>
                      <a:pt x="782182" y="1024093"/>
                      <a:pt x="697238" y="1009510"/>
                      <a:pt x="682522" y="1024188"/>
                    </a:cubicBezTo>
                    <a:cubicBezTo>
                      <a:pt x="679950" y="1026398"/>
                      <a:pt x="688703" y="1029293"/>
                      <a:pt x="690275" y="1030036"/>
                    </a:cubicBezTo>
                    <a:cubicBezTo>
                      <a:pt x="703315" y="1032379"/>
                      <a:pt x="716821" y="1031865"/>
                      <a:pt x="729985" y="1033513"/>
                    </a:cubicBezTo>
                    <a:cubicBezTo>
                      <a:pt x="751797" y="1036046"/>
                      <a:pt x="828464" y="1044505"/>
                      <a:pt x="831207" y="1070298"/>
                    </a:cubicBezTo>
                    <a:cubicBezTo>
                      <a:pt x="832417" y="1076652"/>
                      <a:pt x="831207" y="1087605"/>
                      <a:pt x="822415" y="1086367"/>
                    </a:cubicBezTo>
                    <a:cubicBezTo>
                      <a:pt x="818605" y="1081633"/>
                      <a:pt x="812995" y="1078452"/>
                      <a:pt x="807099" y="1080595"/>
                    </a:cubicBezTo>
                    <a:cubicBezTo>
                      <a:pt x="782810" y="1072899"/>
                      <a:pt x="725775" y="1063136"/>
                      <a:pt x="702010" y="1070279"/>
                    </a:cubicBezTo>
                    <a:cubicBezTo>
                      <a:pt x="696400" y="1072337"/>
                      <a:pt x="697743" y="1079480"/>
                      <a:pt x="703353" y="1080233"/>
                    </a:cubicBezTo>
                    <a:cubicBezTo>
                      <a:pt x="716726" y="1081071"/>
                      <a:pt x="730156" y="1078423"/>
                      <a:pt x="743596" y="1079366"/>
                    </a:cubicBezTo>
                    <a:cubicBezTo>
                      <a:pt x="761684" y="1080738"/>
                      <a:pt x="804575" y="1078776"/>
                      <a:pt x="814110" y="1096054"/>
                    </a:cubicBezTo>
                    <a:cubicBezTo>
                      <a:pt x="815824" y="1099645"/>
                      <a:pt x="815157" y="1101350"/>
                      <a:pt x="811642" y="1103417"/>
                    </a:cubicBezTo>
                    <a:cubicBezTo>
                      <a:pt x="802737" y="1108656"/>
                      <a:pt x="789002" y="1108179"/>
                      <a:pt x="779096" y="1108741"/>
                    </a:cubicBezTo>
                    <a:cubicBezTo>
                      <a:pt x="757255" y="1110170"/>
                      <a:pt x="735376" y="1108227"/>
                      <a:pt x="713849" y="1104855"/>
                    </a:cubicBezTo>
                    <a:cubicBezTo>
                      <a:pt x="697923" y="1106236"/>
                      <a:pt x="700457" y="1114151"/>
                      <a:pt x="713202" y="1119143"/>
                    </a:cubicBezTo>
                    <a:cubicBezTo>
                      <a:pt x="739824" y="1124381"/>
                      <a:pt x="767361" y="1125115"/>
                      <a:pt x="794317" y="1121533"/>
                    </a:cubicBezTo>
                    <a:cubicBezTo>
                      <a:pt x="785411" y="1141174"/>
                      <a:pt x="737519" y="1140926"/>
                      <a:pt x="718174" y="1142422"/>
                    </a:cubicBezTo>
                    <a:cubicBezTo>
                      <a:pt x="715516" y="1138031"/>
                      <a:pt x="708020" y="1137126"/>
                      <a:pt x="706229" y="1142717"/>
                    </a:cubicBezTo>
                    <a:cubicBezTo>
                      <a:pt x="698524" y="1142850"/>
                      <a:pt x="690818" y="1142907"/>
                      <a:pt x="683093" y="1143022"/>
                    </a:cubicBezTo>
                    <a:cubicBezTo>
                      <a:pt x="659404" y="1144622"/>
                      <a:pt x="637430" y="1155500"/>
                      <a:pt x="614256" y="1160129"/>
                    </a:cubicBezTo>
                    <a:cubicBezTo>
                      <a:pt x="611560" y="1157757"/>
                      <a:pt x="607655" y="1157719"/>
                      <a:pt x="604521" y="1159262"/>
                    </a:cubicBezTo>
                    <a:cubicBezTo>
                      <a:pt x="601864" y="1158824"/>
                      <a:pt x="599025" y="1158738"/>
                      <a:pt x="596244" y="1158824"/>
                    </a:cubicBezTo>
                    <a:cubicBezTo>
                      <a:pt x="577823" y="1125324"/>
                      <a:pt x="571060" y="1084300"/>
                      <a:pt x="585833" y="1048134"/>
                    </a:cubicBezTo>
                    <a:close/>
                    <a:moveTo>
                      <a:pt x="584090" y="1159605"/>
                    </a:moveTo>
                    <a:cubicBezTo>
                      <a:pt x="577146" y="1160157"/>
                      <a:pt x="570241" y="1161129"/>
                      <a:pt x="563402" y="1162434"/>
                    </a:cubicBezTo>
                    <a:cubicBezTo>
                      <a:pt x="545485" y="1154947"/>
                      <a:pt x="529255" y="1141898"/>
                      <a:pt x="524569" y="1122105"/>
                    </a:cubicBezTo>
                    <a:cubicBezTo>
                      <a:pt x="517987" y="1094882"/>
                      <a:pt x="518596" y="1057564"/>
                      <a:pt x="539837" y="1036885"/>
                    </a:cubicBezTo>
                    <a:cubicBezTo>
                      <a:pt x="553172" y="1027788"/>
                      <a:pt x="568374" y="1021978"/>
                      <a:pt x="583443" y="1016558"/>
                    </a:cubicBezTo>
                    <a:cubicBezTo>
                      <a:pt x="553505" y="1057763"/>
                      <a:pt x="554420" y="1118562"/>
                      <a:pt x="584090" y="1159605"/>
                    </a:cubicBezTo>
                    <a:close/>
                    <a:moveTo>
                      <a:pt x="689999" y="901992"/>
                    </a:moveTo>
                    <a:cubicBezTo>
                      <a:pt x="695295" y="900182"/>
                      <a:pt x="704391" y="896943"/>
                      <a:pt x="703419" y="890057"/>
                    </a:cubicBezTo>
                    <a:cubicBezTo>
                      <a:pt x="707020" y="883189"/>
                      <a:pt x="710811" y="876284"/>
                      <a:pt x="715459" y="870159"/>
                    </a:cubicBezTo>
                    <a:cubicBezTo>
                      <a:pt x="718336" y="866368"/>
                      <a:pt x="719298" y="866987"/>
                      <a:pt x="724165" y="866911"/>
                    </a:cubicBezTo>
                    <a:cubicBezTo>
                      <a:pt x="741157" y="866959"/>
                      <a:pt x="758131" y="866121"/>
                      <a:pt x="775076" y="864825"/>
                    </a:cubicBezTo>
                    <a:cubicBezTo>
                      <a:pt x="782867" y="864349"/>
                      <a:pt x="792669" y="864730"/>
                      <a:pt x="800851" y="862434"/>
                    </a:cubicBezTo>
                    <a:cubicBezTo>
                      <a:pt x="815614" y="868568"/>
                      <a:pt x="832540" y="861977"/>
                      <a:pt x="847314" y="858339"/>
                    </a:cubicBezTo>
                    <a:cubicBezTo>
                      <a:pt x="859829" y="855252"/>
                      <a:pt x="872622" y="852052"/>
                      <a:pt x="884671" y="847318"/>
                    </a:cubicBezTo>
                    <a:cubicBezTo>
                      <a:pt x="893443" y="875684"/>
                      <a:pt x="909293" y="874988"/>
                      <a:pt x="896844" y="906211"/>
                    </a:cubicBezTo>
                    <a:cubicBezTo>
                      <a:pt x="865144" y="899058"/>
                      <a:pt x="831769" y="901973"/>
                      <a:pt x="799431" y="901230"/>
                    </a:cubicBezTo>
                    <a:cubicBezTo>
                      <a:pt x="765675" y="901554"/>
                      <a:pt x="731985" y="902153"/>
                      <a:pt x="698647" y="907249"/>
                    </a:cubicBezTo>
                    <a:cubicBezTo>
                      <a:pt x="696723" y="905592"/>
                      <a:pt x="693856" y="904440"/>
                      <a:pt x="691132" y="904468"/>
                    </a:cubicBezTo>
                    <a:cubicBezTo>
                      <a:pt x="690789" y="903611"/>
                      <a:pt x="690418" y="902782"/>
                      <a:pt x="689999" y="901992"/>
                    </a:cubicBezTo>
                    <a:close/>
                    <a:moveTo>
                      <a:pt x="807661" y="1119276"/>
                    </a:moveTo>
                    <a:cubicBezTo>
                      <a:pt x="821644" y="1116609"/>
                      <a:pt x="833845" y="1105312"/>
                      <a:pt x="825378" y="1090910"/>
                    </a:cubicBezTo>
                    <a:cubicBezTo>
                      <a:pt x="848780" y="1082690"/>
                      <a:pt x="839236" y="1054068"/>
                      <a:pt x="821758" y="1042466"/>
                    </a:cubicBezTo>
                    <a:cubicBezTo>
                      <a:pt x="824044" y="1009576"/>
                      <a:pt x="728099" y="969638"/>
                      <a:pt x="700067" y="972781"/>
                    </a:cubicBezTo>
                    <a:cubicBezTo>
                      <a:pt x="698257" y="956722"/>
                      <a:pt x="699886" y="939730"/>
                      <a:pt x="702248" y="923785"/>
                    </a:cubicBezTo>
                    <a:cubicBezTo>
                      <a:pt x="753711" y="924766"/>
                      <a:pt x="805232" y="922223"/>
                      <a:pt x="856734" y="924099"/>
                    </a:cubicBezTo>
                    <a:cubicBezTo>
                      <a:pt x="870412" y="924185"/>
                      <a:pt x="884280" y="925690"/>
                      <a:pt x="897720" y="922489"/>
                    </a:cubicBezTo>
                    <a:cubicBezTo>
                      <a:pt x="894472" y="973496"/>
                      <a:pt x="888443" y="1023883"/>
                      <a:pt x="886519" y="1074880"/>
                    </a:cubicBezTo>
                    <a:cubicBezTo>
                      <a:pt x="885537" y="1131106"/>
                      <a:pt x="876908" y="1187056"/>
                      <a:pt x="866383" y="1242187"/>
                    </a:cubicBezTo>
                    <a:cubicBezTo>
                      <a:pt x="820920" y="1240453"/>
                      <a:pt x="775667" y="1248178"/>
                      <a:pt x="730175" y="1245597"/>
                    </a:cubicBezTo>
                    <a:cubicBezTo>
                      <a:pt x="730947" y="1229633"/>
                      <a:pt x="727889" y="1213440"/>
                      <a:pt x="726356" y="1197571"/>
                    </a:cubicBezTo>
                    <a:cubicBezTo>
                      <a:pt x="725232" y="1185132"/>
                      <a:pt x="723003" y="1173187"/>
                      <a:pt x="721984" y="1160672"/>
                    </a:cubicBezTo>
                    <a:cubicBezTo>
                      <a:pt x="747577" y="1157909"/>
                      <a:pt x="809090" y="1158871"/>
                      <a:pt x="807937" y="1122067"/>
                    </a:cubicBezTo>
                    <a:cubicBezTo>
                      <a:pt x="807918" y="1121419"/>
                      <a:pt x="808090" y="1121133"/>
                      <a:pt x="807661" y="1119276"/>
                    </a:cubicBezTo>
                    <a:close/>
                    <a:moveTo>
                      <a:pt x="814233" y="399176"/>
                    </a:moveTo>
                    <a:cubicBezTo>
                      <a:pt x="830959" y="406987"/>
                      <a:pt x="847676" y="418522"/>
                      <a:pt x="866573" y="419588"/>
                    </a:cubicBezTo>
                    <a:cubicBezTo>
                      <a:pt x="870964" y="419541"/>
                      <a:pt x="872955" y="414274"/>
                      <a:pt x="870069" y="411149"/>
                    </a:cubicBezTo>
                    <a:cubicBezTo>
                      <a:pt x="868535" y="409492"/>
                      <a:pt x="866792" y="407977"/>
                      <a:pt x="864925" y="406587"/>
                    </a:cubicBezTo>
                    <a:cubicBezTo>
                      <a:pt x="893176" y="360371"/>
                      <a:pt x="913236" y="307955"/>
                      <a:pt x="921456" y="254320"/>
                    </a:cubicBezTo>
                    <a:cubicBezTo>
                      <a:pt x="921799" y="253930"/>
                      <a:pt x="922056" y="253463"/>
                      <a:pt x="922171" y="252968"/>
                    </a:cubicBezTo>
                    <a:cubicBezTo>
                      <a:pt x="928552" y="248919"/>
                      <a:pt x="934058" y="244090"/>
                      <a:pt x="940716" y="240461"/>
                    </a:cubicBezTo>
                    <a:cubicBezTo>
                      <a:pt x="949860" y="257987"/>
                      <a:pt x="957766" y="276180"/>
                      <a:pt x="964281" y="294849"/>
                    </a:cubicBezTo>
                    <a:cubicBezTo>
                      <a:pt x="968491" y="304079"/>
                      <a:pt x="968519" y="315861"/>
                      <a:pt x="976073" y="323110"/>
                    </a:cubicBezTo>
                    <a:cubicBezTo>
                      <a:pt x="983045" y="327996"/>
                      <a:pt x="986541" y="321481"/>
                      <a:pt x="987445" y="315175"/>
                    </a:cubicBezTo>
                    <a:cubicBezTo>
                      <a:pt x="1005533" y="471700"/>
                      <a:pt x="1003143" y="629881"/>
                      <a:pt x="1021402" y="786396"/>
                    </a:cubicBezTo>
                    <a:cubicBezTo>
                      <a:pt x="1030260" y="877065"/>
                      <a:pt x="1052673" y="965428"/>
                      <a:pt x="1078552" y="1052553"/>
                    </a:cubicBezTo>
                    <a:cubicBezTo>
                      <a:pt x="1112909" y="1174369"/>
                      <a:pt x="1140141" y="1298698"/>
                      <a:pt x="1153209" y="1424695"/>
                    </a:cubicBezTo>
                    <a:cubicBezTo>
                      <a:pt x="1014268" y="1427257"/>
                      <a:pt x="875270" y="1443650"/>
                      <a:pt x="736205" y="1437401"/>
                    </a:cubicBezTo>
                    <a:cubicBezTo>
                      <a:pt x="740672" y="1379604"/>
                      <a:pt x="749368" y="1321463"/>
                      <a:pt x="746768" y="1263456"/>
                    </a:cubicBezTo>
                    <a:cubicBezTo>
                      <a:pt x="787125" y="1267694"/>
                      <a:pt x="827311" y="1258560"/>
                      <a:pt x="867697" y="1260998"/>
                    </a:cubicBezTo>
                    <a:cubicBezTo>
                      <a:pt x="875479" y="1261446"/>
                      <a:pt x="878203" y="1253855"/>
                      <a:pt x="875955" y="1248187"/>
                    </a:cubicBezTo>
                    <a:cubicBezTo>
                      <a:pt x="877641" y="1247263"/>
                      <a:pt x="878956" y="1245511"/>
                      <a:pt x="879241" y="1242815"/>
                    </a:cubicBezTo>
                    <a:cubicBezTo>
                      <a:pt x="882128" y="1215488"/>
                      <a:pt x="885547" y="1188199"/>
                      <a:pt x="889166" y="1160957"/>
                    </a:cubicBezTo>
                    <a:cubicBezTo>
                      <a:pt x="892891" y="1132973"/>
                      <a:pt x="896710" y="1104693"/>
                      <a:pt x="902349" y="1077013"/>
                    </a:cubicBezTo>
                    <a:cubicBezTo>
                      <a:pt x="911207" y="1025150"/>
                      <a:pt x="914513" y="972067"/>
                      <a:pt x="916513" y="919556"/>
                    </a:cubicBezTo>
                    <a:cubicBezTo>
                      <a:pt x="919084" y="918127"/>
                      <a:pt x="921199" y="915727"/>
                      <a:pt x="922304" y="912164"/>
                    </a:cubicBezTo>
                    <a:cubicBezTo>
                      <a:pt x="927533" y="898182"/>
                      <a:pt x="926523" y="882408"/>
                      <a:pt x="917932" y="869930"/>
                    </a:cubicBezTo>
                    <a:cubicBezTo>
                      <a:pt x="910379" y="858777"/>
                      <a:pt x="900025" y="848804"/>
                      <a:pt x="900101" y="834307"/>
                    </a:cubicBezTo>
                    <a:cubicBezTo>
                      <a:pt x="899663" y="829344"/>
                      <a:pt x="896053" y="824420"/>
                      <a:pt x="890500" y="824715"/>
                    </a:cubicBezTo>
                    <a:cubicBezTo>
                      <a:pt x="874965" y="825515"/>
                      <a:pt x="859591" y="829678"/>
                      <a:pt x="844599" y="833812"/>
                    </a:cubicBezTo>
                    <a:cubicBezTo>
                      <a:pt x="830740" y="837631"/>
                      <a:pt x="817138" y="841098"/>
                      <a:pt x="803080" y="843880"/>
                    </a:cubicBezTo>
                    <a:cubicBezTo>
                      <a:pt x="788411" y="840374"/>
                      <a:pt x="772533" y="844280"/>
                      <a:pt x="757826" y="844308"/>
                    </a:cubicBezTo>
                    <a:cubicBezTo>
                      <a:pt x="755826" y="742715"/>
                      <a:pt x="738395" y="640035"/>
                      <a:pt x="700057" y="545642"/>
                    </a:cubicBezTo>
                    <a:cubicBezTo>
                      <a:pt x="653737" y="433057"/>
                      <a:pt x="586919" y="323586"/>
                      <a:pt x="562268" y="201847"/>
                    </a:cubicBezTo>
                    <a:cubicBezTo>
                      <a:pt x="584062" y="247691"/>
                      <a:pt x="614627" y="292715"/>
                      <a:pt x="658614" y="319795"/>
                    </a:cubicBezTo>
                    <a:cubicBezTo>
                      <a:pt x="660290" y="327977"/>
                      <a:pt x="672644" y="329530"/>
                      <a:pt x="674902" y="320767"/>
                    </a:cubicBezTo>
                    <a:cubicBezTo>
                      <a:pt x="675883" y="316938"/>
                      <a:pt x="676349" y="313023"/>
                      <a:pt x="676635" y="309070"/>
                    </a:cubicBezTo>
                    <a:cubicBezTo>
                      <a:pt x="718155" y="344941"/>
                      <a:pt x="765751" y="373649"/>
                      <a:pt x="814233" y="399176"/>
                    </a:cubicBezTo>
                    <a:close/>
                    <a:moveTo>
                      <a:pt x="692704" y="217735"/>
                    </a:moveTo>
                    <a:cubicBezTo>
                      <a:pt x="702057" y="235518"/>
                      <a:pt x="698076" y="259235"/>
                      <a:pt x="697590" y="278533"/>
                    </a:cubicBezTo>
                    <a:cubicBezTo>
                      <a:pt x="697285" y="290820"/>
                      <a:pt x="698181" y="303498"/>
                      <a:pt x="702838" y="315013"/>
                    </a:cubicBezTo>
                    <a:cubicBezTo>
                      <a:pt x="694304" y="309022"/>
                      <a:pt x="685836" y="302936"/>
                      <a:pt x="677207" y="297106"/>
                    </a:cubicBezTo>
                    <a:cubicBezTo>
                      <a:pt x="678940" y="270094"/>
                      <a:pt x="687713" y="244147"/>
                      <a:pt x="692704" y="217735"/>
                    </a:cubicBezTo>
                    <a:close/>
                    <a:moveTo>
                      <a:pt x="578032" y="36864"/>
                    </a:moveTo>
                    <a:cubicBezTo>
                      <a:pt x="579099" y="36436"/>
                      <a:pt x="580166" y="36017"/>
                      <a:pt x="581233" y="35598"/>
                    </a:cubicBezTo>
                    <a:cubicBezTo>
                      <a:pt x="579414" y="51504"/>
                      <a:pt x="579328" y="67468"/>
                      <a:pt x="580080" y="83442"/>
                    </a:cubicBezTo>
                    <a:cubicBezTo>
                      <a:pt x="580194" y="88137"/>
                      <a:pt x="583728" y="90395"/>
                      <a:pt x="587234" y="90271"/>
                    </a:cubicBezTo>
                    <a:cubicBezTo>
                      <a:pt x="606093" y="132581"/>
                      <a:pt x="640440" y="178463"/>
                      <a:pt x="682217" y="200009"/>
                    </a:cubicBezTo>
                    <a:cubicBezTo>
                      <a:pt x="669891" y="232660"/>
                      <a:pt x="660224" y="266484"/>
                      <a:pt x="657195" y="301393"/>
                    </a:cubicBezTo>
                    <a:cubicBezTo>
                      <a:pt x="609941" y="261197"/>
                      <a:pt x="572927" y="208153"/>
                      <a:pt x="556287" y="148059"/>
                    </a:cubicBezTo>
                    <a:cubicBezTo>
                      <a:pt x="555944" y="127066"/>
                      <a:pt x="554648" y="105597"/>
                      <a:pt x="560868" y="85242"/>
                    </a:cubicBezTo>
                    <a:cubicBezTo>
                      <a:pt x="564497" y="68411"/>
                      <a:pt x="573689" y="53419"/>
                      <a:pt x="578032" y="36864"/>
                    </a:cubicBezTo>
                    <a:close/>
                    <a:moveTo>
                      <a:pt x="300579" y="268322"/>
                    </a:moveTo>
                    <a:cubicBezTo>
                      <a:pt x="300731" y="268027"/>
                      <a:pt x="313837" y="250148"/>
                      <a:pt x="314933" y="248710"/>
                    </a:cubicBezTo>
                    <a:cubicBezTo>
                      <a:pt x="379684" y="163709"/>
                      <a:pt x="462761" y="92824"/>
                      <a:pt x="558944" y="45742"/>
                    </a:cubicBezTo>
                    <a:cubicBezTo>
                      <a:pt x="546867" y="68164"/>
                      <a:pt x="534655" y="106616"/>
                      <a:pt x="539828" y="131467"/>
                    </a:cubicBezTo>
                    <a:cubicBezTo>
                      <a:pt x="545504" y="269798"/>
                      <a:pt x="616332" y="391633"/>
                      <a:pt x="670711" y="515591"/>
                    </a:cubicBezTo>
                    <a:cubicBezTo>
                      <a:pt x="618352" y="476053"/>
                      <a:pt x="565269" y="437295"/>
                      <a:pt x="516129" y="393680"/>
                    </a:cubicBezTo>
                    <a:cubicBezTo>
                      <a:pt x="521101" y="386889"/>
                      <a:pt x="526521" y="380488"/>
                      <a:pt x="532046" y="374059"/>
                    </a:cubicBezTo>
                    <a:cubicBezTo>
                      <a:pt x="535751" y="369754"/>
                      <a:pt x="534160" y="362353"/>
                      <a:pt x="529579" y="360095"/>
                    </a:cubicBezTo>
                    <a:cubicBezTo>
                      <a:pt x="529579" y="359819"/>
                      <a:pt x="529693" y="359590"/>
                      <a:pt x="529655" y="359305"/>
                    </a:cubicBezTo>
                    <a:cubicBezTo>
                      <a:pt x="529636" y="358819"/>
                      <a:pt x="529436" y="358390"/>
                      <a:pt x="529312" y="357933"/>
                    </a:cubicBezTo>
                    <a:cubicBezTo>
                      <a:pt x="535417" y="355714"/>
                      <a:pt x="536751" y="349113"/>
                      <a:pt x="532808" y="344217"/>
                    </a:cubicBezTo>
                    <a:cubicBezTo>
                      <a:pt x="529474" y="340074"/>
                      <a:pt x="524464" y="338826"/>
                      <a:pt x="519673" y="336854"/>
                    </a:cubicBezTo>
                    <a:cubicBezTo>
                      <a:pt x="447730" y="310880"/>
                      <a:pt x="372902" y="293373"/>
                      <a:pt x="300579" y="268322"/>
                    </a:cubicBezTo>
                    <a:close/>
                    <a:moveTo>
                      <a:pt x="840456" y="3664146"/>
                    </a:moveTo>
                    <a:cubicBezTo>
                      <a:pt x="772333" y="3697055"/>
                      <a:pt x="690380" y="3683396"/>
                      <a:pt x="622933" y="3655288"/>
                    </a:cubicBezTo>
                    <a:cubicBezTo>
                      <a:pt x="596130" y="3645125"/>
                      <a:pt x="571784" y="3626237"/>
                      <a:pt x="569717" y="3596147"/>
                    </a:cubicBezTo>
                    <a:cubicBezTo>
                      <a:pt x="621247" y="3667299"/>
                      <a:pt x="799346" y="3692979"/>
                      <a:pt x="864668" y="3631780"/>
                    </a:cubicBezTo>
                    <a:cubicBezTo>
                      <a:pt x="862954" y="3646421"/>
                      <a:pt x="853200" y="3657498"/>
                      <a:pt x="840456" y="3664146"/>
                    </a:cubicBezTo>
                    <a:close/>
                    <a:moveTo>
                      <a:pt x="803594" y="3400285"/>
                    </a:moveTo>
                    <a:cubicBezTo>
                      <a:pt x="803861" y="3403009"/>
                      <a:pt x="804842" y="3405247"/>
                      <a:pt x="806261" y="3407010"/>
                    </a:cubicBezTo>
                    <a:cubicBezTo>
                      <a:pt x="804032" y="3410381"/>
                      <a:pt x="802556" y="3413306"/>
                      <a:pt x="801384" y="3415830"/>
                    </a:cubicBezTo>
                    <a:cubicBezTo>
                      <a:pt x="782058" y="3411896"/>
                      <a:pt x="783010" y="3432936"/>
                      <a:pt x="785458" y="3446462"/>
                    </a:cubicBezTo>
                    <a:cubicBezTo>
                      <a:pt x="796650" y="3487696"/>
                      <a:pt x="836503" y="3514090"/>
                      <a:pt x="850390" y="3553923"/>
                    </a:cubicBezTo>
                    <a:cubicBezTo>
                      <a:pt x="869535" y="3611121"/>
                      <a:pt x="825101" y="3627399"/>
                      <a:pt x="777734" y="3633438"/>
                    </a:cubicBezTo>
                    <a:cubicBezTo>
                      <a:pt x="716231" y="3638124"/>
                      <a:pt x="627429" y="3627218"/>
                      <a:pt x="589843" y="3572726"/>
                    </a:cubicBezTo>
                    <a:cubicBezTo>
                      <a:pt x="561926" y="3521100"/>
                      <a:pt x="591329" y="3460626"/>
                      <a:pt x="599264" y="3406990"/>
                    </a:cubicBezTo>
                    <a:cubicBezTo>
                      <a:pt x="605007" y="3371900"/>
                      <a:pt x="618171" y="3336144"/>
                      <a:pt x="618666" y="3300930"/>
                    </a:cubicBezTo>
                    <a:cubicBezTo>
                      <a:pt x="620057" y="3300425"/>
                      <a:pt x="621362" y="3299625"/>
                      <a:pt x="622486" y="3298720"/>
                    </a:cubicBezTo>
                    <a:cubicBezTo>
                      <a:pt x="630877" y="3308016"/>
                      <a:pt x="644793" y="3303463"/>
                      <a:pt x="654718" y="3298358"/>
                    </a:cubicBezTo>
                    <a:cubicBezTo>
                      <a:pt x="658976" y="3332524"/>
                      <a:pt x="660224" y="3366928"/>
                      <a:pt x="662148" y="3401276"/>
                    </a:cubicBezTo>
                    <a:cubicBezTo>
                      <a:pt x="658576" y="3405381"/>
                      <a:pt x="655166" y="3409648"/>
                      <a:pt x="651927" y="3414115"/>
                    </a:cubicBezTo>
                    <a:cubicBezTo>
                      <a:pt x="648898" y="3418287"/>
                      <a:pt x="654718" y="3423193"/>
                      <a:pt x="658642" y="3420916"/>
                    </a:cubicBezTo>
                    <a:cubicBezTo>
                      <a:pt x="660490" y="3420916"/>
                      <a:pt x="662338" y="3420916"/>
                      <a:pt x="664186" y="3420916"/>
                    </a:cubicBezTo>
                    <a:cubicBezTo>
                      <a:pt x="665519" y="3429889"/>
                      <a:pt x="670272" y="3429917"/>
                      <a:pt x="671644" y="3420945"/>
                    </a:cubicBezTo>
                    <a:cubicBezTo>
                      <a:pt x="681912" y="3421040"/>
                      <a:pt x="692123" y="3421402"/>
                      <a:pt x="702448" y="3422735"/>
                    </a:cubicBezTo>
                    <a:cubicBezTo>
                      <a:pt x="716516" y="3424545"/>
                      <a:pt x="730194" y="3430251"/>
                      <a:pt x="744244" y="3431232"/>
                    </a:cubicBezTo>
                    <a:cubicBezTo>
                      <a:pt x="744767" y="3433699"/>
                      <a:pt x="745396" y="3436118"/>
                      <a:pt x="746187" y="3438452"/>
                    </a:cubicBezTo>
                    <a:cubicBezTo>
                      <a:pt x="748282" y="3444624"/>
                      <a:pt x="758836" y="3444109"/>
                      <a:pt x="758255" y="3436813"/>
                    </a:cubicBezTo>
                    <a:cubicBezTo>
                      <a:pt x="757436" y="3426650"/>
                      <a:pt x="754378" y="3416620"/>
                      <a:pt x="752988" y="3406495"/>
                    </a:cubicBezTo>
                    <a:cubicBezTo>
                      <a:pt x="748196" y="3369824"/>
                      <a:pt x="748444" y="3332400"/>
                      <a:pt x="754035" y="3295834"/>
                    </a:cubicBezTo>
                    <a:cubicBezTo>
                      <a:pt x="768732" y="3301225"/>
                      <a:pt x="783144" y="3307826"/>
                      <a:pt x="798174" y="3312169"/>
                    </a:cubicBezTo>
                    <a:cubicBezTo>
                      <a:pt x="800174" y="3341506"/>
                      <a:pt x="800803" y="3371005"/>
                      <a:pt x="803594" y="3400285"/>
                    </a:cubicBezTo>
                    <a:close/>
                    <a:moveTo>
                      <a:pt x="727480" y="3354365"/>
                    </a:moveTo>
                    <a:cubicBezTo>
                      <a:pt x="717964" y="3358146"/>
                      <a:pt x="710268" y="3362833"/>
                      <a:pt x="701800" y="3367805"/>
                    </a:cubicBezTo>
                    <a:cubicBezTo>
                      <a:pt x="695638" y="3362137"/>
                      <a:pt x="689256" y="3356756"/>
                      <a:pt x="682636" y="3351564"/>
                    </a:cubicBezTo>
                    <a:cubicBezTo>
                      <a:pt x="691199" y="3343221"/>
                      <a:pt x="700571" y="3335562"/>
                      <a:pt x="710420" y="3328743"/>
                    </a:cubicBezTo>
                    <a:cubicBezTo>
                      <a:pt x="713925" y="3333248"/>
                      <a:pt x="717240" y="3337887"/>
                      <a:pt x="720364" y="3342678"/>
                    </a:cubicBezTo>
                    <a:cubicBezTo>
                      <a:pt x="722822" y="3346459"/>
                      <a:pt x="725051" y="3350488"/>
                      <a:pt x="727480" y="3354365"/>
                    </a:cubicBezTo>
                    <a:close/>
                    <a:moveTo>
                      <a:pt x="720707" y="3322180"/>
                    </a:moveTo>
                    <a:cubicBezTo>
                      <a:pt x="726927" y="3318132"/>
                      <a:pt x="734690" y="3315808"/>
                      <a:pt x="740148" y="3310779"/>
                    </a:cubicBezTo>
                    <a:cubicBezTo>
                      <a:pt x="740015" y="3311998"/>
                      <a:pt x="739862" y="3313217"/>
                      <a:pt x="739738" y="3314446"/>
                    </a:cubicBezTo>
                    <a:cubicBezTo>
                      <a:pt x="738652" y="3325104"/>
                      <a:pt x="738014" y="3335801"/>
                      <a:pt x="737776" y="3346507"/>
                    </a:cubicBezTo>
                    <a:cubicBezTo>
                      <a:pt x="732652" y="3337868"/>
                      <a:pt x="726889" y="3329990"/>
                      <a:pt x="720707" y="3322180"/>
                    </a:cubicBezTo>
                    <a:close/>
                    <a:moveTo>
                      <a:pt x="677273" y="3347431"/>
                    </a:moveTo>
                    <a:cubicBezTo>
                      <a:pt x="675587" y="3345697"/>
                      <a:pt x="673025" y="3345354"/>
                      <a:pt x="671539" y="3347193"/>
                    </a:cubicBezTo>
                    <a:cubicBezTo>
                      <a:pt x="670177" y="3328809"/>
                      <a:pt x="668425" y="3310474"/>
                      <a:pt x="665919" y="3292205"/>
                    </a:cubicBezTo>
                    <a:cubicBezTo>
                      <a:pt x="666805" y="3291719"/>
                      <a:pt x="667682" y="3291233"/>
                      <a:pt x="668548" y="3290786"/>
                    </a:cubicBezTo>
                    <a:cubicBezTo>
                      <a:pt x="669549" y="3290262"/>
                      <a:pt x="670539" y="3289738"/>
                      <a:pt x="671539" y="3289214"/>
                    </a:cubicBezTo>
                    <a:cubicBezTo>
                      <a:pt x="682636" y="3298348"/>
                      <a:pt x="693151" y="3308502"/>
                      <a:pt x="702629" y="3319351"/>
                    </a:cubicBezTo>
                    <a:cubicBezTo>
                      <a:pt x="692561" y="3327200"/>
                      <a:pt x="684246" y="3336648"/>
                      <a:pt x="677273" y="3347431"/>
                    </a:cubicBezTo>
                    <a:close/>
                    <a:moveTo>
                      <a:pt x="691723" y="3374491"/>
                    </a:moveTo>
                    <a:cubicBezTo>
                      <a:pt x="685255" y="3378968"/>
                      <a:pt x="679197" y="3384016"/>
                      <a:pt x="673559" y="3389350"/>
                    </a:cubicBezTo>
                    <a:cubicBezTo>
                      <a:pt x="673520" y="3377463"/>
                      <a:pt x="672797" y="3365576"/>
                      <a:pt x="672006" y="3353708"/>
                    </a:cubicBezTo>
                    <a:cubicBezTo>
                      <a:pt x="678674" y="3360509"/>
                      <a:pt x="685246" y="3367462"/>
                      <a:pt x="691723" y="3374491"/>
                    </a:cubicBezTo>
                    <a:close/>
                    <a:moveTo>
                      <a:pt x="673235" y="3406743"/>
                    </a:moveTo>
                    <a:cubicBezTo>
                      <a:pt x="682007" y="3398780"/>
                      <a:pt x="691313" y="3391398"/>
                      <a:pt x="701181" y="3384893"/>
                    </a:cubicBezTo>
                    <a:cubicBezTo>
                      <a:pt x="708973" y="3393598"/>
                      <a:pt x="716821" y="3402247"/>
                      <a:pt x="724041" y="3411448"/>
                    </a:cubicBezTo>
                    <a:cubicBezTo>
                      <a:pt x="707020" y="3408305"/>
                      <a:pt x="690475" y="3406600"/>
                      <a:pt x="673159" y="3408724"/>
                    </a:cubicBezTo>
                    <a:cubicBezTo>
                      <a:pt x="673187" y="3408057"/>
                      <a:pt x="673216" y="3407400"/>
                      <a:pt x="673235" y="3406743"/>
                    </a:cubicBezTo>
                    <a:close/>
                    <a:moveTo>
                      <a:pt x="712316" y="3378025"/>
                    </a:moveTo>
                    <a:cubicBezTo>
                      <a:pt x="720212" y="3372948"/>
                      <a:pt x="729737" y="3370481"/>
                      <a:pt x="737805" y="3365252"/>
                    </a:cubicBezTo>
                    <a:cubicBezTo>
                      <a:pt x="738090" y="3380835"/>
                      <a:pt x="739662" y="3396304"/>
                      <a:pt x="741567" y="3411753"/>
                    </a:cubicBezTo>
                    <a:cubicBezTo>
                      <a:pt x="738367" y="3407610"/>
                      <a:pt x="734862" y="3403628"/>
                      <a:pt x="731632" y="3399723"/>
                    </a:cubicBezTo>
                    <a:cubicBezTo>
                      <a:pt x="725460" y="3392274"/>
                      <a:pt x="719126" y="3384911"/>
                      <a:pt x="712316" y="3378025"/>
                    </a:cubicBezTo>
                    <a:close/>
                    <a:moveTo>
                      <a:pt x="741062" y="3303216"/>
                    </a:moveTo>
                    <a:cubicBezTo>
                      <a:pt x="731166" y="3299053"/>
                      <a:pt x="720869" y="3307854"/>
                      <a:pt x="712411" y="3312407"/>
                    </a:cubicBezTo>
                    <a:cubicBezTo>
                      <a:pt x="702848" y="3301825"/>
                      <a:pt x="692275" y="3292595"/>
                      <a:pt x="680626" y="3284432"/>
                    </a:cubicBezTo>
                    <a:cubicBezTo>
                      <a:pt x="687094" y="3281089"/>
                      <a:pt x="693532" y="3277536"/>
                      <a:pt x="700048" y="3274307"/>
                    </a:cubicBezTo>
                    <a:cubicBezTo>
                      <a:pt x="713192" y="3282260"/>
                      <a:pt x="728956" y="3285166"/>
                      <a:pt x="742786" y="3291481"/>
                    </a:cubicBezTo>
                    <a:cubicBezTo>
                      <a:pt x="742148" y="3295377"/>
                      <a:pt x="741586" y="3299291"/>
                      <a:pt x="741062" y="3303216"/>
                    </a:cubicBezTo>
                    <a:close/>
                    <a:moveTo>
                      <a:pt x="727651" y="3269364"/>
                    </a:moveTo>
                    <a:cubicBezTo>
                      <a:pt x="733547" y="3270164"/>
                      <a:pt x="739929" y="3270907"/>
                      <a:pt x="746444" y="3271840"/>
                    </a:cubicBezTo>
                    <a:cubicBezTo>
                      <a:pt x="746082" y="3273602"/>
                      <a:pt x="745710" y="3275355"/>
                      <a:pt x="745368" y="3277108"/>
                    </a:cubicBezTo>
                    <a:cubicBezTo>
                      <a:pt x="739319" y="3274707"/>
                      <a:pt x="733433" y="3272631"/>
                      <a:pt x="727480" y="3270068"/>
                    </a:cubicBezTo>
                    <a:cubicBezTo>
                      <a:pt x="726680" y="3269726"/>
                      <a:pt x="726775" y="3269240"/>
                      <a:pt x="727651" y="3269364"/>
                    </a:cubicBezTo>
                    <a:close/>
                    <a:moveTo>
                      <a:pt x="718393" y="3258886"/>
                    </a:moveTo>
                    <a:cubicBezTo>
                      <a:pt x="708639" y="3251142"/>
                      <a:pt x="696571" y="3257067"/>
                      <a:pt x="686170" y="3263039"/>
                    </a:cubicBezTo>
                    <a:cubicBezTo>
                      <a:pt x="677911" y="3264230"/>
                      <a:pt x="669691" y="3266782"/>
                      <a:pt x="662395" y="3269364"/>
                    </a:cubicBezTo>
                    <a:cubicBezTo>
                      <a:pt x="658681" y="3247828"/>
                      <a:pt x="653851" y="3226492"/>
                      <a:pt x="647593" y="3205565"/>
                    </a:cubicBezTo>
                    <a:cubicBezTo>
                      <a:pt x="647231" y="3204356"/>
                      <a:pt x="646393" y="3203718"/>
                      <a:pt x="645450" y="3203527"/>
                    </a:cubicBezTo>
                    <a:cubicBezTo>
                      <a:pt x="656899" y="3091465"/>
                      <a:pt x="748854" y="3085931"/>
                      <a:pt x="762103" y="3199565"/>
                    </a:cubicBezTo>
                    <a:cubicBezTo>
                      <a:pt x="759179" y="3220139"/>
                      <a:pt x="753692" y="3240255"/>
                      <a:pt x="748939" y="3260458"/>
                    </a:cubicBezTo>
                    <a:cubicBezTo>
                      <a:pt x="738748" y="3260048"/>
                      <a:pt x="728451" y="3259162"/>
                      <a:pt x="718393" y="3258886"/>
                    </a:cubicBezTo>
                    <a:close/>
                    <a:moveTo>
                      <a:pt x="651813" y="3273536"/>
                    </a:moveTo>
                    <a:cubicBezTo>
                      <a:pt x="643526" y="3277146"/>
                      <a:pt x="635554" y="3281470"/>
                      <a:pt x="627981" y="3286395"/>
                    </a:cubicBezTo>
                    <a:cubicBezTo>
                      <a:pt x="627886" y="3283718"/>
                      <a:pt x="627143" y="3280956"/>
                      <a:pt x="625962" y="3278403"/>
                    </a:cubicBezTo>
                    <a:cubicBezTo>
                      <a:pt x="632934" y="3257200"/>
                      <a:pt x="638735" y="3235607"/>
                      <a:pt x="643374" y="3213776"/>
                    </a:cubicBezTo>
                    <a:cubicBezTo>
                      <a:pt x="647508" y="3233483"/>
                      <a:pt x="649279" y="3253543"/>
                      <a:pt x="651813" y="3273536"/>
                    </a:cubicBezTo>
                    <a:close/>
                    <a:moveTo>
                      <a:pt x="796993" y="3296891"/>
                    </a:moveTo>
                    <a:cubicBezTo>
                      <a:pt x="783410" y="3292081"/>
                      <a:pt x="770018" y="3286528"/>
                      <a:pt x="756540" y="3281422"/>
                    </a:cubicBezTo>
                    <a:cubicBezTo>
                      <a:pt x="757026" y="3278860"/>
                      <a:pt x="757531" y="3276307"/>
                      <a:pt x="758064" y="3273755"/>
                    </a:cubicBezTo>
                    <a:cubicBezTo>
                      <a:pt x="772609" y="3276536"/>
                      <a:pt x="786687" y="3281061"/>
                      <a:pt x="796269" y="3290138"/>
                    </a:cubicBezTo>
                    <a:cubicBezTo>
                      <a:pt x="796526" y="3292386"/>
                      <a:pt x="796774" y="3294634"/>
                      <a:pt x="796993" y="3296891"/>
                    </a:cubicBezTo>
                    <a:close/>
                    <a:moveTo>
                      <a:pt x="793193" y="3271259"/>
                    </a:moveTo>
                    <a:cubicBezTo>
                      <a:pt x="783210" y="3265668"/>
                      <a:pt x="771923" y="3262868"/>
                      <a:pt x="760712" y="3261525"/>
                    </a:cubicBezTo>
                    <a:cubicBezTo>
                      <a:pt x="763846" y="3247723"/>
                      <a:pt x="767513" y="3233959"/>
                      <a:pt x="769990" y="3220081"/>
                    </a:cubicBezTo>
                    <a:cubicBezTo>
                      <a:pt x="780753" y="3236169"/>
                      <a:pt x="789440" y="3252095"/>
                      <a:pt x="793193" y="3271259"/>
                    </a:cubicBezTo>
                    <a:close/>
                    <a:moveTo>
                      <a:pt x="838255" y="1732095"/>
                    </a:moveTo>
                    <a:cubicBezTo>
                      <a:pt x="696142" y="1705949"/>
                      <a:pt x="548038" y="1731219"/>
                      <a:pt x="407716" y="1692500"/>
                    </a:cubicBezTo>
                    <a:cubicBezTo>
                      <a:pt x="392371" y="1688128"/>
                      <a:pt x="376312" y="1681870"/>
                      <a:pt x="360319" y="1680622"/>
                    </a:cubicBezTo>
                    <a:cubicBezTo>
                      <a:pt x="359434" y="1666106"/>
                      <a:pt x="359081" y="1651523"/>
                      <a:pt x="358614" y="1636988"/>
                    </a:cubicBezTo>
                    <a:cubicBezTo>
                      <a:pt x="371064" y="1639741"/>
                      <a:pt x="383627" y="1642027"/>
                      <a:pt x="396143" y="1644008"/>
                    </a:cubicBezTo>
                    <a:cubicBezTo>
                      <a:pt x="499956" y="1660058"/>
                      <a:pt x="606931" y="1653324"/>
                      <a:pt x="709515" y="1632702"/>
                    </a:cubicBezTo>
                    <a:cubicBezTo>
                      <a:pt x="731594" y="1633293"/>
                      <a:pt x="724927" y="1599431"/>
                      <a:pt x="726965" y="1584944"/>
                    </a:cubicBezTo>
                    <a:cubicBezTo>
                      <a:pt x="797193" y="1592688"/>
                      <a:pt x="868373" y="1588258"/>
                      <a:pt x="938925" y="1588516"/>
                    </a:cubicBezTo>
                    <a:cubicBezTo>
                      <a:pt x="902882" y="1634493"/>
                      <a:pt x="868650" y="1682165"/>
                      <a:pt x="838255" y="1732095"/>
                    </a:cubicBezTo>
                    <a:close/>
                    <a:moveTo>
                      <a:pt x="1149913" y="1709407"/>
                    </a:moveTo>
                    <a:cubicBezTo>
                      <a:pt x="1137960" y="1710664"/>
                      <a:pt x="1106851" y="1720789"/>
                      <a:pt x="1098269" y="1712988"/>
                    </a:cubicBezTo>
                    <a:cubicBezTo>
                      <a:pt x="1067655" y="1673669"/>
                      <a:pt x="1046224" y="1628111"/>
                      <a:pt x="1018459" y="1586715"/>
                    </a:cubicBezTo>
                    <a:cubicBezTo>
                      <a:pt x="1067141" y="1584305"/>
                      <a:pt x="1116147" y="1584925"/>
                      <a:pt x="1164563" y="1579286"/>
                    </a:cubicBezTo>
                    <a:cubicBezTo>
                      <a:pt x="1166830" y="1590668"/>
                      <a:pt x="1160458" y="1612471"/>
                      <a:pt x="1175278" y="1615843"/>
                    </a:cubicBezTo>
                    <a:cubicBezTo>
                      <a:pt x="1198634" y="1639712"/>
                      <a:pt x="1254603" y="1644008"/>
                      <a:pt x="1286483" y="1640455"/>
                    </a:cubicBezTo>
                    <a:cubicBezTo>
                      <a:pt x="1288407" y="1649123"/>
                      <a:pt x="1290388" y="1657772"/>
                      <a:pt x="1292426" y="1666421"/>
                    </a:cubicBezTo>
                    <a:cubicBezTo>
                      <a:pt x="1246221" y="1684289"/>
                      <a:pt x="1198843" y="1700463"/>
                      <a:pt x="1149913" y="1709407"/>
                    </a:cubicBezTo>
                    <a:close/>
                    <a:moveTo>
                      <a:pt x="1379228" y="3501145"/>
                    </a:moveTo>
                    <a:cubicBezTo>
                      <a:pt x="1372160" y="3503955"/>
                      <a:pt x="1363597" y="3501459"/>
                      <a:pt x="1356368" y="3500393"/>
                    </a:cubicBezTo>
                    <a:cubicBezTo>
                      <a:pt x="1337080" y="3497554"/>
                      <a:pt x="1317915" y="3493516"/>
                      <a:pt x="1299018" y="3488705"/>
                    </a:cubicBezTo>
                    <a:cubicBezTo>
                      <a:pt x="1289978" y="3486400"/>
                      <a:pt x="1281006" y="3483838"/>
                      <a:pt x="1272119" y="3481009"/>
                    </a:cubicBezTo>
                    <a:cubicBezTo>
                      <a:pt x="1256670" y="3477056"/>
                      <a:pt x="1237562" y="3470093"/>
                      <a:pt x="1237924" y="3451253"/>
                    </a:cubicBezTo>
                    <a:cubicBezTo>
                      <a:pt x="1278091" y="3487886"/>
                      <a:pt x="1336203" y="3488867"/>
                      <a:pt x="1387229" y="3495868"/>
                    </a:cubicBezTo>
                    <a:cubicBezTo>
                      <a:pt x="1384981" y="3498107"/>
                      <a:pt x="1382333" y="3499916"/>
                      <a:pt x="1379228" y="3501145"/>
                    </a:cubicBezTo>
                    <a:close/>
                    <a:moveTo>
                      <a:pt x="1425853" y="3475894"/>
                    </a:moveTo>
                    <a:cubicBezTo>
                      <a:pt x="1370512" y="3462969"/>
                      <a:pt x="1306523" y="3470446"/>
                      <a:pt x="1258908" y="3434851"/>
                    </a:cubicBezTo>
                    <a:cubicBezTo>
                      <a:pt x="1239553" y="3418173"/>
                      <a:pt x="1242115" y="3390369"/>
                      <a:pt x="1240172" y="3367186"/>
                    </a:cubicBezTo>
                    <a:cubicBezTo>
                      <a:pt x="1237124" y="3321046"/>
                      <a:pt x="1232838" y="3274955"/>
                      <a:pt x="1225456" y="3229273"/>
                    </a:cubicBezTo>
                    <a:cubicBezTo>
                      <a:pt x="1228123" y="3228902"/>
                      <a:pt x="1230752" y="3228254"/>
                      <a:pt x="1233371" y="3227301"/>
                    </a:cubicBezTo>
                    <a:cubicBezTo>
                      <a:pt x="1264956" y="3237150"/>
                      <a:pt x="1299256" y="3221853"/>
                      <a:pt x="1319925" y="3198221"/>
                    </a:cubicBezTo>
                    <a:cubicBezTo>
                      <a:pt x="1326059" y="3203698"/>
                      <a:pt x="1344452" y="3194888"/>
                      <a:pt x="1354215" y="3196650"/>
                    </a:cubicBezTo>
                    <a:cubicBezTo>
                      <a:pt x="1381485" y="3197021"/>
                      <a:pt x="1405117" y="3216653"/>
                      <a:pt x="1413718" y="3241522"/>
                    </a:cubicBezTo>
                    <a:cubicBezTo>
                      <a:pt x="1396116" y="3248790"/>
                      <a:pt x="1381047" y="3262277"/>
                      <a:pt x="1371874" y="3278975"/>
                    </a:cubicBezTo>
                    <a:cubicBezTo>
                      <a:pt x="1367541" y="3286871"/>
                      <a:pt x="1362740" y="3297339"/>
                      <a:pt x="1362711" y="3306521"/>
                    </a:cubicBezTo>
                    <a:cubicBezTo>
                      <a:pt x="1362683" y="3317465"/>
                      <a:pt x="1373322" y="3321894"/>
                      <a:pt x="1382428" y="3318236"/>
                    </a:cubicBezTo>
                    <a:cubicBezTo>
                      <a:pt x="1401878" y="3307912"/>
                      <a:pt x="1408241" y="3283651"/>
                      <a:pt x="1421928" y="3267573"/>
                    </a:cubicBezTo>
                    <a:cubicBezTo>
                      <a:pt x="1437597" y="3324533"/>
                      <a:pt x="1475554" y="3375710"/>
                      <a:pt x="1527246" y="3404876"/>
                    </a:cubicBezTo>
                    <a:cubicBezTo>
                      <a:pt x="1529494" y="3412020"/>
                      <a:pt x="1541029" y="3410696"/>
                      <a:pt x="1541296" y="3403066"/>
                    </a:cubicBezTo>
                    <a:cubicBezTo>
                      <a:pt x="1548192" y="3411010"/>
                      <a:pt x="1574462" y="3390045"/>
                      <a:pt x="1576738" y="3382130"/>
                    </a:cubicBezTo>
                    <a:cubicBezTo>
                      <a:pt x="1606932" y="3403990"/>
                      <a:pt x="1639346" y="3422507"/>
                      <a:pt x="1672579" y="3439766"/>
                    </a:cubicBezTo>
                    <a:cubicBezTo>
                      <a:pt x="1715841" y="3461264"/>
                      <a:pt x="1767667" y="3491372"/>
                      <a:pt x="1771753" y="3544941"/>
                    </a:cubicBezTo>
                    <a:cubicBezTo>
                      <a:pt x="1702516" y="3551770"/>
                      <a:pt x="1630040" y="3556466"/>
                      <a:pt x="1563603" y="3531901"/>
                    </a:cubicBezTo>
                    <a:cubicBezTo>
                      <a:pt x="1517197" y="3514423"/>
                      <a:pt x="1474916" y="3486058"/>
                      <a:pt x="1425853" y="3475894"/>
                    </a:cubicBezTo>
                    <a:close/>
                    <a:moveTo>
                      <a:pt x="1398040" y="3272936"/>
                    </a:moveTo>
                    <a:cubicBezTo>
                      <a:pt x="1393963" y="3279479"/>
                      <a:pt x="1390058" y="3286137"/>
                      <a:pt x="1385457" y="3292319"/>
                    </a:cubicBezTo>
                    <a:cubicBezTo>
                      <a:pt x="1385190" y="3292681"/>
                      <a:pt x="1384962" y="3292538"/>
                      <a:pt x="1385124" y="3292119"/>
                    </a:cubicBezTo>
                    <a:cubicBezTo>
                      <a:pt x="1387886" y="3285013"/>
                      <a:pt x="1392487" y="3278374"/>
                      <a:pt x="1397725" y="3272726"/>
                    </a:cubicBezTo>
                    <a:cubicBezTo>
                      <a:pt x="1398154" y="3272269"/>
                      <a:pt x="1398373" y="3272412"/>
                      <a:pt x="1398040" y="3272936"/>
                    </a:cubicBezTo>
                    <a:close/>
                    <a:moveTo>
                      <a:pt x="1743588" y="3583746"/>
                    </a:moveTo>
                    <a:cubicBezTo>
                      <a:pt x="1660825" y="3602062"/>
                      <a:pt x="1572166" y="3587337"/>
                      <a:pt x="1495719" y="3552180"/>
                    </a:cubicBezTo>
                    <a:cubicBezTo>
                      <a:pt x="1475354" y="3542684"/>
                      <a:pt x="1446293" y="3529206"/>
                      <a:pt x="1437883" y="3506146"/>
                    </a:cubicBezTo>
                    <a:cubicBezTo>
                      <a:pt x="1472125" y="3515937"/>
                      <a:pt x="1503015" y="3534568"/>
                      <a:pt x="1535657" y="3548446"/>
                    </a:cubicBezTo>
                    <a:cubicBezTo>
                      <a:pt x="1609961" y="3581908"/>
                      <a:pt x="1693200" y="3577850"/>
                      <a:pt x="1772467" y="3570068"/>
                    </a:cubicBezTo>
                    <a:cubicBezTo>
                      <a:pt x="1772915" y="3570021"/>
                      <a:pt x="1773220" y="3570421"/>
                      <a:pt x="1772925" y="3570659"/>
                    </a:cubicBezTo>
                    <a:cubicBezTo>
                      <a:pt x="1764514" y="3577355"/>
                      <a:pt x="1753789" y="3580907"/>
                      <a:pt x="1743588" y="35837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  <p:grpSp>
          <p:nvGrpSpPr>
            <p:cNvPr id="44" name="Grafický objekt 6" descr="Člověk v držbě">
              <a:extLst>
                <a:ext uri="{FF2B5EF4-FFF2-40B4-BE49-F238E27FC236}">
                  <a16:creationId xmlns:a16="http://schemas.microsoft.com/office/drawing/2014/main" id="{E668DFE6-8299-232F-809F-517052AF5286}"/>
                </a:ext>
              </a:extLst>
            </p:cNvPr>
            <p:cNvGrpSpPr/>
            <p:nvPr/>
          </p:nvGrpSpPr>
          <p:grpSpPr>
            <a:xfrm>
              <a:off x="9722523" y="946763"/>
              <a:ext cx="538408" cy="633376"/>
              <a:chOff x="9722523" y="946763"/>
              <a:chExt cx="538408" cy="633376"/>
            </a:xfrm>
          </p:grpSpPr>
          <p:sp>
            <p:nvSpPr>
              <p:cNvPr id="45" name="Volný tvar: obrazec 44">
                <a:extLst>
                  <a:ext uri="{FF2B5EF4-FFF2-40B4-BE49-F238E27FC236}">
                    <a16:creationId xmlns:a16="http://schemas.microsoft.com/office/drawing/2014/main" id="{BE6D0E6C-B609-144F-9AC6-D892F25ED835}"/>
                  </a:ext>
                </a:extLst>
              </p:cNvPr>
              <p:cNvSpPr/>
              <p:nvPr/>
            </p:nvSpPr>
            <p:spPr>
              <a:xfrm>
                <a:off x="9745496" y="1066848"/>
                <a:ext cx="498670" cy="509803"/>
              </a:xfrm>
              <a:custGeom>
                <a:avLst/>
                <a:gdLst>
                  <a:gd name="connsiteX0" fmla="*/ 492033 w 498670"/>
                  <a:gd name="connsiteY0" fmla="*/ 117912 h 509803"/>
                  <a:gd name="connsiteX1" fmla="*/ 476313 w 498670"/>
                  <a:gd name="connsiteY1" fmla="*/ 35521 h 509803"/>
                  <a:gd name="connsiteX2" fmla="*/ 351442 w 498670"/>
                  <a:gd name="connsiteY2" fmla="*/ 3993 h 509803"/>
                  <a:gd name="connsiteX3" fmla="*/ 114935 w 498670"/>
                  <a:gd name="connsiteY3" fmla="*/ 67333 h 509803"/>
                  <a:gd name="connsiteX4" fmla="*/ 45307 w 498670"/>
                  <a:gd name="connsiteY4" fmla="*/ 174585 h 509803"/>
                  <a:gd name="connsiteX5" fmla="*/ 20927 w 498670"/>
                  <a:gd name="connsiteY5" fmla="*/ 331082 h 509803"/>
                  <a:gd name="connsiteX6" fmla="*/ 68170 w 498670"/>
                  <a:gd name="connsiteY6" fmla="*/ 361752 h 509803"/>
                  <a:gd name="connsiteX7" fmla="*/ 149705 w 498670"/>
                  <a:gd name="connsiteY7" fmla="*/ 450049 h 509803"/>
                  <a:gd name="connsiteX8" fmla="*/ 454505 w 498670"/>
                  <a:gd name="connsiteY8" fmla="*/ 455382 h 509803"/>
                  <a:gd name="connsiteX9" fmla="*/ 498698 w 498670"/>
                  <a:gd name="connsiteY9" fmla="*/ 224591 h 509803"/>
                  <a:gd name="connsiteX10" fmla="*/ 492033 w 498670"/>
                  <a:gd name="connsiteY10" fmla="*/ 117912 h 50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670" h="509803">
                    <a:moveTo>
                      <a:pt x="492033" y="117912"/>
                    </a:moveTo>
                    <a:cubicBezTo>
                      <a:pt x="491080" y="91241"/>
                      <a:pt x="494796" y="52285"/>
                      <a:pt x="476313" y="35521"/>
                    </a:cubicBezTo>
                    <a:cubicBezTo>
                      <a:pt x="444027" y="9993"/>
                      <a:pt x="391639" y="6660"/>
                      <a:pt x="351442" y="3993"/>
                    </a:cubicBezTo>
                    <a:cubicBezTo>
                      <a:pt x="268098" y="-1628"/>
                      <a:pt x="179326" y="11137"/>
                      <a:pt x="114935" y="67333"/>
                    </a:cubicBezTo>
                    <a:cubicBezTo>
                      <a:pt x="83123" y="96480"/>
                      <a:pt x="42739" y="130485"/>
                      <a:pt x="45307" y="174585"/>
                    </a:cubicBezTo>
                    <a:cubicBezTo>
                      <a:pt x="16355" y="216401"/>
                      <a:pt x="-15080" y="282218"/>
                      <a:pt x="20927" y="331082"/>
                    </a:cubicBezTo>
                    <a:cubicBezTo>
                      <a:pt x="33214" y="346798"/>
                      <a:pt x="51023" y="336987"/>
                      <a:pt x="68170" y="361752"/>
                    </a:cubicBezTo>
                    <a:cubicBezTo>
                      <a:pt x="88169" y="395755"/>
                      <a:pt x="118460" y="425188"/>
                      <a:pt x="149705" y="450049"/>
                    </a:cubicBezTo>
                    <a:cubicBezTo>
                      <a:pt x="232570" y="524438"/>
                      <a:pt x="373161" y="539965"/>
                      <a:pt x="454505" y="455382"/>
                    </a:cubicBezTo>
                    <a:cubicBezTo>
                      <a:pt x="517464" y="394041"/>
                      <a:pt x="503558" y="305458"/>
                      <a:pt x="498698" y="224591"/>
                    </a:cubicBezTo>
                    <a:cubicBezTo>
                      <a:pt x="496889" y="171634"/>
                      <a:pt x="493461" y="136485"/>
                      <a:pt x="492033" y="117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46" name="Volný tvar: obrazec 45">
                <a:extLst>
                  <a:ext uri="{FF2B5EF4-FFF2-40B4-BE49-F238E27FC236}">
                    <a16:creationId xmlns:a16="http://schemas.microsoft.com/office/drawing/2014/main" id="{9E8CCD4F-1C7F-719A-548B-FB09D2B7399A}"/>
                  </a:ext>
                </a:extLst>
              </p:cNvPr>
              <p:cNvSpPr/>
              <p:nvPr/>
            </p:nvSpPr>
            <p:spPr>
              <a:xfrm>
                <a:off x="9722523" y="946763"/>
                <a:ext cx="538408" cy="633376"/>
              </a:xfrm>
              <a:custGeom>
                <a:avLst/>
                <a:gdLst>
                  <a:gd name="connsiteX0" fmla="*/ 363081 w 538408"/>
                  <a:gd name="connsiteY0" fmla="*/ 636141 h 633376"/>
                  <a:gd name="connsiteX1" fmla="*/ 279072 w 538408"/>
                  <a:gd name="connsiteY1" fmla="*/ 607852 h 633376"/>
                  <a:gd name="connsiteX2" fmla="*/ 283356 w 538408"/>
                  <a:gd name="connsiteY2" fmla="*/ 595469 h 633376"/>
                  <a:gd name="connsiteX3" fmla="*/ 346412 w 538408"/>
                  <a:gd name="connsiteY3" fmla="*/ 608424 h 633376"/>
                  <a:gd name="connsiteX4" fmla="*/ 514625 w 538408"/>
                  <a:gd name="connsiteY4" fmla="*/ 422971 h 633376"/>
                  <a:gd name="connsiteX5" fmla="*/ 504812 w 538408"/>
                  <a:gd name="connsiteY5" fmla="*/ 193038 h 633376"/>
                  <a:gd name="connsiteX6" fmla="*/ 484334 w 538408"/>
                  <a:gd name="connsiteY6" fmla="*/ 173321 h 633376"/>
                  <a:gd name="connsiteX7" fmla="*/ 388893 w 538408"/>
                  <a:gd name="connsiteY7" fmla="*/ 185799 h 633376"/>
                  <a:gd name="connsiteX8" fmla="*/ 370699 w 538408"/>
                  <a:gd name="connsiteY8" fmla="*/ 192275 h 633376"/>
                  <a:gd name="connsiteX9" fmla="*/ 290216 w 538408"/>
                  <a:gd name="connsiteY9" fmla="*/ 215709 h 633376"/>
                  <a:gd name="connsiteX10" fmla="*/ 261450 w 538408"/>
                  <a:gd name="connsiteY10" fmla="*/ 186276 h 633376"/>
                  <a:gd name="connsiteX11" fmla="*/ 180487 w 538408"/>
                  <a:gd name="connsiteY11" fmla="*/ 209135 h 633376"/>
                  <a:gd name="connsiteX12" fmla="*/ 180487 w 538408"/>
                  <a:gd name="connsiteY12" fmla="*/ 209135 h 633376"/>
                  <a:gd name="connsiteX13" fmla="*/ 155056 w 538408"/>
                  <a:gd name="connsiteY13" fmla="*/ 215709 h 633376"/>
                  <a:gd name="connsiteX14" fmla="*/ 133528 w 538408"/>
                  <a:gd name="connsiteY14" fmla="*/ 289241 h 633376"/>
                  <a:gd name="connsiteX15" fmla="*/ 127147 w 538408"/>
                  <a:gd name="connsiteY15" fmla="*/ 368392 h 633376"/>
                  <a:gd name="connsiteX16" fmla="*/ 95428 w 538408"/>
                  <a:gd name="connsiteY16" fmla="*/ 354582 h 633376"/>
                  <a:gd name="connsiteX17" fmla="*/ 44947 w 538408"/>
                  <a:gd name="connsiteY17" fmla="*/ 364107 h 633376"/>
                  <a:gd name="connsiteX18" fmla="*/ 37994 w 538408"/>
                  <a:gd name="connsiteY18" fmla="*/ 393826 h 633376"/>
                  <a:gd name="connsiteX19" fmla="*/ 72568 w 538408"/>
                  <a:gd name="connsiteY19" fmla="*/ 446878 h 633376"/>
                  <a:gd name="connsiteX20" fmla="*/ 72568 w 538408"/>
                  <a:gd name="connsiteY20" fmla="*/ 446878 h 633376"/>
                  <a:gd name="connsiteX21" fmla="*/ 85047 w 538408"/>
                  <a:gd name="connsiteY21" fmla="*/ 446595 h 633376"/>
                  <a:gd name="connsiteX22" fmla="*/ 86382 w 538408"/>
                  <a:gd name="connsiteY22" fmla="*/ 462977 h 633376"/>
                  <a:gd name="connsiteX23" fmla="*/ 90000 w 538408"/>
                  <a:gd name="connsiteY23" fmla="*/ 466405 h 633376"/>
                  <a:gd name="connsiteX24" fmla="*/ 101432 w 538408"/>
                  <a:gd name="connsiteY24" fmla="*/ 480788 h 633376"/>
                  <a:gd name="connsiteX25" fmla="*/ 101999 w 538408"/>
                  <a:gd name="connsiteY25" fmla="*/ 482883 h 633376"/>
                  <a:gd name="connsiteX26" fmla="*/ 134290 w 538408"/>
                  <a:gd name="connsiteY26" fmla="*/ 523555 h 633376"/>
                  <a:gd name="connsiteX27" fmla="*/ 181822 w 538408"/>
                  <a:gd name="connsiteY27" fmla="*/ 587849 h 633376"/>
                  <a:gd name="connsiteX28" fmla="*/ 157628 w 538408"/>
                  <a:gd name="connsiteY28" fmla="*/ 574324 h 633376"/>
                  <a:gd name="connsiteX29" fmla="*/ 133625 w 538408"/>
                  <a:gd name="connsiteY29" fmla="*/ 547749 h 633376"/>
                  <a:gd name="connsiteX30" fmla="*/ 133625 w 538408"/>
                  <a:gd name="connsiteY30" fmla="*/ 547749 h 633376"/>
                  <a:gd name="connsiteX31" fmla="*/ 98953 w 538408"/>
                  <a:gd name="connsiteY31" fmla="*/ 502982 h 633376"/>
                  <a:gd name="connsiteX32" fmla="*/ 72759 w 538408"/>
                  <a:gd name="connsiteY32" fmla="*/ 498219 h 633376"/>
                  <a:gd name="connsiteX33" fmla="*/ 61425 w 538408"/>
                  <a:gd name="connsiteY33" fmla="*/ 470503 h 633376"/>
                  <a:gd name="connsiteX34" fmla="*/ 30180 w 538408"/>
                  <a:gd name="connsiteY34" fmla="*/ 349059 h 633376"/>
                  <a:gd name="connsiteX35" fmla="*/ 45710 w 538408"/>
                  <a:gd name="connsiteY35" fmla="*/ 134174 h 633376"/>
                  <a:gd name="connsiteX36" fmla="*/ 51426 w 538408"/>
                  <a:gd name="connsiteY36" fmla="*/ 103978 h 633376"/>
                  <a:gd name="connsiteX37" fmla="*/ 87047 w 538408"/>
                  <a:gd name="connsiteY37" fmla="*/ 85977 h 633376"/>
                  <a:gd name="connsiteX38" fmla="*/ 386610 w 538408"/>
                  <a:gd name="connsiteY38" fmla="*/ 15207 h 633376"/>
                  <a:gd name="connsiteX39" fmla="*/ 390130 w 538408"/>
                  <a:gd name="connsiteY39" fmla="*/ 14540 h 633376"/>
                  <a:gd name="connsiteX40" fmla="*/ 446141 w 538408"/>
                  <a:gd name="connsiteY40" fmla="*/ 35208 h 633376"/>
                  <a:gd name="connsiteX41" fmla="*/ 503575 w 538408"/>
                  <a:gd name="connsiteY41" fmla="*/ 46924 h 633376"/>
                  <a:gd name="connsiteX42" fmla="*/ 509291 w 538408"/>
                  <a:gd name="connsiteY42" fmla="*/ 67690 h 633376"/>
                  <a:gd name="connsiteX43" fmla="*/ 510909 w 538408"/>
                  <a:gd name="connsiteY43" fmla="*/ 67499 h 633376"/>
                  <a:gd name="connsiteX44" fmla="*/ 510909 w 538408"/>
                  <a:gd name="connsiteY44" fmla="*/ 67499 h 633376"/>
                  <a:gd name="connsiteX45" fmla="*/ 524913 w 538408"/>
                  <a:gd name="connsiteY45" fmla="*/ 89312 h 633376"/>
                  <a:gd name="connsiteX46" fmla="*/ 525104 w 538408"/>
                  <a:gd name="connsiteY46" fmla="*/ 156652 h 633376"/>
                  <a:gd name="connsiteX47" fmla="*/ 542912 w 538408"/>
                  <a:gd name="connsiteY47" fmla="*/ 209707 h 633376"/>
                  <a:gd name="connsiteX48" fmla="*/ 523578 w 538408"/>
                  <a:gd name="connsiteY48" fmla="*/ 238186 h 633376"/>
                  <a:gd name="connsiteX49" fmla="*/ 534057 w 538408"/>
                  <a:gd name="connsiteY49" fmla="*/ 446974 h 633376"/>
                  <a:gd name="connsiteX50" fmla="*/ 525959 w 538408"/>
                  <a:gd name="connsiteY50" fmla="*/ 510316 h 633376"/>
                  <a:gd name="connsiteX51" fmla="*/ 363081 w 538408"/>
                  <a:gd name="connsiteY51" fmla="*/ 636141 h 633376"/>
                  <a:gd name="connsiteX52" fmla="*/ 363081 w 538408"/>
                  <a:gd name="connsiteY52" fmla="*/ 636141 h 633376"/>
                  <a:gd name="connsiteX53" fmla="*/ 95525 w 538408"/>
                  <a:gd name="connsiteY53" fmla="*/ 418303 h 633376"/>
                  <a:gd name="connsiteX54" fmla="*/ 75996 w 538408"/>
                  <a:gd name="connsiteY54" fmla="*/ 403065 h 633376"/>
                  <a:gd name="connsiteX55" fmla="*/ 59044 w 538408"/>
                  <a:gd name="connsiteY55" fmla="*/ 387633 h 633376"/>
                  <a:gd name="connsiteX56" fmla="*/ 53044 w 538408"/>
                  <a:gd name="connsiteY56" fmla="*/ 381920 h 633376"/>
                  <a:gd name="connsiteX57" fmla="*/ 53137 w 538408"/>
                  <a:gd name="connsiteY57" fmla="*/ 381920 h 633376"/>
                  <a:gd name="connsiteX58" fmla="*/ 102762 w 538408"/>
                  <a:gd name="connsiteY58" fmla="*/ 396684 h 633376"/>
                  <a:gd name="connsiteX59" fmla="*/ 95525 w 538408"/>
                  <a:gd name="connsiteY59" fmla="*/ 418303 h 633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38408" h="633376">
                    <a:moveTo>
                      <a:pt x="363081" y="636141"/>
                    </a:moveTo>
                    <a:cubicBezTo>
                      <a:pt x="333743" y="634997"/>
                      <a:pt x="298885" y="632428"/>
                      <a:pt x="279072" y="607852"/>
                    </a:cubicBezTo>
                    <a:cubicBezTo>
                      <a:pt x="275830" y="603853"/>
                      <a:pt x="277165" y="595469"/>
                      <a:pt x="283356" y="595469"/>
                    </a:cubicBezTo>
                    <a:cubicBezTo>
                      <a:pt x="304978" y="596709"/>
                      <a:pt x="324888" y="606613"/>
                      <a:pt x="346412" y="608424"/>
                    </a:cubicBezTo>
                    <a:cubicBezTo>
                      <a:pt x="458429" y="618233"/>
                      <a:pt x="522722" y="526032"/>
                      <a:pt x="514625" y="422971"/>
                    </a:cubicBezTo>
                    <a:cubicBezTo>
                      <a:pt x="513765" y="347724"/>
                      <a:pt x="510337" y="271333"/>
                      <a:pt x="504812" y="193038"/>
                    </a:cubicBezTo>
                    <a:cubicBezTo>
                      <a:pt x="496431" y="188276"/>
                      <a:pt x="489385" y="181513"/>
                      <a:pt x="484334" y="173321"/>
                    </a:cubicBezTo>
                    <a:cubicBezTo>
                      <a:pt x="454234" y="185227"/>
                      <a:pt x="421087" y="190752"/>
                      <a:pt x="388893" y="185799"/>
                    </a:cubicBezTo>
                    <a:cubicBezTo>
                      <a:pt x="382987" y="188180"/>
                      <a:pt x="376894" y="190371"/>
                      <a:pt x="370699" y="192275"/>
                    </a:cubicBezTo>
                    <a:cubicBezTo>
                      <a:pt x="345077" y="203516"/>
                      <a:pt x="318219" y="212660"/>
                      <a:pt x="290216" y="215709"/>
                    </a:cubicBezTo>
                    <a:cubicBezTo>
                      <a:pt x="259924" y="224280"/>
                      <a:pt x="236112" y="219995"/>
                      <a:pt x="261450" y="186276"/>
                    </a:cubicBezTo>
                    <a:cubicBezTo>
                      <a:pt x="234968" y="197133"/>
                      <a:pt x="210016" y="203040"/>
                      <a:pt x="180487" y="209135"/>
                    </a:cubicBezTo>
                    <a:cubicBezTo>
                      <a:pt x="180487" y="209135"/>
                      <a:pt x="180487" y="209135"/>
                      <a:pt x="180487" y="209135"/>
                    </a:cubicBezTo>
                    <a:cubicBezTo>
                      <a:pt x="172488" y="211325"/>
                      <a:pt x="161912" y="211230"/>
                      <a:pt x="155056" y="215709"/>
                    </a:cubicBezTo>
                    <a:cubicBezTo>
                      <a:pt x="143434" y="235424"/>
                      <a:pt x="138481" y="266571"/>
                      <a:pt x="133528" y="289241"/>
                    </a:cubicBezTo>
                    <a:cubicBezTo>
                      <a:pt x="128481" y="315435"/>
                      <a:pt x="128956" y="341915"/>
                      <a:pt x="127147" y="368392"/>
                    </a:cubicBezTo>
                    <a:cubicBezTo>
                      <a:pt x="121431" y="389349"/>
                      <a:pt x="101241" y="362774"/>
                      <a:pt x="95428" y="354582"/>
                    </a:cubicBezTo>
                    <a:cubicBezTo>
                      <a:pt x="72857" y="336771"/>
                      <a:pt x="51137" y="334676"/>
                      <a:pt x="44947" y="364107"/>
                    </a:cubicBezTo>
                    <a:cubicBezTo>
                      <a:pt x="42468" y="373632"/>
                      <a:pt x="39422" y="384110"/>
                      <a:pt x="37994" y="393826"/>
                    </a:cubicBezTo>
                    <a:cubicBezTo>
                      <a:pt x="33041" y="414018"/>
                      <a:pt x="43328" y="453071"/>
                      <a:pt x="72568" y="446878"/>
                    </a:cubicBezTo>
                    <a:lnTo>
                      <a:pt x="72568" y="446878"/>
                    </a:lnTo>
                    <a:cubicBezTo>
                      <a:pt x="76666" y="446118"/>
                      <a:pt x="80949" y="446974"/>
                      <a:pt x="85047" y="446595"/>
                    </a:cubicBezTo>
                    <a:cubicBezTo>
                      <a:pt x="94000" y="447450"/>
                      <a:pt x="91428" y="458689"/>
                      <a:pt x="86382" y="462977"/>
                    </a:cubicBezTo>
                    <a:cubicBezTo>
                      <a:pt x="87619" y="464119"/>
                      <a:pt x="88856" y="465168"/>
                      <a:pt x="90000" y="466405"/>
                    </a:cubicBezTo>
                    <a:cubicBezTo>
                      <a:pt x="96000" y="468500"/>
                      <a:pt x="101143" y="474216"/>
                      <a:pt x="101432" y="480788"/>
                    </a:cubicBezTo>
                    <a:cubicBezTo>
                      <a:pt x="101618" y="481360"/>
                      <a:pt x="101809" y="482027"/>
                      <a:pt x="101999" y="482883"/>
                    </a:cubicBezTo>
                    <a:cubicBezTo>
                      <a:pt x="110859" y="497933"/>
                      <a:pt x="121240" y="511935"/>
                      <a:pt x="134290" y="523555"/>
                    </a:cubicBezTo>
                    <a:cubicBezTo>
                      <a:pt x="151531" y="541177"/>
                      <a:pt x="186487" y="559560"/>
                      <a:pt x="181822" y="587849"/>
                    </a:cubicBezTo>
                    <a:cubicBezTo>
                      <a:pt x="174581" y="601660"/>
                      <a:pt x="162484" y="580324"/>
                      <a:pt x="157628" y="574324"/>
                    </a:cubicBezTo>
                    <a:cubicBezTo>
                      <a:pt x="151150" y="564322"/>
                      <a:pt x="142197" y="555941"/>
                      <a:pt x="133625" y="547749"/>
                    </a:cubicBezTo>
                    <a:lnTo>
                      <a:pt x="133625" y="547749"/>
                    </a:lnTo>
                    <a:cubicBezTo>
                      <a:pt x="119719" y="534985"/>
                      <a:pt x="106478" y="520697"/>
                      <a:pt x="98953" y="502982"/>
                    </a:cubicBezTo>
                    <a:cubicBezTo>
                      <a:pt x="91237" y="510888"/>
                      <a:pt x="77331" y="508126"/>
                      <a:pt x="72759" y="498219"/>
                    </a:cubicBezTo>
                    <a:cubicBezTo>
                      <a:pt x="49519" y="509172"/>
                      <a:pt x="46663" y="483360"/>
                      <a:pt x="61425" y="470503"/>
                    </a:cubicBezTo>
                    <a:cubicBezTo>
                      <a:pt x="4368" y="460882"/>
                      <a:pt x="9800" y="388968"/>
                      <a:pt x="30180" y="349059"/>
                    </a:cubicBezTo>
                    <a:cubicBezTo>
                      <a:pt x="-17156" y="296481"/>
                      <a:pt x="9703" y="187799"/>
                      <a:pt x="45710" y="134174"/>
                    </a:cubicBezTo>
                    <a:cubicBezTo>
                      <a:pt x="30469" y="125791"/>
                      <a:pt x="39422" y="110266"/>
                      <a:pt x="51426" y="103978"/>
                    </a:cubicBezTo>
                    <a:cubicBezTo>
                      <a:pt x="42277" y="81977"/>
                      <a:pt x="72857" y="77689"/>
                      <a:pt x="87047" y="85977"/>
                    </a:cubicBezTo>
                    <a:cubicBezTo>
                      <a:pt x="147434" y="31494"/>
                      <a:pt x="310791" y="-22133"/>
                      <a:pt x="386610" y="15207"/>
                    </a:cubicBezTo>
                    <a:cubicBezTo>
                      <a:pt x="387466" y="14254"/>
                      <a:pt x="388991" y="13968"/>
                      <a:pt x="390130" y="14540"/>
                    </a:cubicBezTo>
                    <a:cubicBezTo>
                      <a:pt x="407943" y="23016"/>
                      <a:pt x="427375" y="29113"/>
                      <a:pt x="446141" y="35208"/>
                    </a:cubicBezTo>
                    <a:cubicBezTo>
                      <a:pt x="464712" y="41305"/>
                      <a:pt x="484050" y="45210"/>
                      <a:pt x="503575" y="46924"/>
                    </a:cubicBezTo>
                    <a:cubicBezTo>
                      <a:pt x="515481" y="48735"/>
                      <a:pt x="516527" y="59593"/>
                      <a:pt x="509291" y="67690"/>
                    </a:cubicBezTo>
                    <a:lnTo>
                      <a:pt x="510909" y="67499"/>
                    </a:lnTo>
                    <a:lnTo>
                      <a:pt x="510909" y="67499"/>
                    </a:lnTo>
                    <a:cubicBezTo>
                      <a:pt x="525387" y="64451"/>
                      <a:pt x="527959" y="78261"/>
                      <a:pt x="524913" y="89312"/>
                    </a:cubicBezTo>
                    <a:cubicBezTo>
                      <a:pt x="555106" y="90930"/>
                      <a:pt x="538149" y="144555"/>
                      <a:pt x="525104" y="156652"/>
                    </a:cubicBezTo>
                    <a:cubicBezTo>
                      <a:pt x="538531" y="170558"/>
                      <a:pt x="544628" y="190657"/>
                      <a:pt x="542912" y="209707"/>
                    </a:cubicBezTo>
                    <a:cubicBezTo>
                      <a:pt x="542056" y="221899"/>
                      <a:pt x="538247" y="238854"/>
                      <a:pt x="523578" y="238186"/>
                    </a:cubicBezTo>
                    <a:cubicBezTo>
                      <a:pt x="530341" y="309433"/>
                      <a:pt x="534340" y="370013"/>
                      <a:pt x="534057" y="446974"/>
                    </a:cubicBezTo>
                    <a:cubicBezTo>
                      <a:pt x="533768" y="470691"/>
                      <a:pt x="531103" y="491457"/>
                      <a:pt x="525959" y="510316"/>
                    </a:cubicBezTo>
                    <a:cubicBezTo>
                      <a:pt x="507672" y="582231"/>
                      <a:pt x="437662" y="637283"/>
                      <a:pt x="363081" y="636141"/>
                    </a:cubicBezTo>
                    <a:lnTo>
                      <a:pt x="363081" y="636141"/>
                    </a:lnTo>
                    <a:close/>
                    <a:moveTo>
                      <a:pt x="95525" y="418303"/>
                    </a:moveTo>
                    <a:cubicBezTo>
                      <a:pt x="86191" y="418399"/>
                      <a:pt x="81047" y="409636"/>
                      <a:pt x="75996" y="403065"/>
                    </a:cubicBezTo>
                    <a:cubicBezTo>
                      <a:pt x="65332" y="419638"/>
                      <a:pt x="43612" y="399730"/>
                      <a:pt x="59044" y="387633"/>
                    </a:cubicBezTo>
                    <a:cubicBezTo>
                      <a:pt x="56662" y="386110"/>
                      <a:pt x="54472" y="384301"/>
                      <a:pt x="53044" y="381920"/>
                    </a:cubicBezTo>
                    <a:lnTo>
                      <a:pt x="53137" y="381920"/>
                    </a:lnTo>
                    <a:cubicBezTo>
                      <a:pt x="49137" y="360870"/>
                      <a:pt x="97237" y="388777"/>
                      <a:pt x="102762" y="396684"/>
                    </a:cubicBezTo>
                    <a:cubicBezTo>
                      <a:pt x="109813" y="402493"/>
                      <a:pt x="106287" y="418589"/>
                      <a:pt x="95525" y="4183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  <p:grpSp>
          <p:nvGrpSpPr>
            <p:cNvPr id="47" name="Grafický objekt 6" descr="Člověk v držbě">
              <a:extLst>
                <a:ext uri="{FF2B5EF4-FFF2-40B4-BE49-F238E27FC236}">
                  <a16:creationId xmlns:a16="http://schemas.microsoft.com/office/drawing/2014/main" id="{6A62DD3B-8FB7-6B96-E5A3-F1704C865A26}"/>
                </a:ext>
              </a:extLst>
            </p:cNvPr>
            <p:cNvGrpSpPr/>
            <p:nvPr/>
          </p:nvGrpSpPr>
          <p:grpSpPr>
            <a:xfrm>
              <a:off x="9965222" y="1222139"/>
              <a:ext cx="247266" cy="264534"/>
              <a:chOff x="9965222" y="1222139"/>
              <a:chExt cx="247266" cy="264534"/>
            </a:xfrm>
            <a:solidFill>
              <a:srgbClr val="000000"/>
            </a:solidFill>
          </p:grpSpPr>
          <p:sp>
            <p:nvSpPr>
              <p:cNvPr id="48" name="Volný tvar: obrazec 47">
                <a:extLst>
                  <a:ext uri="{FF2B5EF4-FFF2-40B4-BE49-F238E27FC236}">
                    <a16:creationId xmlns:a16="http://schemas.microsoft.com/office/drawing/2014/main" id="{3971AE9E-DDDC-DF24-C862-37A2A0F73D6D}"/>
                  </a:ext>
                </a:extLst>
              </p:cNvPr>
              <p:cNvSpPr/>
              <p:nvPr/>
            </p:nvSpPr>
            <p:spPr>
              <a:xfrm>
                <a:off x="10077486" y="1465662"/>
                <a:ext cx="68308" cy="21011"/>
              </a:xfrm>
              <a:custGeom>
                <a:avLst/>
                <a:gdLst>
                  <a:gd name="connsiteX0" fmla="*/ 45548 w 68308"/>
                  <a:gd name="connsiteY0" fmla="*/ 21424 h 21011"/>
                  <a:gd name="connsiteX1" fmla="*/ 38977 w 68308"/>
                  <a:gd name="connsiteY1" fmla="*/ 3688 h 21011"/>
                  <a:gd name="connsiteX2" fmla="*/ 38977 w 68308"/>
                  <a:gd name="connsiteY2" fmla="*/ 3688 h 21011"/>
                  <a:gd name="connsiteX3" fmla="*/ 45548 w 68308"/>
                  <a:gd name="connsiteY3" fmla="*/ 21424 h 21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08" h="21011">
                    <a:moveTo>
                      <a:pt x="45548" y="21424"/>
                    </a:moveTo>
                    <a:cubicBezTo>
                      <a:pt x="-1886" y="21405"/>
                      <a:pt x="-20459" y="19728"/>
                      <a:pt x="38977" y="3688"/>
                    </a:cubicBezTo>
                    <a:lnTo>
                      <a:pt x="38977" y="3688"/>
                    </a:lnTo>
                    <a:cubicBezTo>
                      <a:pt x="72219" y="-9361"/>
                      <a:pt x="84887" y="20748"/>
                      <a:pt x="45548" y="214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49" name="Volný tvar: obrazec 48">
                <a:extLst>
                  <a:ext uri="{FF2B5EF4-FFF2-40B4-BE49-F238E27FC236}">
                    <a16:creationId xmlns:a16="http://schemas.microsoft.com/office/drawing/2014/main" id="{2CAC2B7E-2EFB-EA63-B451-5ED85D27B667}"/>
                  </a:ext>
                </a:extLst>
              </p:cNvPr>
              <p:cNvSpPr/>
              <p:nvPr/>
            </p:nvSpPr>
            <p:spPr>
              <a:xfrm>
                <a:off x="10085524" y="1299427"/>
                <a:ext cx="74079" cy="66381"/>
              </a:xfrm>
              <a:custGeom>
                <a:avLst/>
                <a:gdLst>
                  <a:gd name="connsiteX0" fmla="*/ 42558 w 74079"/>
                  <a:gd name="connsiteY0" fmla="*/ 66758 h 66381"/>
                  <a:gd name="connsiteX1" fmla="*/ 2268 w 74079"/>
                  <a:gd name="connsiteY1" fmla="*/ 41230 h 66381"/>
                  <a:gd name="connsiteX2" fmla="*/ 11411 w 74079"/>
                  <a:gd name="connsiteY2" fmla="*/ 34782 h 66381"/>
                  <a:gd name="connsiteX3" fmla="*/ 45606 w 74079"/>
                  <a:gd name="connsiteY3" fmla="*/ 50975 h 66381"/>
                  <a:gd name="connsiteX4" fmla="*/ 60656 w 74079"/>
                  <a:gd name="connsiteY4" fmla="*/ 29486 h 66381"/>
                  <a:gd name="connsiteX5" fmla="*/ 41986 w 74079"/>
                  <a:gd name="connsiteY5" fmla="*/ 7950 h 66381"/>
                  <a:gd name="connsiteX6" fmla="*/ 69800 w 74079"/>
                  <a:gd name="connsiteY6" fmla="*/ 13532 h 66381"/>
                  <a:gd name="connsiteX7" fmla="*/ 42558 w 74079"/>
                  <a:gd name="connsiteY7" fmla="*/ 66758 h 6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079" h="66381">
                    <a:moveTo>
                      <a:pt x="42558" y="66758"/>
                    </a:moveTo>
                    <a:cubicBezTo>
                      <a:pt x="31509" y="66834"/>
                      <a:pt x="-3447" y="55909"/>
                      <a:pt x="2268" y="41230"/>
                    </a:cubicBezTo>
                    <a:cubicBezTo>
                      <a:pt x="3792" y="37630"/>
                      <a:pt x="7316" y="34487"/>
                      <a:pt x="11411" y="34782"/>
                    </a:cubicBezTo>
                    <a:cubicBezTo>
                      <a:pt x="22175" y="38868"/>
                      <a:pt x="31986" y="51927"/>
                      <a:pt x="45606" y="50975"/>
                    </a:cubicBezTo>
                    <a:cubicBezTo>
                      <a:pt x="56274" y="50765"/>
                      <a:pt x="63513" y="39821"/>
                      <a:pt x="60656" y="29486"/>
                    </a:cubicBezTo>
                    <a:cubicBezTo>
                      <a:pt x="57798" y="18314"/>
                      <a:pt x="45701" y="10208"/>
                      <a:pt x="41986" y="7950"/>
                    </a:cubicBezTo>
                    <a:cubicBezTo>
                      <a:pt x="35605" y="-8119"/>
                      <a:pt x="66562" y="5255"/>
                      <a:pt x="69800" y="13532"/>
                    </a:cubicBezTo>
                    <a:cubicBezTo>
                      <a:pt x="85039" y="34287"/>
                      <a:pt x="69038" y="68063"/>
                      <a:pt x="42558" y="667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0" name="Volný tvar: obrazec 49">
                <a:extLst>
                  <a:ext uri="{FF2B5EF4-FFF2-40B4-BE49-F238E27FC236}">
                    <a16:creationId xmlns:a16="http://schemas.microsoft.com/office/drawing/2014/main" id="{C3EA2CCB-608F-2FBD-CFFF-320C9BAC3012}"/>
                  </a:ext>
                </a:extLst>
              </p:cNvPr>
              <p:cNvSpPr/>
              <p:nvPr/>
            </p:nvSpPr>
            <p:spPr>
              <a:xfrm>
                <a:off x="9965222" y="1222139"/>
                <a:ext cx="247266" cy="68338"/>
              </a:xfrm>
              <a:custGeom>
                <a:avLst/>
                <a:gdLst>
                  <a:gd name="connsiteX0" fmla="*/ 55800 w 247266"/>
                  <a:gd name="connsiteY0" fmla="*/ 68751 h 68338"/>
                  <a:gd name="connsiteX1" fmla="*/ 51704 w 247266"/>
                  <a:gd name="connsiteY1" fmla="*/ 67856 h 68338"/>
                  <a:gd name="connsiteX2" fmla="*/ 41608 w 247266"/>
                  <a:gd name="connsiteY2" fmla="*/ 63465 h 68338"/>
                  <a:gd name="connsiteX3" fmla="*/ 35416 w 247266"/>
                  <a:gd name="connsiteY3" fmla="*/ 52616 h 68338"/>
                  <a:gd name="connsiteX4" fmla="*/ 37702 w 247266"/>
                  <a:gd name="connsiteY4" fmla="*/ 26327 h 68338"/>
                  <a:gd name="connsiteX5" fmla="*/ 58943 w 247266"/>
                  <a:gd name="connsiteY5" fmla="*/ 9391 h 68338"/>
                  <a:gd name="connsiteX6" fmla="*/ 236013 w 247266"/>
                  <a:gd name="connsiteY6" fmla="*/ 457 h 68338"/>
                  <a:gd name="connsiteX7" fmla="*/ 245633 w 247266"/>
                  <a:gd name="connsiteY7" fmla="*/ 22888 h 68338"/>
                  <a:gd name="connsiteX8" fmla="*/ 220677 w 247266"/>
                  <a:gd name="connsiteY8" fmla="*/ 27012 h 68338"/>
                  <a:gd name="connsiteX9" fmla="*/ 192484 w 247266"/>
                  <a:gd name="connsiteY9" fmla="*/ 29917 h 68338"/>
                  <a:gd name="connsiteX10" fmla="*/ 191341 w 247266"/>
                  <a:gd name="connsiteY10" fmla="*/ 26984 h 68338"/>
                  <a:gd name="connsiteX11" fmla="*/ 68659 w 247266"/>
                  <a:gd name="connsiteY11" fmla="*/ 27079 h 68338"/>
                  <a:gd name="connsiteX12" fmla="*/ 67992 w 247266"/>
                  <a:gd name="connsiteY12" fmla="*/ 56083 h 68338"/>
                  <a:gd name="connsiteX13" fmla="*/ 61610 w 247266"/>
                  <a:gd name="connsiteY13" fmla="*/ 66217 h 68338"/>
                  <a:gd name="connsiteX14" fmla="*/ 55800 w 247266"/>
                  <a:gd name="connsiteY14" fmla="*/ 68751 h 6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266" h="68338">
                    <a:moveTo>
                      <a:pt x="55800" y="68751"/>
                    </a:moveTo>
                    <a:cubicBezTo>
                      <a:pt x="54371" y="68704"/>
                      <a:pt x="53037" y="68399"/>
                      <a:pt x="51704" y="67856"/>
                    </a:cubicBezTo>
                    <a:cubicBezTo>
                      <a:pt x="47989" y="67799"/>
                      <a:pt x="44275" y="66055"/>
                      <a:pt x="41608" y="63465"/>
                    </a:cubicBezTo>
                    <a:cubicBezTo>
                      <a:pt x="37036" y="62169"/>
                      <a:pt x="35321" y="56873"/>
                      <a:pt x="35416" y="52616"/>
                    </a:cubicBezTo>
                    <a:cubicBezTo>
                      <a:pt x="33417" y="44196"/>
                      <a:pt x="35988" y="34956"/>
                      <a:pt x="37702" y="26327"/>
                    </a:cubicBezTo>
                    <a:cubicBezTo>
                      <a:pt x="-43831" y="25422"/>
                      <a:pt x="35035" y="13363"/>
                      <a:pt x="58943" y="9391"/>
                    </a:cubicBezTo>
                    <a:cubicBezTo>
                      <a:pt x="121427" y="1028"/>
                      <a:pt x="175053" y="2543"/>
                      <a:pt x="236013" y="457"/>
                    </a:cubicBezTo>
                    <a:cubicBezTo>
                      <a:pt x="247634" y="-515"/>
                      <a:pt x="252776" y="14916"/>
                      <a:pt x="245633" y="22888"/>
                    </a:cubicBezTo>
                    <a:cubicBezTo>
                      <a:pt x="239442" y="29803"/>
                      <a:pt x="228870" y="26184"/>
                      <a:pt x="220677" y="27012"/>
                    </a:cubicBezTo>
                    <a:cubicBezTo>
                      <a:pt x="230870" y="75914"/>
                      <a:pt x="184578" y="78152"/>
                      <a:pt x="192484" y="29917"/>
                    </a:cubicBezTo>
                    <a:cubicBezTo>
                      <a:pt x="192102" y="29070"/>
                      <a:pt x="191531" y="27889"/>
                      <a:pt x="191341" y="26984"/>
                    </a:cubicBezTo>
                    <a:cubicBezTo>
                      <a:pt x="151145" y="26974"/>
                      <a:pt x="108664" y="27251"/>
                      <a:pt x="68659" y="27079"/>
                    </a:cubicBezTo>
                    <a:cubicBezTo>
                      <a:pt x="72755" y="35947"/>
                      <a:pt x="72278" y="47348"/>
                      <a:pt x="67992" y="56083"/>
                    </a:cubicBezTo>
                    <a:cubicBezTo>
                      <a:pt x="67230" y="59855"/>
                      <a:pt x="65516" y="64369"/>
                      <a:pt x="61610" y="66217"/>
                    </a:cubicBezTo>
                    <a:cubicBezTo>
                      <a:pt x="60086" y="67837"/>
                      <a:pt x="57991" y="68770"/>
                      <a:pt x="55800" y="687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284DC4BF-67CB-E449-3AA0-24900EF74EA7}"/>
                </a:ext>
              </a:extLst>
            </p:cNvPr>
            <p:cNvSpPr/>
            <p:nvPr/>
          </p:nvSpPr>
          <p:spPr>
            <a:xfrm>
              <a:off x="9827105" y="1332309"/>
              <a:ext cx="398612" cy="265741"/>
            </a:xfrm>
            <a:custGeom>
              <a:avLst/>
              <a:gdLst>
                <a:gd name="connsiteX0" fmla="*/ 290018 w 398612"/>
                <a:gd name="connsiteY0" fmla="*/ 266104 h 265741"/>
                <a:gd name="connsiteX1" fmla="*/ 290018 w 398612"/>
                <a:gd name="connsiteY1" fmla="*/ 266104 h 265741"/>
                <a:gd name="connsiteX2" fmla="*/ 256319 w 398612"/>
                <a:gd name="connsiteY2" fmla="*/ 263970 h 265741"/>
                <a:gd name="connsiteX3" fmla="*/ 171051 w 398612"/>
                <a:gd name="connsiteY3" fmla="*/ 245320 h 265741"/>
                <a:gd name="connsiteX4" fmla="*/ 130284 w 398612"/>
                <a:gd name="connsiteY4" fmla="*/ 229461 h 265741"/>
                <a:gd name="connsiteX5" fmla="*/ 124312 w 398612"/>
                <a:gd name="connsiteY5" fmla="*/ 226889 h 265741"/>
                <a:gd name="connsiteX6" fmla="*/ 90860 w 398612"/>
                <a:gd name="connsiteY6" fmla="*/ 210745 h 265741"/>
                <a:gd name="connsiteX7" fmla="*/ 66571 w 398612"/>
                <a:gd name="connsiteY7" fmla="*/ 189732 h 265741"/>
                <a:gd name="connsiteX8" fmla="*/ 66562 w 398612"/>
                <a:gd name="connsiteY8" fmla="*/ 189723 h 265741"/>
                <a:gd name="connsiteX9" fmla="*/ 62590 w 398612"/>
                <a:gd name="connsiteY9" fmla="*/ 185694 h 265741"/>
                <a:gd name="connsiteX10" fmla="*/ 23871 w 398612"/>
                <a:gd name="connsiteY10" fmla="*/ 142431 h 265741"/>
                <a:gd name="connsiteX11" fmla="*/ 9802 w 398612"/>
                <a:gd name="connsiteY11" fmla="*/ 121019 h 265741"/>
                <a:gd name="connsiteX12" fmla="*/ 1878 w 398612"/>
                <a:gd name="connsiteY12" fmla="*/ 96778 h 265741"/>
                <a:gd name="connsiteX13" fmla="*/ 5402 w 398612"/>
                <a:gd name="connsiteY13" fmla="*/ 11110 h 265741"/>
                <a:gd name="connsiteX14" fmla="*/ 6316 w 398612"/>
                <a:gd name="connsiteY14" fmla="*/ 4309 h 265741"/>
                <a:gd name="connsiteX15" fmla="*/ 7497 w 398612"/>
                <a:gd name="connsiteY15" fmla="*/ 3309 h 265741"/>
                <a:gd name="connsiteX16" fmla="*/ 8135 w 398612"/>
                <a:gd name="connsiteY16" fmla="*/ 2252 h 265741"/>
                <a:gd name="connsiteX17" fmla="*/ 8593 w 398612"/>
                <a:gd name="connsiteY17" fmla="*/ 938 h 265741"/>
                <a:gd name="connsiteX18" fmla="*/ 10021 w 398612"/>
                <a:gd name="connsiteY18" fmla="*/ 366 h 265741"/>
                <a:gd name="connsiteX19" fmla="*/ 11936 w 398612"/>
                <a:gd name="connsiteY19" fmla="*/ 1738 h 265741"/>
                <a:gd name="connsiteX20" fmla="*/ 49322 w 398612"/>
                <a:gd name="connsiteY20" fmla="*/ 68260 h 265741"/>
                <a:gd name="connsiteX21" fmla="*/ 126160 w 398612"/>
                <a:gd name="connsiteY21" fmla="*/ 126382 h 265741"/>
                <a:gd name="connsiteX22" fmla="*/ 126179 w 398612"/>
                <a:gd name="connsiteY22" fmla="*/ 126391 h 265741"/>
                <a:gd name="connsiteX23" fmla="*/ 134704 w 398612"/>
                <a:gd name="connsiteY23" fmla="*/ 131735 h 265741"/>
                <a:gd name="connsiteX24" fmla="*/ 138237 w 398612"/>
                <a:gd name="connsiteY24" fmla="*/ 129849 h 265741"/>
                <a:gd name="connsiteX25" fmla="*/ 151020 w 398612"/>
                <a:gd name="connsiteY25" fmla="*/ 102064 h 265741"/>
                <a:gd name="connsiteX26" fmla="*/ 171223 w 398612"/>
                <a:gd name="connsiteY26" fmla="*/ 79671 h 265741"/>
                <a:gd name="connsiteX27" fmla="*/ 279122 w 398612"/>
                <a:gd name="connsiteY27" fmla="*/ 39752 h 265741"/>
                <a:gd name="connsiteX28" fmla="*/ 305868 w 398612"/>
                <a:gd name="connsiteY28" fmla="*/ 42228 h 265741"/>
                <a:gd name="connsiteX29" fmla="*/ 331290 w 398612"/>
                <a:gd name="connsiteY29" fmla="*/ 49944 h 265741"/>
                <a:gd name="connsiteX30" fmla="*/ 361065 w 398612"/>
                <a:gd name="connsiteY30" fmla="*/ 68879 h 265741"/>
                <a:gd name="connsiteX31" fmla="*/ 383459 w 398612"/>
                <a:gd name="connsiteY31" fmla="*/ 96206 h 265741"/>
                <a:gd name="connsiteX32" fmla="*/ 392565 w 398612"/>
                <a:gd name="connsiteY32" fmla="*/ 115809 h 265741"/>
                <a:gd name="connsiteX33" fmla="*/ 396851 w 398612"/>
                <a:gd name="connsiteY33" fmla="*/ 173435 h 265741"/>
                <a:gd name="connsiteX34" fmla="*/ 386097 w 398612"/>
                <a:gd name="connsiteY34" fmla="*/ 201172 h 265741"/>
                <a:gd name="connsiteX35" fmla="*/ 370314 w 398612"/>
                <a:gd name="connsiteY35" fmla="*/ 226508 h 265741"/>
                <a:gd name="connsiteX36" fmla="*/ 328480 w 398612"/>
                <a:gd name="connsiteY36" fmla="*/ 259932 h 265741"/>
                <a:gd name="connsiteX37" fmla="*/ 309735 w 398612"/>
                <a:gd name="connsiteY37" fmla="*/ 264780 h 265741"/>
                <a:gd name="connsiteX38" fmla="*/ 290018 w 398612"/>
                <a:gd name="connsiteY38" fmla="*/ 266104 h 265741"/>
                <a:gd name="connsiteX39" fmla="*/ 273388 w 398612"/>
                <a:gd name="connsiteY39" fmla="*/ 77633 h 265741"/>
                <a:gd name="connsiteX40" fmla="*/ 234097 w 398612"/>
                <a:gd name="connsiteY40" fmla="*/ 82062 h 265741"/>
                <a:gd name="connsiteX41" fmla="*/ 168213 w 398612"/>
                <a:gd name="connsiteY41" fmla="*/ 136354 h 265741"/>
                <a:gd name="connsiteX42" fmla="*/ 168660 w 398612"/>
                <a:gd name="connsiteY42" fmla="*/ 154185 h 265741"/>
                <a:gd name="connsiteX43" fmla="*/ 240927 w 398612"/>
                <a:gd name="connsiteY43" fmla="*/ 177855 h 265741"/>
                <a:gd name="connsiteX44" fmla="*/ 253947 w 398612"/>
                <a:gd name="connsiteY44" fmla="*/ 177102 h 265741"/>
                <a:gd name="connsiteX45" fmla="*/ 260177 w 398612"/>
                <a:gd name="connsiteY45" fmla="*/ 168720 h 265741"/>
                <a:gd name="connsiteX46" fmla="*/ 289733 w 398612"/>
                <a:gd name="connsiteY46" fmla="*/ 143098 h 265741"/>
                <a:gd name="connsiteX47" fmla="*/ 292981 w 398612"/>
                <a:gd name="connsiteY47" fmla="*/ 142860 h 265741"/>
                <a:gd name="connsiteX48" fmla="*/ 306516 w 398612"/>
                <a:gd name="connsiteY48" fmla="*/ 147251 h 265741"/>
                <a:gd name="connsiteX49" fmla="*/ 318165 w 398612"/>
                <a:gd name="connsiteY49" fmla="*/ 156928 h 265741"/>
                <a:gd name="connsiteX50" fmla="*/ 331547 w 398612"/>
                <a:gd name="connsiteY50" fmla="*/ 167672 h 265741"/>
                <a:gd name="connsiteX51" fmla="*/ 334081 w 398612"/>
                <a:gd name="connsiteY51" fmla="*/ 168987 h 265741"/>
                <a:gd name="connsiteX52" fmla="*/ 359818 w 398612"/>
                <a:gd name="connsiteY52" fmla="*/ 160957 h 265741"/>
                <a:gd name="connsiteX53" fmla="*/ 371952 w 398612"/>
                <a:gd name="connsiteY53" fmla="*/ 140088 h 265741"/>
                <a:gd name="connsiteX54" fmla="*/ 370676 w 398612"/>
                <a:gd name="connsiteY54" fmla="*/ 135297 h 265741"/>
                <a:gd name="connsiteX55" fmla="*/ 356236 w 398612"/>
                <a:gd name="connsiteY55" fmla="*/ 103750 h 265741"/>
                <a:gd name="connsiteX56" fmla="*/ 333957 w 398612"/>
                <a:gd name="connsiteY56" fmla="*/ 85272 h 265741"/>
                <a:gd name="connsiteX57" fmla="*/ 302125 w 398612"/>
                <a:gd name="connsiteY57" fmla="*/ 79271 h 265741"/>
                <a:gd name="connsiteX58" fmla="*/ 299591 w 398612"/>
                <a:gd name="connsiteY58" fmla="*/ 79033 h 265741"/>
                <a:gd name="connsiteX59" fmla="*/ 273388 w 398612"/>
                <a:gd name="connsiteY59" fmla="*/ 77633 h 26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98612" h="265741">
                  <a:moveTo>
                    <a:pt x="290018" y="266104"/>
                  </a:moveTo>
                  <a:lnTo>
                    <a:pt x="290018" y="266104"/>
                  </a:lnTo>
                  <a:cubicBezTo>
                    <a:pt x="278312" y="266104"/>
                    <a:pt x="266625" y="264971"/>
                    <a:pt x="256319" y="263970"/>
                  </a:cubicBezTo>
                  <a:cubicBezTo>
                    <a:pt x="227277" y="261027"/>
                    <a:pt x="198664" y="254769"/>
                    <a:pt x="171051" y="245320"/>
                  </a:cubicBezTo>
                  <a:cubicBezTo>
                    <a:pt x="158126" y="240958"/>
                    <a:pt x="144791" y="235776"/>
                    <a:pt x="130284" y="229461"/>
                  </a:cubicBezTo>
                  <a:cubicBezTo>
                    <a:pt x="128303" y="228604"/>
                    <a:pt x="126274" y="227728"/>
                    <a:pt x="124312" y="226889"/>
                  </a:cubicBezTo>
                  <a:cubicBezTo>
                    <a:pt x="113015" y="222041"/>
                    <a:pt x="101328" y="217031"/>
                    <a:pt x="90860" y="210745"/>
                  </a:cubicBezTo>
                  <a:cubicBezTo>
                    <a:pt x="81888" y="205354"/>
                    <a:pt x="74106" y="197410"/>
                    <a:pt x="66571" y="189732"/>
                  </a:cubicBezTo>
                  <a:lnTo>
                    <a:pt x="66562" y="189723"/>
                  </a:lnTo>
                  <a:cubicBezTo>
                    <a:pt x="65257" y="188390"/>
                    <a:pt x="63904" y="187008"/>
                    <a:pt x="62590" y="185694"/>
                  </a:cubicBezTo>
                  <a:cubicBezTo>
                    <a:pt x="45997" y="169044"/>
                    <a:pt x="34053" y="155690"/>
                    <a:pt x="23871" y="142431"/>
                  </a:cubicBezTo>
                  <a:cubicBezTo>
                    <a:pt x="18556" y="135726"/>
                    <a:pt x="13841" y="128563"/>
                    <a:pt x="9802" y="121019"/>
                  </a:cubicBezTo>
                  <a:cubicBezTo>
                    <a:pt x="5859" y="113428"/>
                    <a:pt x="3182" y="105236"/>
                    <a:pt x="1878" y="96778"/>
                  </a:cubicBezTo>
                  <a:cubicBezTo>
                    <a:pt x="-2418" y="68727"/>
                    <a:pt x="1554" y="39438"/>
                    <a:pt x="5402" y="11110"/>
                  </a:cubicBezTo>
                  <a:cubicBezTo>
                    <a:pt x="5707" y="8881"/>
                    <a:pt x="6021" y="6576"/>
                    <a:pt x="6316" y="4309"/>
                  </a:cubicBezTo>
                  <a:cubicBezTo>
                    <a:pt x="6430" y="3738"/>
                    <a:pt x="6916" y="3319"/>
                    <a:pt x="7497" y="3309"/>
                  </a:cubicBezTo>
                  <a:cubicBezTo>
                    <a:pt x="7831" y="3300"/>
                    <a:pt x="8174" y="2880"/>
                    <a:pt x="8135" y="2252"/>
                  </a:cubicBezTo>
                  <a:cubicBezTo>
                    <a:pt x="8097" y="1766"/>
                    <a:pt x="8269" y="1290"/>
                    <a:pt x="8593" y="938"/>
                  </a:cubicBezTo>
                  <a:cubicBezTo>
                    <a:pt x="8974" y="566"/>
                    <a:pt x="9488" y="357"/>
                    <a:pt x="10021" y="366"/>
                  </a:cubicBezTo>
                  <a:cubicBezTo>
                    <a:pt x="10898" y="337"/>
                    <a:pt x="11688" y="899"/>
                    <a:pt x="11936" y="1738"/>
                  </a:cubicBezTo>
                  <a:cubicBezTo>
                    <a:pt x="19165" y="26474"/>
                    <a:pt x="31958" y="49220"/>
                    <a:pt x="49322" y="68260"/>
                  </a:cubicBezTo>
                  <a:cubicBezTo>
                    <a:pt x="71296" y="92054"/>
                    <a:pt x="99194" y="109503"/>
                    <a:pt x="126160" y="126382"/>
                  </a:cubicBezTo>
                  <a:lnTo>
                    <a:pt x="126179" y="126391"/>
                  </a:lnTo>
                  <a:cubicBezTo>
                    <a:pt x="128979" y="128144"/>
                    <a:pt x="131875" y="129954"/>
                    <a:pt x="134704" y="131735"/>
                  </a:cubicBezTo>
                  <a:cubicBezTo>
                    <a:pt x="135685" y="130782"/>
                    <a:pt x="136904" y="130135"/>
                    <a:pt x="138237" y="129849"/>
                  </a:cubicBezTo>
                  <a:cubicBezTo>
                    <a:pt x="140666" y="119847"/>
                    <a:pt x="145010" y="110408"/>
                    <a:pt x="151020" y="102064"/>
                  </a:cubicBezTo>
                  <a:cubicBezTo>
                    <a:pt x="156811" y="93806"/>
                    <a:pt x="163593" y="86281"/>
                    <a:pt x="171223" y="79671"/>
                  </a:cubicBezTo>
                  <a:cubicBezTo>
                    <a:pt x="199969" y="54668"/>
                    <a:pt x="240307" y="39752"/>
                    <a:pt x="279122" y="39752"/>
                  </a:cubicBezTo>
                  <a:cubicBezTo>
                    <a:pt x="288094" y="39733"/>
                    <a:pt x="297048" y="40561"/>
                    <a:pt x="305868" y="42228"/>
                  </a:cubicBezTo>
                  <a:cubicBezTo>
                    <a:pt x="314593" y="43886"/>
                    <a:pt x="323118" y="46467"/>
                    <a:pt x="331290" y="49944"/>
                  </a:cubicBezTo>
                  <a:cubicBezTo>
                    <a:pt x="342168" y="54611"/>
                    <a:pt x="352226" y="61012"/>
                    <a:pt x="361065" y="68879"/>
                  </a:cubicBezTo>
                  <a:cubicBezTo>
                    <a:pt x="369933" y="76747"/>
                    <a:pt x="377486" y="85967"/>
                    <a:pt x="383459" y="96206"/>
                  </a:cubicBezTo>
                  <a:cubicBezTo>
                    <a:pt x="387088" y="102445"/>
                    <a:pt x="390136" y="109008"/>
                    <a:pt x="392565" y="115809"/>
                  </a:cubicBezTo>
                  <a:cubicBezTo>
                    <a:pt x="393669" y="118905"/>
                    <a:pt x="402270" y="153566"/>
                    <a:pt x="396851" y="173435"/>
                  </a:cubicBezTo>
                  <a:cubicBezTo>
                    <a:pt x="394203" y="183017"/>
                    <a:pt x="390602" y="192314"/>
                    <a:pt x="386097" y="201172"/>
                  </a:cubicBezTo>
                  <a:cubicBezTo>
                    <a:pt x="381582" y="210059"/>
                    <a:pt x="376305" y="218546"/>
                    <a:pt x="370314" y="226508"/>
                  </a:cubicBezTo>
                  <a:cubicBezTo>
                    <a:pt x="358313" y="242501"/>
                    <a:pt x="344244" y="253750"/>
                    <a:pt x="328480" y="259932"/>
                  </a:cubicBezTo>
                  <a:cubicBezTo>
                    <a:pt x="322432" y="262246"/>
                    <a:pt x="316145" y="263875"/>
                    <a:pt x="309735" y="264780"/>
                  </a:cubicBezTo>
                  <a:cubicBezTo>
                    <a:pt x="303210" y="265704"/>
                    <a:pt x="296619" y="266142"/>
                    <a:pt x="290018" y="266104"/>
                  </a:cubicBezTo>
                  <a:close/>
                  <a:moveTo>
                    <a:pt x="273388" y="77633"/>
                  </a:moveTo>
                  <a:cubicBezTo>
                    <a:pt x="260157" y="77490"/>
                    <a:pt x="246965" y="78976"/>
                    <a:pt x="234097" y="82062"/>
                  </a:cubicBezTo>
                  <a:cubicBezTo>
                    <a:pt x="204150" y="89568"/>
                    <a:pt x="179519" y="109865"/>
                    <a:pt x="168213" y="136354"/>
                  </a:cubicBezTo>
                  <a:cubicBezTo>
                    <a:pt x="167298" y="142279"/>
                    <a:pt x="167451" y="148318"/>
                    <a:pt x="168660" y="154185"/>
                  </a:cubicBezTo>
                  <a:cubicBezTo>
                    <a:pt x="190377" y="169444"/>
                    <a:pt x="216047" y="177855"/>
                    <a:pt x="240927" y="177855"/>
                  </a:cubicBezTo>
                  <a:cubicBezTo>
                    <a:pt x="245279" y="177855"/>
                    <a:pt x="249623" y="177607"/>
                    <a:pt x="253947" y="177102"/>
                  </a:cubicBezTo>
                  <a:cubicBezTo>
                    <a:pt x="255966" y="174597"/>
                    <a:pt x="258014" y="171740"/>
                    <a:pt x="260177" y="168720"/>
                  </a:cubicBezTo>
                  <a:cubicBezTo>
                    <a:pt x="268178" y="157557"/>
                    <a:pt x="277236" y="144908"/>
                    <a:pt x="289733" y="143098"/>
                  </a:cubicBezTo>
                  <a:cubicBezTo>
                    <a:pt x="290809" y="142936"/>
                    <a:pt x="291895" y="142860"/>
                    <a:pt x="292981" y="142860"/>
                  </a:cubicBezTo>
                  <a:cubicBezTo>
                    <a:pt x="297829" y="142965"/>
                    <a:pt x="302534" y="144489"/>
                    <a:pt x="306516" y="147251"/>
                  </a:cubicBezTo>
                  <a:cubicBezTo>
                    <a:pt x="310669" y="150137"/>
                    <a:pt x="314564" y="153366"/>
                    <a:pt x="318165" y="156928"/>
                  </a:cubicBezTo>
                  <a:cubicBezTo>
                    <a:pt x="322213" y="160996"/>
                    <a:pt x="326699" y="164605"/>
                    <a:pt x="331547" y="167672"/>
                  </a:cubicBezTo>
                  <a:cubicBezTo>
                    <a:pt x="332271" y="168092"/>
                    <a:pt x="333100" y="168520"/>
                    <a:pt x="334081" y="168987"/>
                  </a:cubicBezTo>
                  <a:cubicBezTo>
                    <a:pt x="344739" y="168101"/>
                    <a:pt x="353160" y="165472"/>
                    <a:pt x="359818" y="160957"/>
                  </a:cubicBezTo>
                  <a:cubicBezTo>
                    <a:pt x="366676" y="156300"/>
                    <a:pt x="370305" y="150061"/>
                    <a:pt x="371952" y="140088"/>
                  </a:cubicBezTo>
                  <a:cubicBezTo>
                    <a:pt x="371562" y="138517"/>
                    <a:pt x="371133" y="136897"/>
                    <a:pt x="370676" y="135297"/>
                  </a:cubicBezTo>
                  <a:cubicBezTo>
                    <a:pt x="367676" y="124038"/>
                    <a:pt x="362789" y="113380"/>
                    <a:pt x="356236" y="103750"/>
                  </a:cubicBezTo>
                  <a:cubicBezTo>
                    <a:pt x="350093" y="94987"/>
                    <a:pt x="342396" y="88596"/>
                    <a:pt x="333957" y="85272"/>
                  </a:cubicBezTo>
                  <a:cubicBezTo>
                    <a:pt x="324004" y="81347"/>
                    <a:pt x="312878" y="80300"/>
                    <a:pt x="302125" y="79271"/>
                  </a:cubicBezTo>
                  <a:lnTo>
                    <a:pt x="299591" y="79033"/>
                  </a:lnTo>
                  <a:cubicBezTo>
                    <a:pt x="290075" y="78090"/>
                    <a:pt x="281493" y="77633"/>
                    <a:pt x="273388" y="7763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1" name="Grafický objekt 10" descr="Muž s mohavština">
            <a:extLst>
              <a:ext uri="{FF2B5EF4-FFF2-40B4-BE49-F238E27FC236}">
                <a16:creationId xmlns:a16="http://schemas.microsoft.com/office/drawing/2014/main" id="{792B2CB7-4D77-A46C-7C7A-B491EAB97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50325" y="980271"/>
            <a:ext cx="1381125" cy="4410075"/>
          </a:xfrm>
          <a:prstGeom prst="rect">
            <a:avLst/>
          </a:prstGeom>
        </p:spPr>
      </p:pic>
      <p:pic>
        <p:nvPicPr>
          <p:cNvPr id="14" name="Grafický objekt 13" descr="Muž s prosthetic ramenem">
            <a:extLst>
              <a:ext uri="{FF2B5EF4-FFF2-40B4-BE49-F238E27FC236}">
                <a16:creationId xmlns:a16="http://schemas.microsoft.com/office/drawing/2014/main" id="{69061256-15A3-9C7A-2D79-5F8B98A30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8791" y="739447"/>
            <a:ext cx="1381125" cy="4619625"/>
          </a:xfrm>
          <a:prstGeom prst="rect">
            <a:avLst/>
          </a:prstGeom>
        </p:spPr>
      </p:pic>
      <p:pic>
        <p:nvPicPr>
          <p:cNvPr id="18" name="Grafický objekt 17" descr="Žena vyvolávající prst">
            <a:extLst>
              <a:ext uri="{FF2B5EF4-FFF2-40B4-BE49-F238E27FC236}">
                <a16:creationId xmlns:a16="http://schemas.microsoft.com/office/drawing/2014/main" id="{9673280B-5E9C-1B6F-BAE0-185A47AE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0816" y="1886754"/>
            <a:ext cx="2114550" cy="4105275"/>
          </a:xfrm>
          <a:prstGeom prst="rect">
            <a:avLst/>
          </a:prstGeom>
        </p:spPr>
      </p:pic>
      <p:pic>
        <p:nvPicPr>
          <p:cNvPr id="20" name="Grafický objekt 19" descr="Žena s dlaněmi v hip">
            <a:extLst>
              <a:ext uri="{FF2B5EF4-FFF2-40B4-BE49-F238E27FC236}">
                <a16:creationId xmlns:a16="http://schemas.microsoft.com/office/drawing/2014/main" id="{1684621B-08B5-3C3D-537F-7EBADB4E4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06895" y="1918028"/>
            <a:ext cx="1714500" cy="4200525"/>
          </a:xfrm>
          <a:prstGeom prst="rect">
            <a:avLst/>
          </a:prstGeom>
        </p:spPr>
      </p:pic>
      <p:pic>
        <p:nvPicPr>
          <p:cNvPr id="22" name="Grafický objekt 21" descr="Žena s pásem karet na vlasy">
            <a:extLst>
              <a:ext uri="{FF2B5EF4-FFF2-40B4-BE49-F238E27FC236}">
                <a16:creationId xmlns:a16="http://schemas.microsoft.com/office/drawing/2014/main" id="{AF531004-9C2A-A85F-9DA1-F8997A1A6D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34328" y="1873188"/>
            <a:ext cx="2362200" cy="4476750"/>
          </a:xfrm>
          <a:prstGeom prst="rect">
            <a:avLst/>
          </a:prstGeom>
        </p:spPr>
      </p:pic>
      <p:pic>
        <p:nvPicPr>
          <p:cNvPr id="24" name="Grafický objekt 23" descr="Žena v invalidním vozíku">
            <a:extLst>
              <a:ext uri="{FF2B5EF4-FFF2-40B4-BE49-F238E27FC236}">
                <a16:creationId xmlns:a16="http://schemas.microsoft.com/office/drawing/2014/main" id="{54E7A7D0-9854-617D-D749-818155B4F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69463" y="2941969"/>
            <a:ext cx="2686050" cy="3543300"/>
          </a:xfrm>
          <a:prstGeom prst="rect">
            <a:avLst/>
          </a:prstGeom>
        </p:spPr>
      </p:pic>
      <p:pic>
        <p:nvPicPr>
          <p:cNvPr id="16" name="Grafický objekt 15" descr="Starý člověk pomocí třtiny">
            <a:extLst>
              <a:ext uri="{FF2B5EF4-FFF2-40B4-BE49-F238E27FC236}">
                <a16:creationId xmlns:a16="http://schemas.microsoft.com/office/drawing/2014/main" id="{F5AA791D-5612-A1DB-82B7-92D5DDB44B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669798" y="2156795"/>
            <a:ext cx="21717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1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rafický objekt 90" descr="Stará žena s bleskem">
            <a:extLst>
              <a:ext uri="{FF2B5EF4-FFF2-40B4-BE49-F238E27FC236}">
                <a16:creationId xmlns:a16="http://schemas.microsoft.com/office/drawing/2014/main" id="{07C03467-9E79-C636-C928-A7A645F74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9211" y="371541"/>
            <a:ext cx="1355483" cy="2087881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64253FD2-CF01-D707-C33D-7725E82C56DF}"/>
              </a:ext>
            </a:extLst>
          </p:cNvPr>
          <p:cNvSpPr/>
          <p:nvPr/>
        </p:nvSpPr>
        <p:spPr>
          <a:xfrm>
            <a:off x="673100" y="428205"/>
            <a:ext cx="10077615" cy="90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cs-CZ" sz="3200" b="1" i="0" dirty="0">
                <a:solidFill>
                  <a:srgbClr val="164088"/>
                </a:solidFill>
                <a:effectLst/>
                <a:latin typeface="+mj-lt"/>
                <a:ea typeface="Open Sans" pitchFamily="2" charset="0"/>
                <a:cs typeface="Open Sans" pitchFamily="2" charset="0"/>
              </a:rPr>
              <a:t>Skupiny zvláště zranitelných osob</a:t>
            </a:r>
          </a:p>
          <a:p>
            <a:r>
              <a:rPr lang="cs-CZ" sz="2000" i="0" dirty="0">
                <a:solidFill>
                  <a:schemeClr val="tx1"/>
                </a:solidFill>
                <a:effectLst/>
                <a:ea typeface="Open Sans" pitchFamily="2" charset="0"/>
                <a:cs typeface="Open Sans" pitchFamily="2" charset="0"/>
              </a:rPr>
              <a:t>(příloha č. 4 zákona o podpoře bydlení)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2" name="Obdélník: se zakulacenými rohy 8">
            <a:extLst>
              <a:ext uri="{FF2B5EF4-FFF2-40B4-BE49-F238E27FC236}">
                <a16:creationId xmlns:a16="http://schemas.microsoft.com/office/drawing/2014/main" id="{5BB5A5B1-602C-D0AC-16D8-972783CB821D}"/>
              </a:ext>
            </a:extLst>
          </p:cNvPr>
          <p:cNvSpPr/>
          <p:nvPr/>
        </p:nvSpPr>
        <p:spPr>
          <a:xfrm>
            <a:off x="673100" y="1556157"/>
            <a:ext cx="10871198" cy="5044668"/>
          </a:xfrm>
          <a:prstGeom prst="roundRect">
            <a:avLst>
              <a:gd name="adj" fmla="val 98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457200" indent="-342900" defTabSz="9144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3F1B6AC1-BE49-E830-3A55-5CDB1C62D385}"/>
              </a:ext>
            </a:extLst>
          </p:cNvPr>
          <p:cNvSpPr/>
          <p:nvPr/>
        </p:nvSpPr>
        <p:spPr>
          <a:xfrm>
            <a:off x="1332702" y="1980082"/>
            <a:ext cx="4879411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Ohrožené děti</a:t>
            </a:r>
            <a:endParaRPr lang="cs-CZ" sz="16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B7736EF-25B6-299E-84EE-6114A38994D9}"/>
              </a:ext>
            </a:extLst>
          </p:cNvPr>
          <p:cNvSpPr/>
          <p:nvPr/>
        </p:nvSpPr>
        <p:spPr>
          <a:xfrm>
            <a:off x="1332702" y="2350289"/>
            <a:ext cx="4879411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Zranitelní mladí dospělí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C1811D78-DD41-9DAF-4C97-F41C2F522FC3}"/>
              </a:ext>
            </a:extLst>
          </p:cNvPr>
          <p:cNvSpPr/>
          <p:nvPr/>
        </p:nvSpPr>
        <p:spPr>
          <a:xfrm>
            <a:off x="1332702" y="2726090"/>
            <a:ext cx="4879411" cy="510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se zdravotním postižením, </a:t>
            </a:r>
            <a:b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nebo závažným onemocněním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B62AD897-8133-B71D-583C-6CE586C502B9}"/>
              </a:ext>
            </a:extLst>
          </p:cNvPr>
          <p:cNvSpPr/>
          <p:nvPr/>
        </p:nvSpPr>
        <p:spPr>
          <a:xfrm>
            <a:off x="1947770" y="3362565"/>
            <a:ext cx="4264342" cy="510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se závažnou duševní </a:t>
            </a:r>
            <a:b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poruchou nebo poruchou chování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21342569-E944-5312-CDAA-112830635566}"/>
              </a:ext>
            </a:extLst>
          </p:cNvPr>
          <p:cNvSpPr/>
          <p:nvPr/>
        </p:nvSpPr>
        <p:spPr>
          <a:xfrm>
            <a:off x="1332702" y="3999040"/>
            <a:ext cx="4879411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Oběti domácího násilí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E3412F45-C19C-7195-CEB5-7F6ABC944D10}"/>
              </a:ext>
            </a:extLst>
          </p:cNvPr>
          <p:cNvSpPr/>
          <p:nvPr/>
        </p:nvSpPr>
        <p:spPr>
          <a:xfrm>
            <a:off x="1332702" y="4372044"/>
            <a:ext cx="4879411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samostatně pečující o dítě</a:t>
            </a: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E50F7382-17D6-0C53-CF60-1BBFCE77CBA9}"/>
              </a:ext>
            </a:extLst>
          </p:cNvPr>
          <p:cNvSpPr/>
          <p:nvPr/>
        </p:nvSpPr>
        <p:spPr>
          <a:xfrm>
            <a:off x="1332702" y="4668846"/>
            <a:ext cx="4879411" cy="273124"/>
          </a:xfrm>
          <a:prstGeom prst="roundRect">
            <a:avLst>
              <a:gd name="adj" fmla="val 3759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+ těhotné osoby tvořící jednočlennou domácnost</a:t>
            </a: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F709A64F-C191-F91C-07D9-92A6DD88933A}"/>
              </a:ext>
            </a:extLst>
          </p:cNvPr>
          <p:cNvSpPr/>
          <p:nvPr/>
        </p:nvSpPr>
        <p:spPr>
          <a:xfrm>
            <a:off x="1332702" y="5054981"/>
            <a:ext cx="4879411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v domácnosti s 3 a více dětmi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2B966D3-4997-BAA5-FFCE-0DA9E276492B}"/>
              </a:ext>
            </a:extLst>
          </p:cNvPr>
          <p:cNvSpPr/>
          <p:nvPr/>
        </p:nvSpPr>
        <p:spPr>
          <a:xfrm>
            <a:off x="1332702" y="5427991"/>
            <a:ext cx="4879411" cy="7738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ve výkonu trestu odnětí svobody </a:t>
            </a:r>
            <a:b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nebo vazby a osoby po propuštění z výkonu trestu odnětí svobody nebo vazby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A0730CCC-F840-B489-77E1-A304810E04A0}"/>
              </a:ext>
            </a:extLst>
          </p:cNvPr>
          <p:cNvSpPr/>
          <p:nvPr/>
        </p:nvSpPr>
        <p:spPr>
          <a:xfrm>
            <a:off x="6620277" y="1977513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Osaměle žijící osoby starší 65 let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592EA3A3-FEE6-D270-8337-AE0FF4FED82F}"/>
              </a:ext>
            </a:extLst>
          </p:cNvPr>
          <p:cNvSpPr/>
          <p:nvPr/>
        </p:nvSpPr>
        <p:spPr>
          <a:xfrm>
            <a:off x="6620277" y="2345204"/>
            <a:ext cx="4660580" cy="1300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před opuštěním pobytového zařízení sociální služby nebo lůžkové péče ve zdravotnickém zařízení a osoby nedávno opustivší pobytové zařízení sociální služby nebo lůžkovou péči ve zdravotnickém zařízení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751ED82B-9ACD-BD4A-89B4-A5CB8E0C5B89}"/>
              </a:ext>
            </a:extLst>
          </p:cNvPr>
          <p:cNvSpPr/>
          <p:nvPr/>
        </p:nvSpPr>
        <p:spPr>
          <a:xfrm>
            <a:off x="6620277" y="3764205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Oběti trestného činu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77F10C06-3EB7-7F1E-1214-31DB2649D9F1}"/>
              </a:ext>
            </a:extLst>
          </p:cNvPr>
          <p:cNvSpPr/>
          <p:nvPr/>
        </p:nvSpPr>
        <p:spPr>
          <a:xfrm>
            <a:off x="6620277" y="4129327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Váleční veteráni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34412941-6F28-FA2D-69CF-F16F49F0EE95}"/>
              </a:ext>
            </a:extLst>
          </p:cNvPr>
          <p:cNvSpPr/>
          <p:nvPr/>
        </p:nvSpPr>
        <p:spPr>
          <a:xfrm>
            <a:off x="6620277" y="4494449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diskriminované na trhu s bydlením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2D3F2434-FF54-E6EC-A771-6339A8C1724B}"/>
              </a:ext>
            </a:extLst>
          </p:cNvPr>
          <p:cNvSpPr/>
          <p:nvPr/>
        </p:nvSpPr>
        <p:spPr>
          <a:xfrm>
            <a:off x="6620277" y="4859571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bez střechy a osoby bez bytu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3C831F66-8E5C-89A5-F826-5BC7B34256A2}"/>
              </a:ext>
            </a:extLst>
          </p:cNvPr>
          <p:cNvSpPr/>
          <p:nvPr/>
        </p:nvSpPr>
        <p:spPr>
          <a:xfrm>
            <a:off x="6620277" y="5589815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v dlouhodobé bytové nouzi</a:t>
            </a:r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C1CC3A67-A159-83A7-4D34-7FDCA60FC44F}"/>
              </a:ext>
            </a:extLst>
          </p:cNvPr>
          <p:cNvSpPr/>
          <p:nvPr/>
        </p:nvSpPr>
        <p:spPr>
          <a:xfrm>
            <a:off x="7255277" y="5224693"/>
            <a:ext cx="4025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pl-PL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bez střechy</a:t>
            </a: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FC31A1D6-5A77-5A9A-C80C-53DD89BB4A51}"/>
              </a:ext>
            </a:extLst>
          </p:cNvPr>
          <p:cNvSpPr/>
          <p:nvPr/>
        </p:nvSpPr>
        <p:spPr>
          <a:xfrm>
            <a:off x="6620277" y="5954931"/>
            <a:ext cx="4660580" cy="2468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cs-CZ" sz="16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Osoby v oddlužení 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FB399AEA-7867-39E7-E814-8B5825D9017C}"/>
              </a:ext>
            </a:extLst>
          </p:cNvPr>
          <p:cNvSpPr/>
          <p:nvPr/>
        </p:nvSpPr>
        <p:spPr>
          <a:xfrm>
            <a:off x="1018377" y="1974944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</a:t>
            </a: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045D1902-E502-6327-3660-958FD17B17F3}"/>
              </a:ext>
            </a:extLst>
          </p:cNvPr>
          <p:cNvSpPr/>
          <p:nvPr/>
        </p:nvSpPr>
        <p:spPr>
          <a:xfrm>
            <a:off x="6305952" y="1974944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8</a:t>
            </a: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6D766C8D-FCB3-408E-27A2-29D02505F5EA}"/>
              </a:ext>
            </a:extLst>
          </p:cNvPr>
          <p:cNvCxnSpPr>
            <a:cxnSpLocks/>
          </p:cNvCxnSpPr>
          <p:nvPr/>
        </p:nvCxnSpPr>
        <p:spPr>
          <a:xfrm>
            <a:off x="1332702" y="2290015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95286E8A-C6D1-EB51-4C8A-7531147F7460}"/>
              </a:ext>
            </a:extLst>
          </p:cNvPr>
          <p:cNvCxnSpPr>
            <a:cxnSpLocks/>
          </p:cNvCxnSpPr>
          <p:nvPr/>
        </p:nvCxnSpPr>
        <p:spPr>
          <a:xfrm>
            <a:off x="1332702" y="2663019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A347476F-07DE-17B0-A9B9-7AD2D55FF89B}"/>
              </a:ext>
            </a:extLst>
          </p:cNvPr>
          <p:cNvCxnSpPr>
            <a:cxnSpLocks/>
          </p:cNvCxnSpPr>
          <p:nvPr/>
        </p:nvCxnSpPr>
        <p:spPr>
          <a:xfrm>
            <a:off x="1332702" y="3299494"/>
            <a:ext cx="4763298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3482032E-6ACD-E74F-0E88-693111E2DD2E}"/>
              </a:ext>
            </a:extLst>
          </p:cNvPr>
          <p:cNvCxnSpPr>
            <a:cxnSpLocks/>
          </p:cNvCxnSpPr>
          <p:nvPr/>
        </p:nvCxnSpPr>
        <p:spPr>
          <a:xfrm>
            <a:off x="1332702" y="3935969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4EB643E6-4FA8-C341-591F-34F0EC4CFDFA}"/>
              </a:ext>
            </a:extLst>
          </p:cNvPr>
          <p:cNvCxnSpPr>
            <a:cxnSpLocks/>
          </p:cNvCxnSpPr>
          <p:nvPr/>
        </p:nvCxnSpPr>
        <p:spPr>
          <a:xfrm>
            <a:off x="1332702" y="4308973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AB883E1C-FBF3-E85C-CB57-543ADFAEA15C}"/>
              </a:ext>
            </a:extLst>
          </p:cNvPr>
          <p:cNvCxnSpPr>
            <a:cxnSpLocks/>
          </p:cNvCxnSpPr>
          <p:nvPr/>
        </p:nvCxnSpPr>
        <p:spPr>
          <a:xfrm>
            <a:off x="1332702" y="4991910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>
            <a:extLst>
              <a:ext uri="{FF2B5EF4-FFF2-40B4-BE49-F238E27FC236}">
                <a16:creationId xmlns:a16="http://schemas.microsoft.com/office/drawing/2014/main" id="{255B9730-1FB7-10BE-A2C6-110C8F4E7FE9}"/>
              </a:ext>
            </a:extLst>
          </p:cNvPr>
          <p:cNvCxnSpPr>
            <a:cxnSpLocks/>
          </p:cNvCxnSpPr>
          <p:nvPr/>
        </p:nvCxnSpPr>
        <p:spPr>
          <a:xfrm>
            <a:off x="1332702" y="5364914"/>
            <a:ext cx="47632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06001751-50A5-D65C-0368-2B407AD7BD19}"/>
              </a:ext>
            </a:extLst>
          </p:cNvPr>
          <p:cNvCxnSpPr>
            <a:cxnSpLocks/>
          </p:cNvCxnSpPr>
          <p:nvPr/>
        </p:nvCxnSpPr>
        <p:spPr>
          <a:xfrm>
            <a:off x="6620277" y="2286074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F738E857-A95F-F324-2983-F0D3DFF132BF}"/>
              </a:ext>
            </a:extLst>
          </p:cNvPr>
          <p:cNvCxnSpPr>
            <a:cxnSpLocks/>
          </p:cNvCxnSpPr>
          <p:nvPr/>
        </p:nvCxnSpPr>
        <p:spPr>
          <a:xfrm>
            <a:off x="6620277" y="3705075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E4098034-F997-5D0D-4A13-3E85E076312C}"/>
              </a:ext>
            </a:extLst>
          </p:cNvPr>
          <p:cNvCxnSpPr>
            <a:cxnSpLocks/>
          </p:cNvCxnSpPr>
          <p:nvPr/>
        </p:nvCxnSpPr>
        <p:spPr>
          <a:xfrm>
            <a:off x="6620277" y="4070197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F09B9697-D58F-5F71-5155-DAD6E9F7A213}"/>
              </a:ext>
            </a:extLst>
          </p:cNvPr>
          <p:cNvCxnSpPr>
            <a:cxnSpLocks/>
          </p:cNvCxnSpPr>
          <p:nvPr/>
        </p:nvCxnSpPr>
        <p:spPr>
          <a:xfrm>
            <a:off x="6620277" y="4435319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8634E8AF-0DA6-2E02-AA44-6DE6706CF0A3}"/>
              </a:ext>
            </a:extLst>
          </p:cNvPr>
          <p:cNvCxnSpPr>
            <a:cxnSpLocks/>
          </p:cNvCxnSpPr>
          <p:nvPr/>
        </p:nvCxnSpPr>
        <p:spPr>
          <a:xfrm>
            <a:off x="6620277" y="4800441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769BEEDF-2D3C-AB29-EF28-8175FF350679}"/>
              </a:ext>
            </a:extLst>
          </p:cNvPr>
          <p:cNvCxnSpPr>
            <a:cxnSpLocks/>
          </p:cNvCxnSpPr>
          <p:nvPr/>
        </p:nvCxnSpPr>
        <p:spPr>
          <a:xfrm>
            <a:off x="6620277" y="5165563"/>
            <a:ext cx="46605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3CD8A84A-80E3-6EE8-FAC5-0F3D671E6B65}"/>
              </a:ext>
            </a:extLst>
          </p:cNvPr>
          <p:cNvCxnSpPr>
            <a:cxnSpLocks/>
          </p:cNvCxnSpPr>
          <p:nvPr/>
        </p:nvCxnSpPr>
        <p:spPr>
          <a:xfrm>
            <a:off x="6620277" y="5530685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E1512F9D-678F-6BBB-1EC0-7E6D068ACFCA}"/>
              </a:ext>
            </a:extLst>
          </p:cNvPr>
          <p:cNvCxnSpPr>
            <a:cxnSpLocks/>
          </p:cNvCxnSpPr>
          <p:nvPr/>
        </p:nvCxnSpPr>
        <p:spPr>
          <a:xfrm>
            <a:off x="6620277" y="5895807"/>
            <a:ext cx="46605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>
            <a:extLst>
              <a:ext uri="{FF2B5EF4-FFF2-40B4-BE49-F238E27FC236}">
                <a16:creationId xmlns:a16="http://schemas.microsoft.com/office/drawing/2014/main" id="{ADE58339-F8FB-6433-18C6-884B16ABF967}"/>
              </a:ext>
            </a:extLst>
          </p:cNvPr>
          <p:cNvCxnSpPr>
            <a:cxnSpLocks/>
          </p:cNvCxnSpPr>
          <p:nvPr/>
        </p:nvCxnSpPr>
        <p:spPr>
          <a:xfrm>
            <a:off x="1018377" y="1899490"/>
            <a:ext cx="102624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44C3F8EE-7F3D-40EC-A291-B283346426B8}"/>
              </a:ext>
            </a:extLst>
          </p:cNvPr>
          <p:cNvCxnSpPr>
            <a:cxnSpLocks/>
          </p:cNvCxnSpPr>
          <p:nvPr/>
        </p:nvCxnSpPr>
        <p:spPr>
          <a:xfrm>
            <a:off x="1018377" y="6294429"/>
            <a:ext cx="10263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ál 74">
            <a:extLst>
              <a:ext uri="{FF2B5EF4-FFF2-40B4-BE49-F238E27FC236}">
                <a16:creationId xmlns:a16="http://schemas.microsoft.com/office/drawing/2014/main" id="{E9CA9147-F6E2-4419-BA55-DB6F4FD7B7E5}"/>
              </a:ext>
            </a:extLst>
          </p:cNvPr>
          <p:cNvSpPr/>
          <p:nvPr/>
        </p:nvSpPr>
        <p:spPr>
          <a:xfrm>
            <a:off x="1018377" y="2347720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2</a:t>
            </a:r>
          </a:p>
        </p:txBody>
      </p:sp>
      <p:sp>
        <p:nvSpPr>
          <p:cNvPr id="76" name="Ovál 75">
            <a:extLst>
              <a:ext uri="{FF2B5EF4-FFF2-40B4-BE49-F238E27FC236}">
                <a16:creationId xmlns:a16="http://schemas.microsoft.com/office/drawing/2014/main" id="{FB8E087A-1B55-19BB-552B-D49287847B14}"/>
              </a:ext>
            </a:extLst>
          </p:cNvPr>
          <p:cNvSpPr/>
          <p:nvPr/>
        </p:nvSpPr>
        <p:spPr>
          <a:xfrm>
            <a:off x="1018377" y="2725258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3</a:t>
            </a:r>
          </a:p>
        </p:txBody>
      </p:sp>
      <p:sp>
        <p:nvSpPr>
          <p:cNvPr id="77" name="Ovál 76">
            <a:extLst>
              <a:ext uri="{FF2B5EF4-FFF2-40B4-BE49-F238E27FC236}">
                <a16:creationId xmlns:a16="http://schemas.microsoft.com/office/drawing/2014/main" id="{BED7090B-A94E-A3D7-F376-CB48D09F6A69}"/>
              </a:ext>
            </a:extLst>
          </p:cNvPr>
          <p:cNvSpPr/>
          <p:nvPr/>
        </p:nvSpPr>
        <p:spPr>
          <a:xfrm>
            <a:off x="1639883" y="3368112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3.1</a:t>
            </a:r>
          </a:p>
        </p:txBody>
      </p:sp>
      <p:sp>
        <p:nvSpPr>
          <p:cNvPr id="78" name="Ovál 77">
            <a:extLst>
              <a:ext uri="{FF2B5EF4-FFF2-40B4-BE49-F238E27FC236}">
                <a16:creationId xmlns:a16="http://schemas.microsoft.com/office/drawing/2014/main" id="{2D65C9E8-9D39-59AA-F7C9-6AD9026613BF}"/>
              </a:ext>
            </a:extLst>
          </p:cNvPr>
          <p:cNvSpPr/>
          <p:nvPr/>
        </p:nvSpPr>
        <p:spPr>
          <a:xfrm>
            <a:off x="1018377" y="3996471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4</a:t>
            </a:r>
          </a:p>
        </p:txBody>
      </p:sp>
      <p:sp>
        <p:nvSpPr>
          <p:cNvPr id="79" name="Ovál 78">
            <a:extLst>
              <a:ext uri="{FF2B5EF4-FFF2-40B4-BE49-F238E27FC236}">
                <a16:creationId xmlns:a16="http://schemas.microsoft.com/office/drawing/2014/main" id="{2BE0611D-E38F-6A29-97AB-52D5E6064FED}"/>
              </a:ext>
            </a:extLst>
          </p:cNvPr>
          <p:cNvSpPr/>
          <p:nvPr/>
        </p:nvSpPr>
        <p:spPr>
          <a:xfrm>
            <a:off x="1018377" y="4371982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5</a:t>
            </a:r>
          </a:p>
        </p:txBody>
      </p:sp>
      <p:sp>
        <p:nvSpPr>
          <p:cNvPr id="80" name="Ovál 79">
            <a:extLst>
              <a:ext uri="{FF2B5EF4-FFF2-40B4-BE49-F238E27FC236}">
                <a16:creationId xmlns:a16="http://schemas.microsoft.com/office/drawing/2014/main" id="{1D67109E-7D61-E1B9-2D88-75CF0C766772}"/>
              </a:ext>
            </a:extLst>
          </p:cNvPr>
          <p:cNvSpPr/>
          <p:nvPr/>
        </p:nvSpPr>
        <p:spPr>
          <a:xfrm>
            <a:off x="1018377" y="5052412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6</a:t>
            </a:r>
          </a:p>
        </p:txBody>
      </p:sp>
      <p:sp>
        <p:nvSpPr>
          <p:cNvPr id="81" name="Ovál 80">
            <a:extLst>
              <a:ext uri="{FF2B5EF4-FFF2-40B4-BE49-F238E27FC236}">
                <a16:creationId xmlns:a16="http://schemas.microsoft.com/office/drawing/2014/main" id="{38667F8F-5E01-9AFD-49D0-8C06998AEBAC}"/>
              </a:ext>
            </a:extLst>
          </p:cNvPr>
          <p:cNvSpPr/>
          <p:nvPr/>
        </p:nvSpPr>
        <p:spPr>
          <a:xfrm>
            <a:off x="1018377" y="5426486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7</a:t>
            </a:r>
          </a:p>
        </p:txBody>
      </p:sp>
      <p:sp>
        <p:nvSpPr>
          <p:cNvPr id="82" name="Ovál 81">
            <a:extLst>
              <a:ext uri="{FF2B5EF4-FFF2-40B4-BE49-F238E27FC236}">
                <a16:creationId xmlns:a16="http://schemas.microsoft.com/office/drawing/2014/main" id="{25EAA6B7-89E2-09DA-A0F8-41F3CCC59E25}"/>
              </a:ext>
            </a:extLst>
          </p:cNvPr>
          <p:cNvSpPr/>
          <p:nvPr/>
        </p:nvSpPr>
        <p:spPr>
          <a:xfrm>
            <a:off x="6305952" y="2354937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9</a:t>
            </a:r>
          </a:p>
        </p:txBody>
      </p:sp>
      <p:sp>
        <p:nvSpPr>
          <p:cNvPr id="83" name="Ovál 82">
            <a:extLst>
              <a:ext uri="{FF2B5EF4-FFF2-40B4-BE49-F238E27FC236}">
                <a16:creationId xmlns:a16="http://schemas.microsoft.com/office/drawing/2014/main" id="{3DE04A4A-A244-D83A-1B11-09486988E48D}"/>
              </a:ext>
            </a:extLst>
          </p:cNvPr>
          <p:cNvSpPr/>
          <p:nvPr/>
        </p:nvSpPr>
        <p:spPr>
          <a:xfrm>
            <a:off x="6305952" y="3761636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10</a:t>
            </a:r>
          </a:p>
        </p:txBody>
      </p:sp>
      <p:sp>
        <p:nvSpPr>
          <p:cNvPr id="84" name="Ovál 83">
            <a:extLst>
              <a:ext uri="{FF2B5EF4-FFF2-40B4-BE49-F238E27FC236}">
                <a16:creationId xmlns:a16="http://schemas.microsoft.com/office/drawing/2014/main" id="{6DEF3A3A-3E75-3B0B-9739-D311D60E6209}"/>
              </a:ext>
            </a:extLst>
          </p:cNvPr>
          <p:cNvSpPr/>
          <p:nvPr/>
        </p:nvSpPr>
        <p:spPr>
          <a:xfrm>
            <a:off x="6305952" y="4126758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11</a:t>
            </a:r>
          </a:p>
        </p:txBody>
      </p:sp>
      <p:sp>
        <p:nvSpPr>
          <p:cNvPr id="85" name="Ovál 84">
            <a:extLst>
              <a:ext uri="{FF2B5EF4-FFF2-40B4-BE49-F238E27FC236}">
                <a16:creationId xmlns:a16="http://schemas.microsoft.com/office/drawing/2014/main" id="{71E32BE7-CD12-307C-4B98-77BCF477FB6B}"/>
              </a:ext>
            </a:extLst>
          </p:cNvPr>
          <p:cNvSpPr/>
          <p:nvPr/>
        </p:nvSpPr>
        <p:spPr>
          <a:xfrm>
            <a:off x="6305952" y="4491880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12</a:t>
            </a:r>
          </a:p>
        </p:txBody>
      </p:sp>
      <p:sp>
        <p:nvSpPr>
          <p:cNvPr id="86" name="Ovál 85">
            <a:extLst>
              <a:ext uri="{FF2B5EF4-FFF2-40B4-BE49-F238E27FC236}">
                <a16:creationId xmlns:a16="http://schemas.microsoft.com/office/drawing/2014/main" id="{E8548BB6-6089-1DB9-251E-C1E931A81355}"/>
              </a:ext>
            </a:extLst>
          </p:cNvPr>
          <p:cNvSpPr/>
          <p:nvPr/>
        </p:nvSpPr>
        <p:spPr>
          <a:xfrm>
            <a:off x="6305952" y="4857002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13</a:t>
            </a:r>
          </a:p>
        </p:txBody>
      </p:sp>
      <p:sp>
        <p:nvSpPr>
          <p:cNvPr id="87" name="Ovál 86">
            <a:extLst>
              <a:ext uri="{FF2B5EF4-FFF2-40B4-BE49-F238E27FC236}">
                <a16:creationId xmlns:a16="http://schemas.microsoft.com/office/drawing/2014/main" id="{44232E5A-697D-EEBF-5AC9-2BF140E48363}"/>
              </a:ext>
            </a:extLst>
          </p:cNvPr>
          <p:cNvSpPr/>
          <p:nvPr/>
        </p:nvSpPr>
        <p:spPr>
          <a:xfrm>
            <a:off x="6943850" y="5222124"/>
            <a:ext cx="252000" cy="25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13.1</a:t>
            </a:r>
          </a:p>
        </p:txBody>
      </p:sp>
      <p:sp>
        <p:nvSpPr>
          <p:cNvPr id="88" name="Ovál 87">
            <a:extLst>
              <a:ext uri="{FF2B5EF4-FFF2-40B4-BE49-F238E27FC236}">
                <a16:creationId xmlns:a16="http://schemas.microsoft.com/office/drawing/2014/main" id="{0A7E596B-9C0E-5A3E-EED1-FE1D17BF278A}"/>
              </a:ext>
            </a:extLst>
          </p:cNvPr>
          <p:cNvSpPr/>
          <p:nvPr/>
        </p:nvSpPr>
        <p:spPr>
          <a:xfrm>
            <a:off x="6305952" y="5587246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14</a:t>
            </a:r>
          </a:p>
        </p:txBody>
      </p:sp>
      <p:sp>
        <p:nvSpPr>
          <p:cNvPr id="89" name="Ovál 88">
            <a:extLst>
              <a:ext uri="{FF2B5EF4-FFF2-40B4-BE49-F238E27FC236}">
                <a16:creationId xmlns:a16="http://schemas.microsoft.com/office/drawing/2014/main" id="{79538D37-099F-EFBB-9A97-EAE532CE84A5}"/>
              </a:ext>
            </a:extLst>
          </p:cNvPr>
          <p:cNvSpPr/>
          <p:nvPr/>
        </p:nvSpPr>
        <p:spPr>
          <a:xfrm>
            <a:off x="6305952" y="5949793"/>
            <a:ext cx="252000" cy="252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cs-CZ" sz="1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64078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cký objekt 12" descr="Kruh vyplněný malými čárami, jako jsou automatické postřikovače">
            <a:extLst>
              <a:ext uri="{FF2B5EF4-FFF2-40B4-BE49-F238E27FC236}">
                <a16:creationId xmlns:a16="http://schemas.microsoft.com/office/drawing/2014/main" id="{93AC1E7B-23D2-C448-8EA5-2D241F2D8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88539" y="609600"/>
            <a:ext cx="4572000" cy="4572000"/>
          </a:xfrm>
          <a:prstGeom prst="rect">
            <a:avLst/>
          </a:prstGeom>
        </p:spPr>
      </p:pic>
      <p:pic>
        <p:nvPicPr>
          <p:cNvPr id="10" name="Grafický objekt 9" descr="Kruh vyplněný malými čárami, jako jsou automatické postřikovače">
            <a:extLst>
              <a:ext uri="{FF2B5EF4-FFF2-40B4-BE49-F238E27FC236}">
                <a16:creationId xmlns:a16="http://schemas.microsoft.com/office/drawing/2014/main" id="{932E5A6D-8F5A-F00E-272F-67BF61AA7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6964" y="0"/>
            <a:ext cx="4572000" cy="4572000"/>
          </a:xfrm>
          <a:prstGeom prst="rect">
            <a:avLst/>
          </a:prstGeom>
        </p:spPr>
      </p:pic>
      <p:pic>
        <p:nvPicPr>
          <p:cNvPr id="11" name="Grafický objekt 10" descr="Kruh vyplněný malými čárami, jako jsou automatické postřikovače">
            <a:extLst>
              <a:ext uri="{FF2B5EF4-FFF2-40B4-BE49-F238E27FC236}">
                <a16:creationId xmlns:a16="http://schemas.microsoft.com/office/drawing/2014/main" id="{DC9B8BA4-1302-888C-6F9B-998D77151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3407" y="2717948"/>
            <a:ext cx="4572000" cy="4572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5C1ACF2-4990-0BD1-98FA-C14C8505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Pracovníci asistence</a:t>
            </a:r>
            <a:br>
              <a:rPr lang="cs-CZ" dirty="0"/>
            </a:br>
            <a:endParaRPr lang="cs-CZ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4EC38D5-E9F5-3C35-F6EE-E2A79937CC67}"/>
              </a:ext>
            </a:extLst>
          </p:cNvPr>
          <p:cNvSpPr/>
          <p:nvPr/>
        </p:nvSpPr>
        <p:spPr>
          <a:xfrm>
            <a:off x="673100" y="1734531"/>
            <a:ext cx="5640614" cy="4691522"/>
          </a:xfrm>
          <a:prstGeom prst="roundRect">
            <a:avLst>
              <a:gd name="adj" fmla="val 54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rtlCol="0" anchor="ctr"/>
          <a:lstStyle/>
          <a:p>
            <a:pPr>
              <a:spcAft>
                <a:spcPts val="1800"/>
              </a:spcAft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Poskytovatel podpůrného opatření asistence asistenci poskytuje prostřednictvím svých zaměstnanců, kteří jsou pracovníky asistence,</a:t>
            </a:r>
          </a:p>
          <a:p>
            <a:pPr>
              <a:spcAft>
                <a:spcPts val="600"/>
              </a:spcAft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pracovníkem asistence může být pouze osoba, která absolvovala vstupní kurz pořádaný Ministerstvem práce a sociálních věcí a zároveň má </a:t>
            </a:r>
            <a:r>
              <a:rPr lang="cs-CZ" sz="1700" b="1" i="0" u="none" strike="noStrike" baseline="0" dirty="0">
                <a:solidFill>
                  <a:srgbClr val="000000"/>
                </a:solidFill>
              </a:rPr>
              <a:t>kvalifikační předpoklady: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pro výkon povolání </a:t>
            </a:r>
            <a:r>
              <a:rPr lang="cs-CZ" sz="1700" b="1" i="0" u="none" strike="noStrike" baseline="0" dirty="0">
                <a:solidFill>
                  <a:srgbClr val="000000"/>
                </a:solidFill>
              </a:rPr>
              <a:t>sociálního pracovníka </a:t>
            </a:r>
            <a:r>
              <a:rPr lang="cs-CZ" sz="1700" i="0" u="none" strike="noStrike" baseline="0" dirty="0">
                <a:solidFill>
                  <a:srgbClr val="000000"/>
                </a:solidFill>
              </a:rPr>
              <a:t>(§110, zákon o sociálních službách) nebo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pro výkon činností </a:t>
            </a:r>
            <a:r>
              <a:rPr lang="cs-CZ" sz="1700" b="1" i="0" u="none" strike="noStrike" baseline="0" dirty="0">
                <a:solidFill>
                  <a:srgbClr val="000000"/>
                </a:solidFill>
              </a:rPr>
              <a:t>pracovníka </a:t>
            </a:r>
            <a:br>
              <a:rPr lang="cs-CZ" sz="1700" b="1" i="0" u="none" strike="noStrike" baseline="0" dirty="0">
                <a:solidFill>
                  <a:srgbClr val="000000"/>
                </a:solidFill>
              </a:rPr>
            </a:br>
            <a:r>
              <a:rPr lang="cs-CZ" sz="1700" b="1" i="0" u="none" strike="noStrike" baseline="0" dirty="0">
                <a:solidFill>
                  <a:srgbClr val="000000"/>
                </a:solidFill>
              </a:rPr>
              <a:t>v sociálních službách </a:t>
            </a:r>
            <a:r>
              <a:rPr lang="cs-CZ" sz="1700" i="0" u="none" strike="noStrike" baseline="0" dirty="0">
                <a:solidFill>
                  <a:srgbClr val="000000"/>
                </a:solidFill>
              </a:rPr>
              <a:t>(§116, zákon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o sociálních službách) 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DF472AAD-4354-B87A-068E-9B2B1CD6FF6C}"/>
              </a:ext>
            </a:extLst>
          </p:cNvPr>
          <p:cNvSpPr/>
          <p:nvPr/>
        </p:nvSpPr>
        <p:spPr>
          <a:xfrm>
            <a:off x="6691086" y="1734531"/>
            <a:ext cx="4827813" cy="4691522"/>
          </a:xfrm>
          <a:prstGeom prst="roundRect">
            <a:avLst>
              <a:gd name="adj" fmla="val 544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rtlCol="0" anchor="ctr"/>
          <a:lstStyle/>
          <a:p>
            <a:pPr>
              <a:spcAft>
                <a:spcPts val="1200"/>
              </a:spcAft>
            </a:pPr>
            <a:r>
              <a:rPr lang="cs-CZ" sz="1700" dirty="0">
                <a:solidFill>
                  <a:schemeClr val="tx1"/>
                </a:solidFill>
              </a:rPr>
              <a:t>Pracovníkem asistence může být </a:t>
            </a:r>
            <a:br>
              <a:rPr lang="cs-CZ" sz="1700" dirty="0">
                <a:solidFill>
                  <a:schemeClr val="tx1"/>
                </a:solidFill>
              </a:rPr>
            </a:br>
            <a:r>
              <a:rPr lang="cs-CZ" sz="1700" dirty="0">
                <a:solidFill>
                  <a:schemeClr val="tx1"/>
                </a:solidFill>
              </a:rPr>
              <a:t>i </a:t>
            </a:r>
            <a:r>
              <a:rPr lang="cs-CZ" sz="1700" b="1" dirty="0">
                <a:solidFill>
                  <a:schemeClr val="tx1"/>
                </a:solidFill>
              </a:rPr>
              <a:t>pomocný pracovník asistence</a:t>
            </a:r>
            <a:r>
              <a:rPr lang="cs-CZ" sz="1700" dirty="0">
                <a:solidFill>
                  <a:schemeClr val="tx1"/>
                </a:solidFill>
              </a:rPr>
              <a:t>. Ten však může vykonávat pouze některé činnosti asistence, a to konkrétně: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podporu a pomoc při navázání nebo udržení sociálních vazeb potřebných </a:t>
            </a:r>
            <a:br>
              <a:rPr lang="cs-CZ" sz="1700" dirty="0">
                <a:solidFill>
                  <a:schemeClr val="tx1"/>
                </a:solidFill>
              </a:rPr>
            </a:br>
            <a:r>
              <a:rPr lang="cs-CZ" sz="1700" dirty="0">
                <a:solidFill>
                  <a:schemeClr val="tx1"/>
                </a:solidFill>
              </a:rPr>
              <a:t>k udržení vyhovujícího bydlení, včetně dosahování a udržování dobrých sousedských vztahů a řešení případných sousedských sporů,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pomoc při hospodárném užívání bytu, které nevede k jeho nadměrnému opotřebení, a udržování bytu ve vyhovujícím stavu</a:t>
            </a:r>
          </a:p>
        </p:txBody>
      </p:sp>
    </p:spTree>
    <p:extLst>
      <p:ext uri="{BB962C8B-B14F-4D97-AF65-F5344CB8AC3E}">
        <p14:creationId xmlns:p14="http://schemas.microsoft.com/office/powerpoint/2010/main" val="1874077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 descr="Kruh vyplněný malými čárami, jako jsou automatické postřikovače">
            <a:extLst>
              <a:ext uri="{FF2B5EF4-FFF2-40B4-BE49-F238E27FC236}">
                <a16:creationId xmlns:a16="http://schemas.microsoft.com/office/drawing/2014/main" id="{84ABAFF9-1A86-9216-8FD2-0CD1CD368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4343" y="-119743"/>
            <a:ext cx="4572000" cy="457200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F3C48E8C-79D1-C41F-C014-884401F6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</p:spPr>
        <p:txBody>
          <a:bodyPr/>
          <a:lstStyle/>
          <a:p>
            <a:r>
              <a:rPr lang="cs-CZ" dirty="0"/>
              <a:t>Dokumentace (I/II)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5" name="Obdélník: se zakulacenými rohy 8">
            <a:extLst>
              <a:ext uri="{FF2B5EF4-FFF2-40B4-BE49-F238E27FC236}">
                <a16:creationId xmlns:a16="http://schemas.microsoft.com/office/drawing/2014/main" id="{94AE6A56-8F5D-C88B-3EDE-F2766FE8575F}"/>
              </a:ext>
            </a:extLst>
          </p:cNvPr>
          <p:cNvSpPr/>
          <p:nvPr/>
        </p:nvSpPr>
        <p:spPr>
          <a:xfrm>
            <a:off x="673101" y="1625600"/>
            <a:ext cx="10845799" cy="4952178"/>
          </a:xfrm>
          <a:prstGeom prst="roundRect">
            <a:avLst>
              <a:gd name="adj" fmla="val 77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ctr">
            <a:noAutofit/>
          </a:bodyPr>
          <a:lstStyle/>
          <a:p>
            <a:pPr marL="85725" marR="0" lvl="0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>
                <a:srgbClr val="005A75"/>
              </a:buClr>
              <a:buSzPts val="1800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Pracovníci asistence uzavírají s podporovanou domácností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smlouvu o spolupráci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, společně sestavují a revidují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asistenční plán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a vedou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dokumentaci o poskytování asistence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.</a:t>
            </a:r>
            <a:endParaRPr lang="cs-CZ" sz="20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85725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800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Smlouva o spolupráci </a:t>
            </a:r>
            <a:r>
              <a:rPr kumimoji="0" lang="cs-CZ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obsahuje alespoň: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rozsah poskytování asistence,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místo a čas poskytování asistence,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označení bytu, v souvislosti s nímž se asistence poskytuje,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ujednání o dodržování asistenčního plánu a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dobu, na kterou se smlouva o asistenci uzavírá.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2000" kern="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 smlouvě o asistenci lze také ujednat, že nejdéle do uplynutí 2 měsíců od případné ztráty vyhovujícího bydlení, a dokud není byt vyklizen, zahrnuje asistence také podporu a pomoc odpovídající potřebám podporované osoby za účelem opětovného získání vyhovujícího bydlení. jedná se o tzv. překlenovací asistenci (pozměňovací návrh).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226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B87FB5B7-37B5-39BC-C0E4-89E87ABD7FE9}"/>
              </a:ext>
            </a:extLst>
          </p:cNvPr>
          <p:cNvSpPr/>
          <p:nvPr/>
        </p:nvSpPr>
        <p:spPr>
          <a:xfrm>
            <a:off x="673100" y="1734531"/>
            <a:ext cx="5640614" cy="4691522"/>
          </a:xfrm>
          <a:prstGeom prst="roundRect">
            <a:avLst>
              <a:gd name="adj" fmla="val 54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rtlCol="0" anchor="t"/>
          <a:lstStyle/>
          <a:p>
            <a:pPr>
              <a:spcAft>
                <a:spcPts val="3000"/>
              </a:spcAft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ASISTENČNÍ PLÁN</a:t>
            </a:r>
          </a:p>
          <a:p>
            <a:pPr>
              <a:spcAft>
                <a:spcPts val="600"/>
              </a:spcAft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Poskytovatel má povinnost s podporovanou osobou sestavit asistenční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plán, a to do 20 pracovních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dnů ode dne, kdy smlouva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o asistenci nabyla účinnosti.</a:t>
            </a:r>
          </a:p>
          <a:p>
            <a:pPr>
              <a:spcAft>
                <a:spcPts val="600"/>
              </a:spcAft>
            </a:pPr>
            <a:r>
              <a:rPr lang="cs-CZ" sz="1700" i="0" u="none" strike="noStrike" baseline="0" dirty="0">
                <a:solidFill>
                  <a:srgbClr val="000000"/>
                </a:solidFill>
              </a:rPr>
              <a:t>Asistenční plán musí minimálně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 jednou za 6 měsíců projít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revizí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Asistenční plán i jeho revize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nahrává asistenční služba </a:t>
            </a:r>
            <a:br>
              <a:rPr lang="cs-CZ" sz="1700" i="0" u="none" strike="noStrike" baseline="0" dirty="0">
                <a:solidFill>
                  <a:srgbClr val="000000"/>
                </a:solidFill>
              </a:rPr>
            </a:br>
            <a:r>
              <a:rPr lang="cs-CZ" sz="1700" i="0" u="none" strike="noStrike" baseline="0" dirty="0">
                <a:solidFill>
                  <a:srgbClr val="000000"/>
                </a:solidFill>
              </a:rPr>
              <a:t>do Evidence podpory bydlení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A13BF20-0D60-700B-AD0E-CF0BE33BCDD7}"/>
              </a:ext>
            </a:extLst>
          </p:cNvPr>
          <p:cNvSpPr/>
          <p:nvPr/>
        </p:nvSpPr>
        <p:spPr>
          <a:xfrm>
            <a:off x="7189509" y="1734531"/>
            <a:ext cx="4329390" cy="4691522"/>
          </a:xfrm>
          <a:prstGeom prst="roundRect">
            <a:avLst>
              <a:gd name="adj" fmla="val 544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80000" rIns="216000" rtlCol="0" anchor="t"/>
          <a:lstStyle/>
          <a:p>
            <a:pPr>
              <a:spcAft>
                <a:spcPts val="3000"/>
              </a:spcAft>
            </a:pPr>
            <a:r>
              <a:rPr lang="cs-CZ" sz="1700" dirty="0">
                <a:solidFill>
                  <a:schemeClr val="tx1"/>
                </a:solidFill>
              </a:rPr>
              <a:t>DOKUMENTACE O POSKYTOVÁNÍ ASISTENCE</a:t>
            </a:r>
          </a:p>
          <a:p>
            <a:pPr>
              <a:spcAft>
                <a:spcPts val="600"/>
              </a:spcAft>
            </a:pPr>
            <a:r>
              <a:rPr lang="cs-CZ" sz="1700" dirty="0">
                <a:solidFill>
                  <a:schemeClr val="tx1"/>
                </a:solidFill>
              </a:rPr>
              <a:t>Záznamy o jednotlivých intervencích asistenční služba zaznamenává do svého vlastního systému. </a:t>
            </a:r>
          </a:p>
          <a:p>
            <a:pPr>
              <a:spcAft>
                <a:spcPts val="600"/>
              </a:spcAft>
            </a:pPr>
            <a:r>
              <a:rPr lang="cs-CZ" sz="1700" dirty="0">
                <a:solidFill>
                  <a:schemeClr val="tx1"/>
                </a:solidFill>
              </a:rPr>
              <a:t>Poskytovatel dokumentaci </a:t>
            </a:r>
            <a:br>
              <a:rPr lang="cs-CZ" sz="1700" dirty="0">
                <a:solidFill>
                  <a:schemeClr val="tx1"/>
                </a:solidFill>
              </a:rPr>
            </a:br>
            <a:r>
              <a:rPr lang="cs-CZ" sz="1700" dirty="0">
                <a:solidFill>
                  <a:schemeClr val="tx1"/>
                </a:solidFill>
              </a:rPr>
              <a:t>o poskytování asistence uchovává po dobu 5 let od ukončení poskytování asistence podporované osobě.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5BD751C-1A69-1B01-F813-95907C4CBAB4}"/>
              </a:ext>
            </a:extLst>
          </p:cNvPr>
          <p:cNvCxnSpPr>
            <a:cxnSpLocks/>
          </p:cNvCxnSpPr>
          <p:nvPr/>
        </p:nvCxnSpPr>
        <p:spPr>
          <a:xfrm>
            <a:off x="977446" y="2422003"/>
            <a:ext cx="50319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4F744B2-94CA-99DD-7487-B43CA9962667}"/>
              </a:ext>
            </a:extLst>
          </p:cNvPr>
          <p:cNvCxnSpPr>
            <a:cxnSpLocks/>
          </p:cNvCxnSpPr>
          <p:nvPr/>
        </p:nvCxnSpPr>
        <p:spPr>
          <a:xfrm>
            <a:off x="7532914" y="2668746"/>
            <a:ext cx="36849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3">
            <a:extLst>
              <a:ext uri="{FF2B5EF4-FFF2-40B4-BE49-F238E27FC236}">
                <a16:creationId xmlns:a16="http://schemas.microsoft.com/office/drawing/2014/main" id="{1A4C9E1B-005E-DC5D-9AB1-B93AB6AE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</p:spPr>
        <p:txBody>
          <a:bodyPr/>
          <a:lstStyle/>
          <a:p>
            <a:r>
              <a:rPr lang="cs-CZ" dirty="0"/>
              <a:t>Dokumentace (II/II)</a:t>
            </a:r>
          </a:p>
        </p:txBody>
      </p:sp>
      <p:grpSp>
        <p:nvGrpSpPr>
          <p:cNvPr id="50" name="Grafický objekt 17" descr="Aplikace Graph a Note Paper s tužkou">
            <a:extLst>
              <a:ext uri="{FF2B5EF4-FFF2-40B4-BE49-F238E27FC236}">
                <a16:creationId xmlns:a16="http://schemas.microsoft.com/office/drawing/2014/main" id="{ECD9EF85-4259-2E88-2799-B6D902C6863F}"/>
              </a:ext>
            </a:extLst>
          </p:cNvPr>
          <p:cNvGrpSpPr/>
          <p:nvPr/>
        </p:nvGrpSpPr>
        <p:grpSpPr>
          <a:xfrm>
            <a:off x="4750955" y="3109476"/>
            <a:ext cx="1954646" cy="2980633"/>
            <a:chOff x="5109858" y="3036622"/>
            <a:chExt cx="2152059" cy="3281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5F09827E-A358-261F-A3E5-1B8B3AC32965}"/>
                </a:ext>
              </a:extLst>
            </p:cNvPr>
            <p:cNvSpPr/>
            <p:nvPr/>
          </p:nvSpPr>
          <p:spPr>
            <a:xfrm>
              <a:off x="5132175" y="3103601"/>
              <a:ext cx="2125265" cy="3214687"/>
            </a:xfrm>
            <a:custGeom>
              <a:avLst/>
              <a:gdLst>
                <a:gd name="connsiteX0" fmla="*/ 0 w 2125265"/>
                <a:gd name="connsiteY0" fmla="*/ 0 h 3214687"/>
                <a:gd name="connsiteX1" fmla="*/ 2125266 w 2125265"/>
                <a:gd name="connsiteY1" fmla="*/ 0 h 3214687"/>
                <a:gd name="connsiteX2" fmla="*/ 2125266 w 2125265"/>
                <a:gd name="connsiteY2" fmla="*/ 3214688 h 3214687"/>
                <a:gd name="connsiteX3" fmla="*/ 0 w 212526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5265" h="3214687">
                  <a:moveTo>
                    <a:pt x="0" y="0"/>
                  </a:moveTo>
                  <a:lnTo>
                    <a:pt x="2125266" y="0"/>
                  </a:lnTo>
                  <a:lnTo>
                    <a:pt x="2125266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52" name="Grafický objekt 17" descr="Aplikace Graph a Note Paper s tužkou">
              <a:extLst>
                <a:ext uri="{FF2B5EF4-FFF2-40B4-BE49-F238E27FC236}">
                  <a16:creationId xmlns:a16="http://schemas.microsoft.com/office/drawing/2014/main" id="{C51C87D5-6BBB-94B4-6CC2-84DA930B03C5}"/>
                </a:ext>
              </a:extLst>
            </p:cNvPr>
            <p:cNvGrpSpPr/>
            <p:nvPr/>
          </p:nvGrpSpPr>
          <p:grpSpPr>
            <a:xfrm>
              <a:off x="5109858" y="3036622"/>
              <a:ext cx="2152059" cy="3223621"/>
              <a:chOff x="5109858" y="3036622"/>
              <a:chExt cx="2152059" cy="3223621"/>
            </a:xfrm>
          </p:grpSpPr>
          <p:sp>
            <p:nvSpPr>
              <p:cNvPr id="53" name="Volný tvar: obrazec 52">
                <a:extLst>
                  <a:ext uri="{FF2B5EF4-FFF2-40B4-BE49-F238E27FC236}">
                    <a16:creationId xmlns:a16="http://schemas.microsoft.com/office/drawing/2014/main" id="{38403029-1F0A-2C40-33FC-78FD63D67AB0}"/>
                  </a:ext>
                </a:extLst>
              </p:cNvPr>
              <p:cNvSpPr/>
              <p:nvPr/>
            </p:nvSpPr>
            <p:spPr>
              <a:xfrm>
                <a:off x="5114316" y="3041089"/>
                <a:ext cx="2143125" cy="3214687"/>
              </a:xfrm>
              <a:custGeom>
                <a:avLst/>
                <a:gdLst>
                  <a:gd name="connsiteX0" fmla="*/ 0 w 2143125"/>
                  <a:gd name="connsiteY0" fmla="*/ 0 h 3214687"/>
                  <a:gd name="connsiteX1" fmla="*/ 2143125 w 2143125"/>
                  <a:gd name="connsiteY1" fmla="*/ 0 h 3214687"/>
                  <a:gd name="connsiteX2" fmla="*/ 2143125 w 2143125"/>
                  <a:gd name="connsiteY2" fmla="*/ 3214688 h 3214687"/>
                  <a:gd name="connsiteX3" fmla="*/ 0 w 2143125"/>
                  <a:gd name="connsiteY3" fmla="*/ 3214688 h 321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43125" h="3214687">
                    <a:moveTo>
                      <a:pt x="0" y="0"/>
                    </a:moveTo>
                    <a:lnTo>
                      <a:pt x="2143125" y="0"/>
                    </a:lnTo>
                    <a:lnTo>
                      <a:pt x="2143125" y="3214688"/>
                    </a:lnTo>
                    <a:lnTo>
                      <a:pt x="0" y="321468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4" name="Volný tvar: obrazec 53">
                <a:extLst>
                  <a:ext uri="{FF2B5EF4-FFF2-40B4-BE49-F238E27FC236}">
                    <a16:creationId xmlns:a16="http://schemas.microsoft.com/office/drawing/2014/main" id="{15C9B2A0-0902-78A4-C17E-559BB35A335E}"/>
                  </a:ext>
                </a:extLst>
              </p:cNvPr>
              <p:cNvSpPr/>
              <p:nvPr/>
            </p:nvSpPr>
            <p:spPr>
              <a:xfrm>
                <a:off x="5109858" y="3036622"/>
                <a:ext cx="2152059" cy="3223621"/>
              </a:xfrm>
              <a:custGeom>
                <a:avLst/>
                <a:gdLst>
                  <a:gd name="connsiteX0" fmla="*/ 2152050 w 2152059"/>
                  <a:gd name="connsiteY0" fmla="*/ 3223622 h 3223621"/>
                  <a:gd name="connsiteX1" fmla="*/ 0 w 2152059"/>
                  <a:gd name="connsiteY1" fmla="*/ 3223622 h 3223621"/>
                  <a:gd name="connsiteX2" fmla="*/ 0 w 2152059"/>
                  <a:gd name="connsiteY2" fmla="*/ 0 h 3223621"/>
                  <a:gd name="connsiteX3" fmla="*/ 2152060 w 2152059"/>
                  <a:gd name="connsiteY3" fmla="*/ 0 h 3223621"/>
                  <a:gd name="connsiteX4" fmla="*/ 2152060 w 2152059"/>
                  <a:gd name="connsiteY4" fmla="*/ 3223622 h 3223621"/>
                  <a:gd name="connsiteX5" fmla="*/ 8925 w 2152059"/>
                  <a:gd name="connsiteY5" fmla="*/ 3214688 h 3223621"/>
                  <a:gd name="connsiteX6" fmla="*/ 2143125 w 2152059"/>
                  <a:gd name="connsiteY6" fmla="*/ 3214688 h 3223621"/>
                  <a:gd name="connsiteX7" fmla="*/ 2143125 w 2152059"/>
                  <a:gd name="connsiteY7" fmla="*/ 8934 h 3223621"/>
                  <a:gd name="connsiteX8" fmla="*/ 8934 w 2152059"/>
                  <a:gd name="connsiteY8" fmla="*/ 8934 h 3223621"/>
                  <a:gd name="connsiteX9" fmla="*/ 8925 w 2152059"/>
                  <a:gd name="connsiteY9" fmla="*/ 3214688 h 3223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2059" h="3223621">
                    <a:moveTo>
                      <a:pt x="2152050" y="3223622"/>
                    </a:moveTo>
                    <a:lnTo>
                      <a:pt x="0" y="3223622"/>
                    </a:lnTo>
                    <a:lnTo>
                      <a:pt x="0" y="0"/>
                    </a:lnTo>
                    <a:lnTo>
                      <a:pt x="2152060" y="0"/>
                    </a:lnTo>
                    <a:lnTo>
                      <a:pt x="2152060" y="3223622"/>
                    </a:lnTo>
                    <a:close/>
                    <a:moveTo>
                      <a:pt x="8925" y="3214688"/>
                    </a:moveTo>
                    <a:lnTo>
                      <a:pt x="2143125" y="3214688"/>
                    </a:lnTo>
                    <a:lnTo>
                      <a:pt x="2143125" y="8934"/>
                    </a:lnTo>
                    <a:lnTo>
                      <a:pt x="8934" y="8934"/>
                    </a:lnTo>
                    <a:lnTo>
                      <a:pt x="8925" y="321468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5" name="Volný tvar: obrazec 54">
                <a:extLst>
                  <a:ext uri="{FF2B5EF4-FFF2-40B4-BE49-F238E27FC236}">
                    <a16:creationId xmlns:a16="http://schemas.microsoft.com/office/drawing/2014/main" id="{AD73DF97-953B-0B43-5468-D28FBF806E4A}"/>
                  </a:ext>
                </a:extLst>
              </p:cNvPr>
              <p:cNvSpPr/>
              <p:nvPr/>
            </p:nvSpPr>
            <p:spPr>
              <a:xfrm>
                <a:off x="5288452" y="3572412"/>
                <a:ext cx="1830590" cy="2366371"/>
              </a:xfrm>
              <a:custGeom>
                <a:avLst/>
                <a:gdLst>
                  <a:gd name="connsiteX0" fmla="*/ 0 w 1830590"/>
                  <a:gd name="connsiteY0" fmla="*/ 0 h 2366371"/>
                  <a:gd name="connsiteX1" fmla="*/ 0 w 1830590"/>
                  <a:gd name="connsiteY1" fmla="*/ 2366372 h 2366371"/>
                  <a:gd name="connsiteX2" fmla="*/ 1830591 w 1830590"/>
                  <a:gd name="connsiteY2" fmla="*/ 2366372 h 2366371"/>
                  <a:gd name="connsiteX3" fmla="*/ 1830591 w 1830590"/>
                  <a:gd name="connsiteY3" fmla="*/ 0 h 2366371"/>
                  <a:gd name="connsiteX4" fmla="*/ 0 w 1830590"/>
                  <a:gd name="connsiteY4" fmla="*/ 0 h 2366371"/>
                  <a:gd name="connsiteX5" fmla="*/ 867480 w 1830590"/>
                  <a:gd name="connsiteY5" fmla="*/ 1500187 h 2366371"/>
                  <a:gd name="connsiteX6" fmla="*/ 867480 w 1830590"/>
                  <a:gd name="connsiteY6" fmla="*/ 1401956 h 2366371"/>
                  <a:gd name="connsiteX7" fmla="*/ 965711 w 1830590"/>
                  <a:gd name="connsiteY7" fmla="*/ 1401956 h 2366371"/>
                  <a:gd name="connsiteX8" fmla="*/ 965711 w 1830590"/>
                  <a:gd name="connsiteY8" fmla="*/ 1500187 h 2366371"/>
                  <a:gd name="connsiteX9" fmla="*/ 867480 w 1830590"/>
                  <a:gd name="connsiteY9" fmla="*/ 1500187 h 2366371"/>
                  <a:gd name="connsiteX10" fmla="*/ 965702 w 1830590"/>
                  <a:gd name="connsiteY10" fmla="*/ 1509112 h 2366371"/>
                  <a:gd name="connsiteX11" fmla="*/ 965702 w 1830590"/>
                  <a:gd name="connsiteY11" fmla="*/ 1607344 h 2366371"/>
                  <a:gd name="connsiteX12" fmla="*/ 867470 w 1830590"/>
                  <a:gd name="connsiteY12" fmla="*/ 1607344 h 2366371"/>
                  <a:gd name="connsiteX13" fmla="*/ 867470 w 1830590"/>
                  <a:gd name="connsiteY13" fmla="*/ 1509112 h 2366371"/>
                  <a:gd name="connsiteX14" fmla="*/ 965702 w 1830590"/>
                  <a:gd name="connsiteY14" fmla="*/ 1509112 h 2366371"/>
                  <a:gd name="connsiteX15" fmla="*/ 965702 w 1830590"/>
                  <a:gd name="connsiteY15" fmla="*/ 866175 h 2366371"/>
                  <a:gd name="connsiteX16" fmla="*/ 965702 w 1830590"/>
                  <a:gd name="connsiteY16" fmla="*/ 964406 h 2366371"/>
                  <a:gd name="connsiteX17" fmla="*/ 867470 w 1830590"/>
                  <a:gd name="connsiteY17" fmla="*/ 964406 h 2366371"/>
                  <a:gd name="connsiteX18" fmla="*/ 867470 w 1830590"/>
                  <a:gd name="connsiteY18" fmla="*/ 866175 h 2366371"/>
                  <a:gd name="connsiteX19" fmla="*/ 965702 w 1830590"/>
                  <a:gd name="connsiteY19" fmla="*/ 866175 h 2366371"/>
                  <a:gd name="connsiteX20" fmla="*/ 867480 w 1830590"/>
                  <a:gd name="connsiteY20" fmla="*/ 857250 h 2366371"/>
                  <a:gd name="connsiteX21" fmla="*/ 867480 w 1830590"/>
                  <a:gd name="connsiteY21" fmla="*/ 759019 h 2366371"/>
                  <a:gd name="connsiteX22" fmla="*/ 965711 w 1830590"/>
                  <a:gd name="connsiteY22" fmla="*/ 759019 h 2366371"/>
                  <a:gd name="connsiteX23" fmla="*/ 965711 w 1830590"/>
                  <a:gd name="connsiteY23" fmla="*/ 857250 h 2366371"/>
                  <a:gd name="connsiteX24" fmla="*/ 867480 w 1830590"/>
                  <a:gd name="connsiteY24" fmla="*/ 857250 h 2366371"/>
                  <a:gd name="connsiteX25" fmla="*/ 867480 w 1830590"/>
                  <a:gd name="connsiteY25" fmla="*/ 1285875 h 2366371"/>
                  <a:gd name="connsiteX26" fmla="*/ 867480 w 1830590"/>
                  <a:gd name="connsiteY26" fmla="*/ 1187644 h 2366371"/>
                  <a:gd name="connsiteX27" fmla="*/ 965711 w 1830590"/>
                  <a:gd name="connsiteY27" fmla="*/ 1187644 h 2366371"/>
                  <a:gd name="connsiteX28" fmla="*/ 965711 w 1830590"/>
                  <a:gd name="connsiteY28" fmla="*/ 1285875 h 2366371"/>
                  <a:gd name="connsiteX29" fmla="*/ 867480 w 1830590"/>
                  <a:gd name="connsiteY29" fmla="*/ 1285875 h 2366371"/>
                  <a:gd name="connsiteX30" fmla="*/ 965702 w 1830590"/>
                  <a:gd name="connsiteY30" fmla="*/ 1294800 h 2366371"/>
                  <a:gd name="connsiteX31" fmla="*/ 965702 w 1830590"/>
                  <a:gd name="connsiteY31" fmla="*/ 1393031 h 2366371"/>
                  <a:gd name="connsiteX32" fmla="*/ 867470 w 1830590"/>
                  <a:gd name="connsiteY32" fmla="*/ 1393031 h 2366371"/>
                  <a:gd name="connsiteX33" fmla="*/ 867470 w 1830590"/>
                  <a:gd name="connsiteY33" fmla="*/ 1294800 h 2366371"/>
                  <a:gd name="connsiteX34" fmla="*/ 965702 w 1830590"/>
                  <a:gd name="connsiteY34" fmla="*/ 1294800 h 2366371"/>
                  <a:gd name="connsiteX35" fmla="*/ 867480 w 1830590"/>
                  <a:gd name="connsiteY35" fmla="*/ 1178719 h 2366371"/>
                  <a:gd name="connsiteX36" fmla="*/ 867480 w 1830590"/>
                  <a:gd name="connsiteY36" fmla="*/ 1080487 h 2366371"/>
                  <a:gd name="connsiteX37" fmla="*/ 965711 w 1830590"/>
                  <a:gd name="connsiteY37" fmla="*/ 1080487 h 2366371"/>
                  <a:gd name="connsiteX38" fmla="*/ 965711 w 1830590"/>
                  <a:gd name="connsiteY38" fmla="*/ 1178719 h 2366371"/>
                  <a:gd name="connsiteX39" fmla="*/ 867480 w 1830590"/>
                  <a:gd name="connsiteY39" fmla="*/ 1178719 h 2366371"/>
                  <a:gd name="connsiteX40" fmla="*/ 867480 w 1830590"/>
                  <a:gd name="connsiteY40" fmla="*/ 1071562 h 2366371"/>
                  <a:gd name="connsiteX41" fmla="*/ 867480 w 1830590"/>
                  <a:gd name="connsiteY41" fmla="*/ 973331 h 2366371"/>
                  <a:gd name="connsiteX42" fmla="*/ 965711 w 1830590"/>
                  <a:gd name="connsiteY42" fmla="*/ 973331 h 2366371"/>
                  <a:gd name="connsiteX43" fmla="*/ 965711 w 1830590"/>
                  <a:gd name="connsiteY43" fmla="*/ 1071562 h 2366371"/>
                  <a:gd name="connsiteX44" fmla="*/ 867480 w 1830590"/>
                  <a:gd name="connsiteY44" fmla="*/ 1071562 h 2366371"/>
                  <a:gd name="connsiteX45" fmla="*/ 858546 w 1830590"/>
                  <a:gd name="connsiteY45" fmla="*/ 964406 h 2366371"/>
                  <a:gd name="connsiteX46" fmla="*/ 760314 w 1830590"/>
                  <a:gd name="connsiteY46" fmla="*/ 964406 h 2366371"/>
                  <a:gd name="connsiteX47" fmla="*/ 760314 w 1830590"/>
                  <a:gd name="connsiteY47" fmla="*/ 866175 h 2366371"/>
                  <a:gd name="connsiteX48" fmla="*/ 858546 w 1830590"/>
                  <a:gd name="connsiteY48" fmla="*/ 866175 h 2366371"/>
                  <a:gd name="connsiteX49" fmla="*/ 858546 w 1830590"/>
                  <a:gd name="connsiteY49" fmla="*/ 964406 h 2366371"/>
                  <a:gd name="connsiteX50" fmla="*/ 858546 w 1830590"/>
                  <a:gd name="connsiteY50" fmla="*/ 973331 h 2366371"/>
                  <a:gd name="connsiteX51" fmla="*/ 858546 w 1830590"/>
                  <a:gd name="connsiteY51" fmla="*/ 1071562 h 2366371"/>
                  <a:gd name="connsiteX52" fmla="*/ 760314 w 1830590"/>
                  <a:gd name="connsiteY52" fmla="*/ 1071562 h 2366371"/>
                  <a:gd name="connsiteX53" fmla="*/ 760314 w 1830590"/>
                  <a:gd name="connsiteY53" fmla="*/ 973331 h 2366371"/>
                  <a:gd name="connsiteX54" fmla="*/ 858546 w 1830590"/>
                  <a:gd name="connsiteY54" fmla="*/ 973331 h 2366371"/>
                  <a:gd name="connsiteX55" fmla="*/ 858546 w 1830590"/>
                  <a:gd name="connsiteY55" fmla="*/ 1080487 h 2366371"/>
                  <a:gd name="connsiteX56" fmla="*/ 858546 w 1830590"/>
                  <a:gd name="connsiteY56" fmla="*/ 1178719 h 2366371"/>
                  <a:gd name="connsiteX57" fmla="*/ 760314 w 1830590"/>
                  <a:gd name="connsiteY57" fmla="*/ 1178719 h 2366371"/>
                  <a:gd name="connsiteX58" fmla="*/ 760314 w 1830590"/>
                  <a:gd name="connsiteY58" fmla="*/ 1080487 h 2366371"/>
                  <a:gd name="connsiteX59" fmla="*/ 858546 w 1830590"/>
                  <a:gd name="connsiteY59" fmla="*/ 1080487 h 2366371"/>
                  <a:gd name="connsiteX60" fmla="*/ 858546 w 1830590"/>
                  <a:gd name="connsiteY60" fmla="*/ 1187644 h 2366371"/>
                  <a:gd name="connsiteX61" fmla="*/ 858546 w 1830590"/>
                  <a:gd name="connsiteY61" fmla="*/ 1285875 h 2366371"/>
                  <a:gd name="connsiteX62" fmla="*/ 760314 w 1830590"/>
                  <a:gd name="connsiteY62" fmla="*/ 1285875 h 2366371"/>
                  <a:gd name="connsiteX63" fmla="*/ 760314 w 1830590"/>
                  <a:gd name="connsiteY63" fmla="*/ 1187644 h 2366371"/>
                  <a:gd name="connsiteX64" fmla="*/ 858546 w 1830590"/>
                  <a:gd name="connsiteY64" fmla="*/ 1187644 h 2366371"/>
                  <a:gd name="connsiteX65" fmla="*/ 858546 w 1830590"/>
                  <a:gd name="connsiteY65" fmla="*/ 1294800 h 2366371"/>
                  <a:gd name="connsiteX66" fmla="*/ 858546 w 1830590"/>
                  <a:gd name="connsiteY66" fmla="*/ 1393031 h 2366371"/>
                  <a:gd name="connsiteX67" fmla="*/ 760314 w 1830590"/>
                  <a:gd name="connsiteY67" fmla="*/ 1393031 h 2366371"/>
                  <a:gd name="connsiteX68" fmla="*/ 760314 w 1830590"/>
                  <a:gd name="connsiteY68" fmla="*/ 1294800 h 2366371"/>
                  <a:gd name="connsiteX69" fmla="*/ 858546 w 1830590"/>
                  <a:gd name="connsiteY69" fmla="*/ 1294800 h 2366371"/>
                  <a:gd name="connsiteX70" fmla="*/ 858546 w 1830590"/>
                  <a:gd name="connsiteY70" fmla="*/ 1401956 h 2366371"/>
                  <a:gd name="connsiteX71" fmla="*/ 858546 w 1830590"/>
                  <a:gd name="connsiteY71" fmla="*/ 1500187 h 2366371"/>
                  <a:gd name="connsiteX72" fmla="*/ 760314 w 1830590"/>
                  <a:gd name="connsiteY72" fmla="*/ 1500187 h 2366371"/>
                  <a:gd name="connsiteX73" fmla="*/ 760314 w 1830590"/>
                  <a:gd name="connsiteY73" fmla="*/ 1401956 h 2366371"/>
                  <a:gd name="connsiteX74" fmla="*/ 858546 w 1830590"/>
                  <a:gd name="connsiteY74" fmla="*/ 1401956 h 2366371"/>
                  <a:gd name="connsiteX75" fmla="*/ 974636 w 1830590"/>
                  <a:gd name="connsiteY75" fmla="*/ 1401956 h 2366371"/>
                  <a:gd name="connsiteX76" fmla="*/ 1072867 w 1830590"/>
                  <a:gd name="connsiteY76" fmla="*/ 1401956 h 2366371"/>
                  <a:gd name="connsiteX77" fmla="*/ 1072867 w 1830590"/>
                  <a:gd name="connsiteY77" fmla="*/ 1500187 h 2366371"/>
                  <a:gd name="connsiteX78" fmla="*/ 974636 w 1830590"/>
                  <a:gd name="connsiteY78" fmla="*/ 1500187 h 2366371"/>
                  <a:gd name="connsiteX79" fmla="*/ 974636 w 1830590"/>
                  <a:gd name="connsiteY79" fmla="*/ 1401956 h 2366371"/>
                  <a:gd name="connsiteX80" fmla="*/ 974636 w 1830590"/>
                  <a:gd name="connsiteY80" fmla="*/ 1393031 h 2366371"/>
                  <a:gd name="connsiteX81" fmla="*/ 974636 w 1830590"/>
                  <a:gd name="connsiteY81" fmla="*/ 1294800 h 2366371"/>
                  <a:gd name="connsiteX82" fmla="*/ 1072867 w 1830590"/>
                  <a:gd name="connsiteY82" fmla="*/ 1294800 h 2366371"/>
                  <a:gd name="connsiteX83" fmla="*/ 1072867 w 1830590"/>
                  <a:gd name="connsiteY83" fmla="*/ 1393031 h 2366371"/>
                  <a:gd name="connsiteX84" fmla="*/ 974636 w 1830590"/>
                  <a:gd name="connsiteY84" fmla="*/ 1393031 h 2366371"/>
                  <a:gd name="connsiteX85" fmla="*/ 974636 w 1830590"/>
                  <a:gd name="connsiteY85" fmla="*/ 1285875 h 2366371"/>
                  <a:gd name="connsiteX86" fmla="*/ 974636 w 1830590"/>
                  <a:gd name="connsiteY86" fmla="*/ 1187644 h 2366371"/>
                  <a:gd name="connsiteX87" fmla="*/ 1072867 w 1830590"/>
                  <a:gd name="connsiteY87" fmla="*/ 1187644 h 2366371"/>
                  <a:gd name="connsiteX88" fmla="*/ 1072867 w 1830590"/>
                  <a:gd name="connsiteY88" fmla="*/ 1285875 h 2366371"/>
                  <a:gd name="connsiteX89" fmla="*/ 974636 w 1830590"/>
                  <a:gd name="connsiteY89" fmla="*/ 1285875 h 2366371"/>
                  <a:gd name="connsiteX90" fmla="*/ 974636 w 1830590"/>
                  <a:gd name="connsiteY90" fmla="*/ 1178719 h 2366371"/>
                  <a:gd name="connsiteX91" fmla="*/ 974636 w 1830590"/>
                  <a:gd name="connsiteY91" fmla="*/ 1080487 h 2366371"/>
                  <a:gd name="connsiteX92" fmla="*/ 1072867 w 1830590"/>
                  <a:gd name="connsiteY92" fmla="*/ 1080487 h 2366371"/>
                  <a:gd name="connsiteX93" fmla="*/ 1072867 w 1830590"/>
                  <a:gd name="connsiteY93" fmla="*/ 1178719 h 2366371"/>
                  <a:gd name="connsiteX94" fmla="*/ 974636 w 1830590"/>
                  <a:gd name="connsiteY94" fmla="*/ 1178719 h 2366371"/>
                  <a:gd name="connsiteX95" fmla="*/ 974636 w 1830590"/>
                  <a:gd name="connsiteY95" fmla="*/ 1071562 h 2366371"/>
                  <a:gd name="connsiteX96" fmla="*/ 974636 w 1830590"/>
                  <a:gd name="connsiteY96" fmla="*/ 973331 h 2366371"/>
                  <a:gd name="connsiteX97" fmla="*/ 1072867 w 1830590"/>
                  <a:gd name="connsiteY97" fmla="*/ 973331 h 2366371"/>
                  <a:gd name="connsiteX98" fmla="*/ 1072867 w 1830590"/>
                  <a:gd name="connsiteY98" fmla="*/ 1071562 h 2366371"/>
                  <a:gd name="connsiteX99" fmla="*/ 974636 w 1830590"/>
                  <a:gd name="connsiteY99" fmla="*/ 1071562 h 2366371"/>
                  <a:gd name="connsiteX100" fmla="*/ 974636 w 1830590"/>
                  <a:gd name="connsiteY100" fmla="*/ 964406 h 2366371"/>
                  <a:gd name="connsiteX101" fmla="*/ 974636 w 1830590"/>
                  <a:gd name="connsiteY101" fmla="*/ 866175 h 2366371"/>
                  <a:gd name="connsiteX102" fmla="*/ 1072867 w 1830590"/>
                  <a:gd name="connsiteY102" fmla="*/ 866175 h 2366371"/>
                  <a:gd name="connsiteX103" fmla="*/ 1072867 w 1830590"/>
                  <a:gd name="connsiteY103" fmla="*/ 964406 h 2366371"/>
                  <a:gd name="connsiteX104" fmla="*/ 974636 w 1830590"/>
                  <a:gd name="connsiteY104" fmla="*/ 964406 h 2366371"/>
                  <a:gd name="connsiteX105" fmla="*/ 974636 w 1830590"/>
                  <a:gd name="connsiteY105" fmla="*/ 857250 h 2366371"/>
                  <a:gd name="connsiteX106" fmla="*/ 974636 w 1830590"/>
                  <a:gd name="connsiteY106" fmla="*/ 759019 h 2366371"/>
                  <a:gd name="connsiteX107" fmla="*/ 1072867 w 1830590"/>
                  <a:gd name="connsiteY107" fmla="*/ 759019 h 2366371"/>
                  <a:gd name="connsiteX108" fmla="*/ 1072867 w 1830590"/>
                  <a:gd name="connsiteY108" fmla="*/ 857250 h 2366371"/>
                  <a:gd name="connsiteX109" fmla="*/ 974636 w 1830590"/>
                  <a:gd name="connsiteY109" fmla="*/ 857250 h 2366371"/>
                  <a:gd name="connsiteX110" fmla="*/ 974636 w 1830590"/>
                  <a:gd name="connsiteY110" fmla="*/ 750094 h 2366371"/>
                  <a:gd name="connsiteX111" fmla="*/ 974636 w 1830590"/>
                  <a:gd name="connsiteY111" fmla="*/ 651862 h 2366371"/>
                  <a:gd name="connsiteX112" fmla="*/ 1072867 w 1830590"/>
                  <a:gd name="connsiteY112" fmla="*/ 651862 h 2366371"/>
                  <a:gd name="connsiteX113" fmla="*/ 1072867 w 1830590"/>
                  <a:gd name="connsiteY113" fmla="*/ 750094 h 2366371"/>
                  <a:gd name="connsiteX114" fmla="*/ 974636 w 1830590"/>
                  <a:gd name="connsiteY114" fmla="*/ 750094 h 2366371"/>
                  <a:gd name="connsiteX115" fmla="*/ 965702 w 1830590"/>
                  <a:gd name="connsiteY115" fmla="*/ 750094 h 2366371"/>
                  <a:gd name="connsiteX116" fmla="*/ 867470 w 1830590"/>
                  <a:gd name="connsiteY116" fmla="*/ 750094 h 2366371"/>
                  <a:gd name="connsiteX117" fmla="*/ 867470 w 1830590"/>
                  <a:gd name="connsiteY117" fmla="*/ 651862 h 2366371"/>
                  <a:gd name="connsiteX118" fmla="*/ 965702 w 1830590"/>
                  <a:gd name="connsiteY118" fmla="*/ 651862 h 2366371"/>
                  <a:gd name="connsiteX119" fmla="*/ 965702 w 1830590"/>
                  <a:gd name="connsiteY119" fmla="*/ 750094 h 2366371"/>
                  <a:gd name="connsiteX120" fmla="*/ 858546 w 1830590"/>
                  <a:gd name="connsiteY120" fmla="*/ 750094 h 2366371"/>
                  <a:gd name="connsiteX121" fmla="*/ 760314 w 1830590"/>
                  <a:gd name="connsiteY121" fmla="*/ 750094 h 2366371"/>
                  <a:gd name="connsiteX122" fmla="*/ 760314 w 1830590"/>
                  <a:gd name="connsiteY122" fmla="*/ 651862 h 2366371"/>
                  <a:gd name="connsiteX123" fmla="*/ 858546 w 1830590"/>
                  <a:gd name="connsiteY123" fmla="*/ 651862 h 2366371"/>
                  <a:gd name="connsiteX124" fmla="*/ 858546 w 1830590"/>
                  <a:gd name="connsiteY124" fmla="*/ 750094 h 2366371"/>
                  <a:gd name="connsiteX125" fmla="*/ 858546 w 1830590"/>
                  <a:gd name="connsiteY125" fmla="*/ 759019 h 2366371"/>
                  <a:gd name="connsiteX126" fmla="*/ 858546 w 1830590"/>
                  <a:gd name="connsiteY126" fmla="*/ 857250 h 2366371"/>
                  <a:gd name="connsiteX127" fmla="*/ 760314 w 1830590"/>
                  <a:gd name="connsiteY127" fmla="*/ 857250 h 2366371"/>
                  <a:gd name="connsiteX128" fmla="*/ 760314 w 1830590"/>
                  <a:gd name="connsiteY128" fmla="*/ 759019 h 2366371"/>
                  <a:gd name="connsiteX129" fmla="*/ 858546 w 1830590"/>
                  <a:gd name="connsiteY129" fmla="*/ 759019 h 2366371"/>
                  <a:gd name="connsiteX130" fmla="*/ 751389 w 1830590"/>
                  <a:gd name="connsiteY130" fmla="*/ 857250 h 2366371"/>
                  <a:gd name="connsiteX131" fmla="*/ 653158 w 1830590"/>
                  <a:gd name="connsiteY131" fmla="*/ 857250 h 2366371"/>
                  <a:gd name="connsiteX132" fmla="*/ 653158 w 1830590"/>
                  <a:gd name="connsiteY132" fmla="*/ 759019 h 2366371"/>
                  <a:gd name="connsiteX133" fmla="*/ 751389 w 1830590"/>
                  <a:gd name="connsiteY133" fmla="*/ 759019 h 2366371"/>
                  <a:gd name="connsiteX134" fmla="*/ 751389 w 1830590"/>
                  <a:gd name="connsiteY134" fmla="*/ 857250 h 2366371"/>
                  <a:gd name="connsiteX135" fmla="*/ 751389 w 1830590"/>
                  <a:gd name="connsiteY135" fmla="*/ 866175 h 2366371"/>
                  <a:gd name="connsiteX136" fmla="*/ 751389 w 1830590"/>
                  <a:gd name="connsiteY136" fmla="*/ 964406 h 2366371"/>
                  <a:gd name="connsiteX137" fmla="*/ 653158 w 1830590"/>
                  <a:gd name="connsiteY137" fmla="*/ 964406 h 2366371"/>
                  <a:gd name="connsiteX138" fmla="*/ 653158 w 1830590"/>
                  <a:gd name="connsiteY138" fmla="*/ 866175 h 2366371"/>
                  <a:gd name="connsiteX139" fmla="*/ 751389 w 1830590"/>
                  <a:gd name="connsiteY139" fmla="*/ 866175 h 2366371"/>
                  <a:gd name="connsiteX140" fmla="*/ 751389 w 1830590"/>
                  <a:gd name="connsiteY140" fmla="*/ 973331 h 2366371"/>
                  <a:gd name="connsiteX141" fmla="*/ 751389 w 1830590"/>
                  <a:gd name="connsiteY141" fmla="*/ 1071562 h 2366371"/>
                  <a:gd name="connsiteX142" fmla="*/ 653158 w 1830590"/>
                  <a:gd name="connsiteY142" fmla="*/ 1071562 h 2366371"/>
                  <a:gd name="connsiteX143" fmla="*/ 653158 w 1830590"/>
                  <a:gd name="connsiteY143" fmla="*/ 973331 h 2366371"/>
                  <a:gd name="connsiteX144" fmla="*/ 751389 w 1830590"/>
                  <a:gd name="connsiteY144" fmla="*/ 973331 h 2366371"/>
                  <a:gd name="connsiteX145" fmla="*/ 751389 w 1830590"/>
                  <a:gd name="connsiteY145" fmla="*/ 1080487 h 2366371"/>
                  <a:gd name="connsiteX146" fmla="*/ 751389 w 1830590"/>
                  <a:gd name="connsiteY146" fmla="*/ 1178719 h 2366371"/>
                  <a:gd name="connsiteX147" fmla="*/ 653158 w 1830590"/>
                  <a:gd name="connsiteY147" fmla="*/ 1178719 h 2366371"/>
                  <a:gd name="connsiteX148" fmla="*/ 653158 w 1830590"/>
                  <a:gd name="connsiteY148" fmla="*/ 1080487 h 2366371"/>
                  <a:gd name="connsiteX149" fmla="*/ 751389 w 1830590"/>
                  <a:gd name="connsiteY149" fmla="*/ 1080487 h 2366371"/>
                  <a:gd name="connsiteX150" fmla="*/ 751389 w 1830590"/>
                  <a:gd name="connsiteY150" fmla="*/ 1187644 h 2366371"/>
                  <a:gd name="connsiteX151" fmla="*/ 751389 w 1830590"/>
                  <a:gd name="connsiteY151" fmla="*/ 1285875 h 2366371"/>
                  <a:gd name="connsiteX152" fmla="*/ 653158 w 1830590"/>
                  <a:gd name="connsiteY152" fmla="*/ 1285875 h 2366371"/>
                  <a:gd name="connsiteX153" fmla="*/ 653158 w 1830590"/>
                  <a:gd name="connsiteY153" fmla="*/ 1187644 h 2366371"/>
                  <a:gd name="connsiteX154" fmla="*/ 751389 w 1830590"/>
                  <a:gd name="connsiteY154" fmla="*/ 1187644 h 2366371"/>
                  <a:gd name="connsiteX155" fmla="*/ 751389 w 1830590"/>
                  <a:gd name="connsiteY155" fmla="*/ 1294800 h 2366371"/>
                  <a:gd name="connsiteX156" fmla="*/ 751389 w 1830590"/>
                  <a:gd name="connsiteY156" fmla="*/ 1393031 h 2366371"/>
                  <a:gd name="connsiteX157" fmla="*/ 653158 w 1830590"/>
                  <a:gd name="connsiteY157" fmla="*/ 1393031 h 2366371"/>
                  <a:gd name="connsiteX158" fmla="*/ 653158 w 1830590"/>
                  <a:gd name="connsiteY158" fmla="*/ 1294800 h 2366371"/>
                  <a:gd name="connsiteX159" fmla="*/ 751389 w 1830590"/>
                  <a:gd name="connsiteY159" fmla="*/ 1294800 h 2366371"/>
                  <a:gd name="connsiteX160" fmla="*/ 751389 w 1830590"/>
                  <a:gd name="connsiteY160" fmla="*/ 1401956 h 2366371"/>
                  <a:gd name="connsiteX161" fmla="*/ 751389 w 1830590"/>
                  <a:gd name="connsiteY161" fmla="*/ 1500187 h 2366371"/>
                  <a:gd name="connsiteX162" fmla="*/ 653158 w 1830590"/>
                  <a:gd name="connsiteY162" fmla="*/ 1500187 h 2366371"/>
                  <a:gd name="connsiteX163" fmla="*/ 653158 w 1830590"/>
                  <a:gd name="connsiteY163" fmla="*/ 1401956 h 2366371"/>
                  <a:gd name="connsiteX164" fmla="*/ 751389 w 1830590"/>
                  <a:gd name="connsiteY164" fmla="*/ 1401956 h 2366371"/>
                  <a:gd name="connsiteX165" fmla="*/ 751389 w 1830590"/>
                  <a:gd name="connsiteY165" fmla="*/ 1509112 h 2366371"/>
                  <a:gd name="connsiteX166" fmla="*/ 751389 w 1830590"/>
                  <a:gd name="connsiteY166" fmla="*/ 1607344 h 2366371"/>
                  <a:gd name="connsiteX167" fmla="*/ 653158 w 1830590"/>
                  <a:gd name="connsiteY167" fmla="*/ 1607344 h 2366371"/>
                  <a:gd name="connsiteX168" fmla="*/ 653158 w 1830590"/>
                  <a:gd name="connsiteY168" fmla="*/ 1509112 h 2366371"/>
                  <a:gd name="connsiteX169" fmla="*/ 751389 w 1830590"/>
                  <a:gd name="connsiteY169" fmla="*/ 1509112 h 2366371"/>
                  <a:gd name="connsiteX170" fmla="*/ 760324 w 1830590"/>
                  <a:gd name="connsiteY170" fmla="*/ 1509112 h 2366371"/>
                  <a:gd name="connsiteX171" fmla="*/ 858555 w 1830590"/>
                  <a:gd name="connsiteY171" fmla="*/ 1509112 h 2366371"/>
                  <a:gd name="connsiteX172" fmla="*/ 858555 w 1830590"/>
                  <a:gd name="connsiteY172" fmla="*/ 1607344 h 2366371"/>
                  <a:gd name="connsiteX173" fmla="*/ 760324 w 1830590"/>
                  <a:gd name="connsiteY173" fmla="*/ 1607344 h 2366371"/>
                  <a:gd name="connsiteX174" fmla="*/ 760324 w 1830590"/>
                  <a:gd name="connsiteY174" fmla="*/ 1509112 h 2366371"/>
                  <a:gd name="connsiteX175" fmla="*/ 858546 w 1830590"/>
                  <a:gd name="connsiteY175" fmla="*/ 1616269 h 2366371"/>
                  <a:gd name="connsiteX176" fmla="*/ 858546 w 1830590"/>
                  <a:gd name="connsiteY176" fmla="*/ 1714500 h 2366371"/>
                  <a:gd name="connsiteX177" fmla="*/ 760314 w 1830590"/>
                  <a:gd name="connsiteY177" fmla="*/ 1714500 h 2366371"/>
                  <a:gd name="connsiteX178" fmla="*/ 760314 w 1830590"/>
                  <a:gd name="connsiteY178" fmla="*/ 1616269 h 2366371"/>
                  <a:gd name="connsiteX179" fmla="*/ 858546 w 1830590"/>
                  <a:gd name="connsiteY179" fmla="*/ 1616269 h 2366371"/>
                  <a:gd name="connsiteX180" fmla="*/ 867480 w 1830590"/>
                  <a:gd name="connsiteY180" fmla="*/ 1616269 h 2366371"/>
                  <a:gd name="connsiteX181" fmla="*/ 965711 w 1830590"/>
                  <a:gd name="connsiteY181" fmla="*/ 1616269 h 2366371"/>
                  <a:gd name="connsiteX182" fmla="*/ 965711 w 1830590"/>
                  <a:gd name="connsiteY182" fmla="*/ 1714500 h 2366371"/>
                  <a:gd name="connsiteX183" fmla="*/ 867480 w 1830590"/>
                  <a:gd name="connsiteY183" fmla="*/ 1714500 h 2366371"/>
                  <a:gd name="connsiteX184" fmla="*/ 867480 w 1830590"/>
                  <a:gd name="connsiteY184" fmla="*/ 1616269 h 2366371"/>
                  <a:gd name="connsiteX185" fmla="*/ 974636 w 1830590"/>
                  <a:gd name="connsiteY185" fmla="*/ 1616269 h 2366371"/>
                  <a:gd name="connsiteX186" fmla="*/ 1072867 w 1830590"/>
                  <a:gd name="connsiteY186" fmla="*/ 1616269 h 2366371"/>
                  <a:gd name="connsiteX187" fmla="*/ 1072867 w 1830590"/>
                  <a:gd name="connsiteY187" fmla="*/ 1714500 h 2366371"/>
                  <a:gd name="connsiteX188" fmla="*/ 974636 w 1830590"/>
                  <a:gd name="connsiteY188" fmla="*/ 1714500 h 2366371"/>
                  <a:gd name="connsiteX189" fmla="*/ 974636 w 1830590"/>
                  <a:gd name="connsiteY189" fmla="*/ 1616269 h 2366371"/>
                  <a:gd name="connsiteX190" fmla="*/ 974636 w 1830590"/>
                  <a:gd name="connsiteY190" fmla="*/ 1607344 h 2366371"/>
                  <a:gd name="connsiteX191" fmla="*/ 974636 w 1830590"/>
                  <a:gd name="connsiteY191" fmla="*/ 1509112 h 2366371"/>
                  <a:gd name="connsiteX192" fmla="*/ 1072867 w 1830590"/>
                  <a:gd name="connsiteY192" fmla="*/ 1509112 h 2366371"/>
                  <a:gd name="connsiteX193" fmla="*/ 1072867 w 1830590"/>
                  <a:gd name="connsiteY193" fmla="*/ 1607344 h 2366371"/>
                  <a:gd name="connsiteX194" fmla="*/ 974636 w 1830590"/>
                  <a:gd name="connsiteY194" fmla="*/ 1607344 h 2366371"/>
                  <a:gd name="connsiteX195" fmla="*/ 1081792 w 1830590"/>
                  <a:gd name="connsiteY195" fmla="*/ 1509112 h 2366371"/>
                  <a:gd name="connsiteX196" fmla="*/ 1180024 w 1830590"/>
                  <a:gd name="connsiteY196" fmla="*/ 1509112 h 2366371"/>
                  <a:gd name="connsiteX197" fmla="*/ 1180024 w 1830590"/>
                  <a:gd name="connsiteY197" fmla="*/ 1607344 h 2366371"/>
                  <a:gd name="connsiteX198" fmla="*/ 1081792 w 1830590"/>
                  <a:gd name="connsiteY198" fmla="*/ 1607344 h 2366371"/>
                  <a:gd name="connsiteX199" fmla="*/ 1081792 w 1830590"/>
                  <a:gd name="connsiteY199" fmla="*/ 1509112 h 2366371"/>
                  <a:gd name="connsiteX200" fmla="*/ 1081792 w 1830590"/>
                  <a:gd name="connsiteY200" fmla="*/ 1500187 h 2366371"/>
                  <a:gd name="connsiteX201" fmla="*/ 1081792 w 1830590"/>
                  <a:gd name="connsiteY201" fmla="*/ 1401956 h 2366371"/>
                  <a:gd name="connsiteX202" fmla="*/ 1180024 w 1830590"/>
                  <a:gd name="connsiteY202" fmla="*/ 1401956 h 2366371"/>
                  <a:gd name="connsiteX203" fmla="*/ 1180024 w 1830590"/>
                  <a:gd name="connsiteY203" fmla="*/ 1500187 h 2366371"/>
                  <a:gd name="connsiteX204" fmla="*/ 1081792 w 1830590"/>
                  <a:gd name="connsiteY204" fmla="*/ 1500187 h 2366371"/>
                  <a:gd name="connsiteX205" fmla="*/ 1081792 w 1830590"/>
                  <a:gd name="connsiteY205" fmla="*/ 1393031 h 2366371"/>
                  <a:gd name="connsiteX206" fmla="*/ 1081792 w 1830590"/>
                  <a:gd name="connsiteY206" fmla="*/ 1294800 h 2366371"/>
                  <a:gd name="connsiteX207" fmla="*/ 1180024 w 1830590"/>
                  <a:gd name="connsiteY207" fmla="*/ 1294800 h 2366371"/>
                  <a:gd name="connsiteX208" fmla="*/ 1180024 w 1830590"/>
                  <a:gd name="connsiteY208" fmla="*/ 1393031 h 2366371"/>
                  <a:gd name="connsiteX209" fmla="*/ 1081792 w 1830590"/>
                  <a:gd name="connsiteY209" fmla="*/ 1393031 h 2366371"/>
                  <a:gd name="connsiteX210" fmla="*/ 1081792 w 1830590"/>
                  <a:gd name="connsiteY210" fmla="*/ 1285875 h 2366371"/>
                  <a:gd name="connsiteX211" fmla="*/ 1081792 w 1830590"/>
                  <a:gd name="connsiteY211" fmla="*/ 1187644 h 2366371"/>
                  <a:gd name="connsiteX212" fmla="*/ 1180024 w 1830590"/>
                  <a:gd name="connsiteY212" fmla="*/ 1187644 h 2366371"/>
                  <a:gd name="connsiteX213" fmla="*/ 1180024 w 1830590"/>
                  <a:gd name="connsiteY213" fmla="*/ 1285875 h 2366371"/>
                  <a:gd name="connsiteX214" fmla="*/ 1081792 w 1830590"/>
                  <a:gd name="connsiteY214" fmla="*/ 1285875 h 2366371"/>
                  <a:gd name="connsiteX215" fmla="*/ 1081792 w 1830590"/>
                  <a:gd name="connsiteY215" fmla="*/ 1178719 h 2366371"/>
                  <a:gd name="connsiteX216" fmla="*/ 1081792 w 1830590"/>
                  <a:gd name="connsiteY216" fmla="*/ 1080487 h 2366371"/>
                  <a:gd name="connsiteX217" fmla="*/ 1180024 w 1830590"/>
                  <a:gd name="connsiteY217" fmla="*/ 1080487 h 2366371"/>
                  <a:gd name="connsiteX218" fmla="*/ 1180024 w 1830590"/>
                  <a:gd name="connsiteY218" fmla="*/ 1178719 h 2366371"/>
                  <a:gd name="connsiteX219" fmla="*/ 1081792 w 1830590"/>
                  <a:gd name="connsiteY219" fmla="*/ 1178719 h 2366371"/>
                  <a:gd name="connsiteX220" fmla="*/ 1081792 w 1830590"/>
                  <a:gd name="connsiteY220" fmla="*/ 1071562 h 2366371"/>
                  <a:gd name="connsiteX221" fmla="*/ 1081792 w 1830590"/>
                  <a:gd name="connsiteY221" fmla="*/ 973331 h 2366371"/>
                  <a:gd name="connsiteX222" fmla="*/ 1180024 w 1830590"/>
                  <a:gd name="connsiteY222" fmla="*/ 973331 h 2366371"/>
                  <a:gd name="connsiteX223" fmla="*/ 1180024 w 1830590"/>
                  <a:gd name="connsiteY223" fmla="*/ 1071562 h 2366371"/>
                  <a:gd name="connsiteX224" fmla="*/ 1081792 w 1830590"/>
                  <a:gd name="connsiteY224" fmla="*/ 1071562 h 2366371"/>
                  <a:gd name="connsiteX225" fmla="*/ 1081792 w 1830590"/>
                  <a:gd name="connsiteY225" fmla="*/ 964406 h 2366371"/>
                  <a:gd name="connsiteX226" fmla="*/ 1081792 w 1830590"/>
                  <a:gd name="connsiteY226" fmla="*/ 866175 h 2366371"/>
                  <a:gd name="connsiteX227" fmla="*/ 1180024 w 1830590"/>
                  <a:gd name="connsiteY227" fmla="*/ 866175 h 2366371"/>
                  <a:gd name="connsiteX228" fmla="*/ 1180024 w 1830590"/>
                  <a:gd name="connsiteY228" fmla="*/ 964406 h 2366371"/>
                  <a:gd name="connsiteX229" fmla="*/ 1081792 w 1830590"/>
                  <a:gd name="connsiteY229" fmla="*/ 964406 h 2366371"/>
                  <a:gd name="connsiteX230" fmla="*/ 1081792 w 1830590"/>
                  <a:gd name="connsiteY230" fmla="*/ 857250 h 2366371"/>
                  <a:gd name="connsiteX231" fmla="*/ 1081792 w 1830590"/>
                  <a:gd name="connsiteY231" fmla="*/ 759019 h 2366371"/>
                  <a:gd name="connsiteX232" fmla="*/ 1180024 w 1830590"/>
                  <a:gd name="connsiteY232" fmla="*/ 759019 h 2366371"/>
                  <a:gd name="connsiteX233" fmla="*/ 1180024 w 1830590"/>
                  <a:gd name="connsiteY233" fmla="*/ 857250 h 2366371"/>
                  <a:gd name="connsiteX234" fmla="*/ 1081792 w 1830590"/>
                  <a:gd name="connsiteY234" fmla="*/ 857250 h 2366371"/>
                  <a:gd name="connsiteX235" fmla="*/ 1081792 w 1830590"/>
                  <a:gd name="connsiteY235" fmla="*/ 750094 h 2366371"/>
                  <a:gd name="connsiteX236" fmla="*/ 1081792 w 1830590"/>
                  <a:gd name="connsiteY236" fmla="*/ 651862 h 2366371"/>
                  <a:gd name="connsiteX237" fmla="*/ 1180024 w 1830590"/>
                  <a:gd name="connsiteY237" fmla="*/ 651862 h 2366371"/>
                  <a:gd name="connsiteX238" fmla="*/ 1180024 w 1830590"/>
                  <a:gd name="connsiteY238" fmla="*/ 750094 h 2366371"/>
                  <a:gd name="connsiteX239" fmla="*/ 1081792 w 1830590"/>
                  <a:gd name="connsiteY239" fmla="*/ 750094 h 2366371"/>
                  <a:gd name="connsiteX240" fmla="*/ 1081792 w 1830590"/>
                  <a:gd name="connsiteY240" fmla="*/ 642938 h 2366371"/>
                  <a:gd name="connsiteX241" fmla="*/ 1081792 w 1830590"/>
                  <a:gd name="connsiteY241" fmla="*/ 544706 h 2366371"/>
                  <a:gd name="connsiteX242" fmla="*/ 1180024 w 1830590"/>
                  <a:gd name="connsiteY242" fmla="*/ 544706 h 2366371"/>
                  <a:gd name="connsiteX243" fmla="*/ 1180024 w 1830590"/>
                  <a:gd name="connsiteY243" fmla="*/ 642938 h 2366371"/>
                  <a:gd name="connsiteX244" fmla="*/ 1081792 w 1830590"/>
                  <a:gd name="connsiteY244" fmla="*/ 642938 h 2366371"/>
                  <a:gd name="connsiteX245" fmla="*/ 1072858 w 1830590"/>
                  <a:gd name="connsiteY245" fmla="*/ 642938 h 2366371"/>
                  <a:gd name="connsiteX246" fmla="*/ 974627 w 1830590"/>
                  <a:gd name="connsiteY246" fmla="*/ 642938 h 2366371"/>
                  <a:gd name="connsiteX247" fmla="*/ 974627 w 1830590"/>
                  <a:gd name="connsiteY247" fmla="*/ 544706 h 2366371"/>
                  <a:gd name="connsiteX248" fmla="*/ 1072858 w 1830590"/>
                  <a:gd name="connsiteY248" fmla="*/ 544706 h 2366371"/>
                  <a:gd name="connsiteX249" fmla="*/ 1072858 w 1830590"/>
                  <a:gd name="connsiteY249" fmla="*/ 642938 h 2366371"/>
                  <a:gd name="connsiteX250" fmla="*/ 965702 w 1830590"/>
                  <a:gd name="connsiteY250" fmla="*/ 642938 h 2366371"/>
                  <a:gd name="connsiteX251" fmla="*/ 867470 w 1830590"/>
                  <a:gd name="connsiteY251" fmla="*/ 642938 h 2366371"/>
                  <a:gd name="connsiteX252" fmla="*/ 867470 w 1830590"/>
                  <a:gd name="connsiteY252" fmla="*/ 544706 h 2366371"/>
                  <a:gd name="connsiteX253" fmla="*/ 965702 w 1830590"/>
                  <a:gd name="connsiteY253" fmla="*/ 544706 h 2366371"/>
                  <a:gd name="connsiteX254" fmla="*/ 965702 w 1830590"/>
                  <a:gd name="connsiteY254" fmla="*/ 642938 h 2366371"/>
                  <a:gd name="connsiteX255" fmla="*/ 858546 w 1830590"/>
                  <a:gd name="connsiteY255" fmla="*/ 642938 h 2366371"/>
                  <a:gd name="connsiteX256" fmla="*/ 760314 w 1830590"/>
                  <a:gd name="connsiteY256" fmla="*/ 642938 h 2366371"/>
                  <a:gd name="connsiteX257" fmla="*/ 760314 w 1830590"/>
                  <a:gd name="connsiteY257" fmla="*/ 544706 h 2366371"/>
                  <a:gd name="connsiteX258" fmla="*/ 858546 w 1830590"/>
                  <a:gd name="connsiteY258" fmla="*/ 544706 h 2366371"/>
                  <a:gd name="connsiteX259" fmla="*/ 858546 w 1830590"/>
                  <a:gd name="connsiteY259" fmla="*/ 642938 h 2366371"/>
                  <a:gd name="connsiteX260" fmla="*/ 751389 w 1830590"/>
                  <a:gd name="connsiteY260" fmla="*/ 642938 h 2366371"/>
                  <a:gd name="connsiteX261" fmla="*/ 653158 w 1830590"/>
                  <a:gd name="connsiteY261" fmla="*/ 642938 h 2366371"/>
                  <a:gd name="connsiteX262" fmla="*/ 653158 w 1830590"/>
                  <a:gd name="connsiteY262" fmla="*/ 544706 h 2366371"/>
                  <a:gd name="connsiteX263" fmla="*/ 751389 w 1830590"/>
                  <a:gd name="connsiteY263" fmla="*/ 544706 h 2366371"/>
                  <a:gd name="connsiteX264" fmla="*/ 751389 w 1830590"/>
                  <a:gd name="connsiteY264" fmla="*/ 642938 h 2366371"/>
                  <a:gd name="connsiteX265" fmla="*/ 751389 w 1830590"/>
                  <a:gd name="connsiteY265" fmla="*/ 651862 h 2366371"/>
                  <a:gd name="connsiteX266" fmla="*/ 751389 w 1830590"/>
                  <a:gd name="connsiteY266" fmla="*/ 750094 h 2366371"/>
                  <a:gd name="connsiteX267" fmla="*/ 653158 w 1830590"/>
                  <a:gd name="connsiteY267" fmla="*/ 750094 h 2366371"/>
                  <a:gd name="connsiteX268" fmla="*/ 653158 w 1830590"/>
                  <a:gd name="connsiteY268" fmla="*/ 651862 h 2366371"/>
                  <a:gd name="connsiteX269" fmla="*/ 751389 w 1830590"/>
                  <a:gd name="connsiteY269" fmla="*/ 651862 h 2366371"/>
                  <a:gd name="connsiteX270" fmla="*/ 644233 w 1830590"/>
                  <a:gd name="connsiteY270" fmla="*/ 750094 h 2366371"/>
                  <a:gd name="connsiteX271" fmla="*/ 546002 w 1830590"/>
                  <a:gd name="connsiteY271" fmla="*/ 750094 h 2366371"/>
                  <a:gd name="connsiteX272" fmla="*/ 546002 w 1830590"/>
                  <a:gd name="connsiteY272" fmla="*/ 651862 h 2366371"/>
                  <a:gd name="connsiteX273" fmla="*/ 644233 w 1830590"/>
                  <a:gd name="connsiteY273" fmla="*/ 651862 h 2366371"/>
                  <a:gd name="connsiteX274" fmla="*/ 644233 w 1830590"/>
                  <a:gd name="connsiteY274" fmla="*/ 750094 h 2366371"/>
                  <a:gd name="connsiteX275" fmla="*/ 644233 w 1830590"/>
                  <a:gd name="connsiteY275" fmla="*/ 759019 h 2366371"/>
                  <a:gd name="connsiteX276" fmla="*/ 644233 w 1830590"/>
                  <a:gd name="connsiteY276" fmla="*/ 857250 h 2366371"/>
                  <a:gd name="connsiteX277" fmla="*/ 546002 w 1830590"/>
                  <a:gd name="connsiteY277" fmla="*/ 857250 h 2366371"/>
                  <a:gd name="connsiteX278" fmla="*/ 546002 w 1830590"/>
                  <a:gd name="connsiteY278" fmla="*/ 759019 h 2366371"/>
                  <a:gd name="connsiteX279" fmla="*/ 644233 w 1830590"/>
                  <a:gd name="connsiteY279" fmla="*/ 759019 h 2366371"/>
                  <a:gd name="connsiteX280" fmla="*/ 644233 w 1830590"/>
                  <a:gd name="connsiteY280" fmla="*/ 866175 h 2366371"/>
                  <a:gd name="connsiteX281" fmla="*/ 644233 w 1830590"/>
                  <a:gd name="connsiteY281" fmla="*/ 964406 h 2366371"/>
                  <a:gd name="connsiteX282" fmla="*/ 546002 w 1830590"/>
                  <a:gd name="connsiteY282" fmla="*/ 964406 h 2366371"/>
                  <a:gd name="connsiteX283" fmla="*/ 546002 w 1830590"/>
                  <a:gd name="connsiteY283" fmla="*/ 866175 h 2366371"/>
                  <a:gd name="connsiteX284" fmla="*/ 644233 w 1830590"/>
                  <a:gd name="connsiteY284" fmla="*/ 866175 h 2366371"/>
                  <a:gd name="connsiteX285" fmla="*/ 644233 w 1830590"/>
                  <a:gd name="connsiteY285" fmla="*/ 973331 h 2366371"/>
                  <a:gd name="connsiteX286" fmla="*/ 644233 w 1830590"/>
                  <a:gd name="connsiteY286" fmla="*/ 1071562 h 2366371"/>
                  <a:gd name="connsiteX287" fmla="*/ 546002 w 1830590"/>
                  <a:gd name="connsiteY287" fmla="*/ 1071562 h 2366371"/>
                  <a:gd name="connsiteX288" fmla="*/ 546002 w 1830590"/>
                  <a:gd name="connsiteY288" fmla="*/ 973331 h 2366371"/>
                  <a:gd name="connsiteX289" fmla="*/ 644233 w 1830590"/>
                  <a:gd name="connsiteY289" fmla="*/ 973331 h 2366371"/>
                  <a:gd name="connsiteX290" fmla="*/ 644233 w 1830590"/>
                  <a:gd name="connsiteY290" fmla="*/ 1080487 h 2366371"/>
                  <a:gd name="connsiteX291" fmla="*/ 644233 w 1830590"/>
                  <a:gd name="connsiteY291" fmla="*/ 1178719 h 2366371"/>
                  <a:gd name="connsiteX292" fmla="*/ 546002 w 1830590"/>
                  <a:gd name="connsiteY292" fmla="*/ 1178719 h 2366371"/>
                  <a:gd name="connsiteX293" fmla="*/ 546002 w 1830590"/>
                  <a:gd name="connsiteY293" fmla="*/ 1080487 h 2366371"/>
                  <a:gd name="connsiteX294" fmla="*/ 644233 w 1830590"/>
                  <a:gd name="connsiteY294" fmla="*/ 1080487 h 2366371"/>
                  <a:gd name="connsiteX295" fmla="*/ 644233 w 1830590"/>
                  <a:gd name="connsiteY295" fmla="*/ 1187644 h 2366371"/>
                  <a:gd name="connsiteX296" fmla="*/ 644233 w 1830590"/>
                  <a:gd name="connsiteY296" fmla="*/ 1285875 h 2366371"/>
                  <a:gd name="connsiteX297" fmla="*/ 546002 w 1830590"/>
                  <a:gd name="connsiteY297" fmla="*/ 1285875 h 2366371"/>
                  <a:gd name="connsiteX298" fmla="*/ 546002 w 1830590"/>
                  <a:gd name="connsiteY298" fmla="*/ 1187644 h 2366371"/>
                  <a:gd name="connsiteX299" fmla="*/ 644233 w 1830590"/>
                  <a:gd name="connsiteY299" fmla="*/ 1187644 h 2366371"/>
                  <a:gd name="connsiteX300" fmla="*/ 644233 w 1830590"/>
                  <a:gd name="connsiteY300" fmla="*/ 1294800 h 2366371"/>
                  <a:gd name="connsiteX301" fmla="*/ 644233 w 1830590"/>
                  <a:gd name="connsiteY301" fmla="*/ 1393031 h 2366371"/>
                  <a:gd name="connsiteX302" fmla="*/ 546002 w 1830590"/>
                  <a:gd name="connsiteY302" fmla="*/ 1393031 h 2366371"/>
                  <a:gd name="connsiteX303" fmla="*/ 546002 w 1830590"/>
                  <a:gd name="connsiteY303" fmla="*/ 1294800 h 2366371"/>
                  <a:gd name="connsiteX304" fmla="*/ 644233 w 1830590"/>
                  <a:gd name="connsiteY304" fmla="*/ 1294800 h 2366371"/>
                  <a:gd name="connsiteX305" fmla="*/ 644233 w 1830590"/>
                  <a:gd name="connsiteY305" fmla="*/ 1401956 h 2366371"/>
                  <a:gd name="connsiteX306" fmla="*/ 644233 w 1830590"/>
                  <a:gd name="connsiteY306" fmla="*/ 1500187 h 2366371"/>
                  <a:gd name="connsiteX307" fmla="*/ 546002 w 1830590"/>
                  <a:gd name="connsiteY307" fmla="*/ 1500187 h 2366371"/>
                  <a:gd name="connsiteX308" fmla="*/ 546002 w 1830590"/>
                  <a:gd name="connsiteY308" fmla="*/ 1401956 h 2366371"/>
                  <a:gd name="connsiteX309" fmla="*/ 644233 w 1830590"/>
                  <a:gd name="connsiteY309" fmla="*/ 1401956 h 2366371"/>
                  <a:gd name="connsiteX310" fmla="*/ 644233 w 1830590"/>
                  <a:gd name="connsiteY310" fmla="*/ 1509112 h 2366371"/>
                  <a:gd name="connsiteX311" fmla="*/ 644233 w 1830590"/>
                  <a:gd name="connsiteY311" fmla="*/ 1607344 h 2366371"/>
                  <a:gd name="connsiteX312" fmla="*/ 546002 w 1830590"/>
                  <a:gd name="connsiteY312" fmla="*/ 1607344 h 2366371"/>
                  <a:gd name="connsiteX313" fmla="*/ 546002 w 1830590"/>
                  <a:gd name="connsiteY313" fmla="*/ 1509112 h 2366371"/>
                  <a:gd name="connsiteX314" fmla="*/ 644233 w 1830590"/>
                  <a:gd name="connsiteY314" fmla="*/ 1509112 h 2366371"/>
                  <a:gd name="connsiteX315" fmla="*/ 644233 w 1830590"/>
                  <a:gd name="connsiteY315" fmla="*/ 1616269 h 2366371"/>
                  <a:gd name="connsiteX316" fmla="*/ 644233 w 1830590"/>
                  <a:gd name="connsiteY316" fmla="*/ 1714500 h 2366371"/>
                  <a:gd name="connsiteX317" fmla="*/ 546002 w 1830590"/>
                  <a:gd name="connsiteY317" fmla="*/ 1714500 h 2366371"/>
                  <a:gd name="connsiteX318" fmla="*/ 546002 w 1830590"/>
                  <a:gd name="connsiteY318" fmla="*/ 1616269 h 2366371"/>
                  <a:gd name="connsiteX319" fmla="*/ 644233 w 1830590"/>
                  <a:gd name="connsiteY319" fmla="*/ 1616269 h 2366371"/>
                  <a:gd name="connsiteX320" fmla="*/ 653167 w 1830590"/>
                  <a:gd name="connsiteY320" fmla="*/ 1616269 h 2366371"/>
                  <a:gd name="connsiteX321" fmla="*/ 751399 w 1830590"/>
                  <a:gd name="connsiteY321" fmla="*/ 1616269 h 2366371"/>
                  <a:gd name="connsiteX322" fmla="*/ 751399 w 1830590"/>
                  <a:gd name="connsiteY322" fmla="*/ 1714500 h 2366371"/>
                  <a:gd name="connsiteX323" fmla="*/ 653167 w 1830590"/>
                  <a:gd name="connsiteY323" fmla="*/ 1714500 h 2366371"/>
                  <a:gd name="connsiteX324" fmla="*/ 653167 w 1830590"/>
                  <a:gd name="connsiteY324" fmla="*/ 1616269 h 2366371"/>
                  <a:gd name="connsiteX325" fmla="*/ 751389 w 1830590"/>
                  <a:gd name="connsiteY325" fmla="*/ 1723425 h 2366371"/>
                  <a:gd name="connsiteX326" fmla="*/ 751389 w 1830590"/>
                  <a:gd name="connsiteY326" fmla="*/ 1821656 h 2366371"/>
                  <a:gd name="connsiteX327" fmla="*/ 653158 w 1830590"/>
                  <a:gd name="connsiteY327" fmla="*/ 1821656 h 2366371"/>
                  <a:gd name="connsiteX328" fmla="*/ 653158 w 1830590"/>
                  <a:gd name="connsiteY328" fmla="*/ 1723425 h 2366371"/>
                  <a:gd name="connsiteX329" fmla="*/ 751389 w 1830590"/>
                  <a:gd name="connsiteY329" fmla="*/ 1723425 h 2366371"/>
                  <a:gd name="connsiteX330" fmla="*/ 760324 w 1830590"/>
                  <a:gd name="connsiteY330" fmla="*/ 1723425 h 2366371"/>
                  <a:gd name="connsiteX331" fmla="*/ 858555 w 1830590"/>
                  <a:gd name="connsiteY331" fmla="*/ 1723425 h 2366371"/>
                  <a:gd name="connsiteX332" fmla="*/ 858555 w 1830590"/>
                  <a:gd name="connsiteY332" fmla="*/ 1821656 h 2366371"/>
                  <a:gd name="connsiteX333" fmla="*/ 760324 w 1830590"/>
                  <a:gd name="connsiteY333" fmla="*/ 1821656 h 2366371"/>
                  <a:gd name="connsiteX334" fmla="*/ 760324 w 1830590"/>
                  <a:gd name="connsiteY334" fmla="*/ 1723425 h 2366371"/>
                  <a:gd name="connsiteX335" fmla="*/ 867480 w 1830590"/>
                  <a:gd name="connsiteY335" fmla="*/ 1723425 h 2366371"/>
                  <a:gd name="connsiteX336" fmla="*/ 965711 w 1830590"/>
                  <a:gd name="connsiteY336" fmla="*/ 1723425 h 2366371"/>
                  <a:gd name="connsiteX337" fmla="*/ 965711 w 1830590"/>
                  <a:gd name="connsiteY337" fmla="*/ 1821656 h 2366371"/>
                  <a:gd name="connsiteX338" fmla="*/ 867480 w 1830590"/>
                  <a:gd name="connsiteY338" fmla="*/ 1821656 h 2366371"/>
                  <a:gd name="connsiteX339" fmla="*/ 867480 w 1830590"/>
                  <a:gd name="connsiteY339" fmla="*/ 1723425 h 2366371"/>
                  <a:gd name="connsiteX340" fmla="*/ 974636 w 1830590"/>
                  <a:gd name="connsiteY340" fmla="*/ 1723425 h 2366371"/>
                  <a:gd name="connsiteX341" fmla="*/ 1072867 w 1830590"/>
                  <a:gd name="connsiteY341" fmla="*/ 1723425 h 2366371"/>
                  <a:gd name="connsiteX342" fmla="*/ 1072867 w 1830590"/>
                  <a:gd name="connsiteY342" fmla="*/ 1821656 h 2366371"/>
                  <a:gd name="connsiteX343" fmla="*/ 974636 w 1830590"/>
                  <a:gd name="connsiteY343" fmla="*/ 1821656 h 2366371"/>
                  <a:gd name="connsiteX344" fmla="*/ 974636 w 1830590"/>
                  <a:gd name="connsiteY344" fmla="*/ 1723425 h 2366371"/>
                  <a:gd name="connsiteX345" fmla="*/ 1081792 w 1830590"/>
                  <a:gd name="connsiteY345" fmla="*/ 1723425 h 2366371"/>
                  <a:gd name="connsiteX346" fmla="*/ 1180024 w 1830590"/>
                  <a:gd name="connsiteY346" fmla="*/ 1723425 h 2366371"/>
                  <a:gd name="connsiteX347" fmla="*/ 1180024 w 1830590"/>
                  <a:gd name="connsiteY347" fmla="*/ 1821656 h 2366371"/>
                  <a:gd name="connsiteX348" fmla="*/ 1081792 w 1830590"/>
                  <a:gd name="connsiteY348" fmla="*/ 1821656 h 2366371"/>
                  <a:gd name="connsiteX349" fmla="*/ 1081792 w 1830590"/>
                  <a:gd name="connsiteY349" fmla="*/ 1723425 h 2366371"/>
                  <a:gd name="connsiteX350" fmla="*/ 1081792 w 1830590"/>
                  <a:gd name="connsiteY350" fmla="*/ 1714500 h 2366371"/>
                  <a:gd name="connsiteX351" fmla="*/ 1081792 w 1830590"/>
                  <a:gd name="connsiteY351" fmla="*/ 1616269 h 2366371"/>
                  <a:gd name="connsiteX352" fmla="*/ 1180024 w 1830590"/>
                  <a:gd name="connsiteY352" fmla="*/ 1616269 h 2366371"/>
                  <a:gd name="connsiteX353" fmla="*/ 1180024 w 1830590"/>
                  <a:gd name="connsiteY353" fmla="*/ 1714500 h 2366371"/>
                  <a:gd name="connsiteX354" fmla="*/ 1081792 w 1830590"/>
                  <a:gd name="connsiteY354" fmla="*/ 1714500 h 2366371"/>
                  <a:gd name="connsiteX355" fmla="*/ 1188949 w 1830590"/>
                  <a:gd name="connsiteY355" fmla="*/ 1616269 h 2366371"/>
                  <a:gd name="connsiteX356" fmla="*/ 1287180 w 1830590"/>
                  <a:gd name="connsiteY356" fmla="*/ 1616269 h 2366371"/>
                  <a:gd name="connsiteX357" fmla="*/ 1287180 w 1830590"/>
                  <a:gd name="connsiteY357" fmla="*/ 1714500 h 2366371"/>
                  <a:gd name="connsiteX358" fmla="*/ 1188949 w 1830590"/>
                  <a:gd name="connsiteY358" fmla="*/ 1714500 h 2366371"/>
                  <a:gd name="connsiteX359" fmla="*/ 1188949 w 1830590"/>
                  <a:gd name="connsiteY359" fmla="*/ 1616269 h 2366371"/>
                  <a:gd name="connsiteX360" fmla="*/ 1188949 w 1830590"/>
                  <a:gd name="connsiteY360" fmla="*/ 1607344 h 2366371"/>
                  <a:gd name="connsiteX361" fmla="*/ 1188949 w 1830590"/>
                  <a:gd name="connsiteY361" fmla="*/ 1509112 h 2366371"/>
                  <a:gd name="connsiteX362" fmla="*/ 1287180 w 1830590"/>
                  <a:gd name="connsiteY362" fmla="*/ 1509112 h 2366371"/>
                  <a:gd name="connsiteX363" fmla="*/ 1287180 w 1830590"/>
                  <a:gd name="connsiteY363" fmla="*/ 1607344 h 2366371"/>
                  <a:gd name="connsiteX364" fmla="*/ 1188949 w 1830590"/>
                  <a:gd name="connsiteY364" fmla="*/ 1607344 h 2366371"/>
                  <a:gd name="connsiteX365" fmla="*/ 1188949 w 1830590"/>
                  <a:gd name="connsiteY365" fmla="*/ 1500187 h 2366371"/>
                  <a:gd name="connsiteX366" fmla="*/ 1188949 w 1830590"/>
                  <a:gd name="connsiteY366" fmla="*/ 1401956 h 2366371"/>
                  <a:gd name="connsiteX367" fmla="*/ 1287180 w 1830590"/>
                  <a:gd name="connsiteY367" fmla="*/ 1401956 h 2366371"/>
                  <a:gd name="connsiteX368" fmla="*/ 1287180 w 1830590"/>
                  <a:gd name="connsiteY368" fmla="*/ 1500187 h 2366371"/>
                  <a:gd name="connsiteX369" fmla="*/ 1188949 w 1830590"/>
                  <a:gd name="connsiteY369" fmla="*/ 1500187 h 2366371"/>
                  <a:gd name="connsiteX370" fmla="*/ 1188949 w 1830590"/>
                  <a:gd name="connsiteY370" fmla="*/ 1393031 h 2366371"/>
                  <a:gd name="connsiteX371" fmla="*/ 1188949 w 1830590"/>
                  <a:gd name="connsiteY371" fmla="*/ 1294800 h 2366371"/>
                  <a:gd name="connsiteX372" fmla="*/ 1287180 w 1830590"/>
                  <a:gd name="connsiteY372" fmla="*/ 1294800 h 2366371"/>
                  <a:gd name="connsiteX373" fmla="*/ 1287180 w 1830590"/>
                  <a:gd name="connsiteY373" fmla="*/ 1393031 h 2366371"/>
                  <a:gd name="connsiteX374" fmla="*/ 1188949 w 1830590"/>
                  <a:gd name="connsiteY374" fmla="*/ 1393031 h 2366371"/>
                  <a:gd name="connsiteX375" fmla="*/ 1188949 w 1830590"/>
                  <a:gd name="connsiteY375" fmla="*/ 1285875 h 2366371"/>
                  <a:gd name="connsiteX376" fmla="*/ 1188949 w 1830590"/>
                  <a:gd name="connsiteY376" fmla="*/ 1187644 h 2366371"/>
                  <a:gd name="connsiteX377" fmla="*/ 1287180 w 1830590"/>
                  <a:gd name="connsiteY377" fmla="*/ 1187644 h 2366371"/>
                  <a:gd name="connsiteX378" fmla="*/ 1287180 w 1830590"/>
                  <a:gd name="connsiteY378" fmla="*/ 1285875 h 2366371"/>
                  <a:gd name="connsiteX379" fmla="*/ 1188949 w 1830590"/>
                  <a:gd name="connsiteY379" fmla="*/ 1285875 h 2366371"/>
                  <a:gd name="connsiteX380" fmla="*/ 1188949 w 1830590"/>
                  <a:gd name="connsiteY380" fmla="*/ 1178719 h 2366371"/>
                  <a:gd name="connsiteX381" fmla="*/ 1188949 w 1830590"/>
                  <a:gd name="connsiteY381" fmla="*/ 1080487 h 2366371"/>
                  <a:gd name="connsiteX382" fmla="*/ 1287180 w 1830590"/>
                  <a:gd name="connsiteY382" fmla="*/ 1080487 h 2366371"/>
                  <a:gd name="connsiteX383" fmla="*/ 1287180 w 1830590"/>
                  <a:gd name="connsiteY383" fmla="*/ 1178719 h 2366371"/>
                  <a:gd name="connsiteX384" fmla="*/ 1188949 w 1830590"/>
                  <a:gd name="connsiteY384" fmla="*/ 1178719 h 2366371"/>
                  <a:gd name="connsiteX385" fmla="*/ 1188949 w 1830590"/>
                  <a:gd name="connsiteY385" fmla="*/ 1071562 h 2366371"/>
                  <a:gd name="connsiteX386" fmla="*/ 1188949 w 1830590"/>
                  <a:gd name="connsiteY386" fmla="*/ 973331 h 2366371"/>
                  <a:gd name="connsiteX387" fmla="*/ 1287180 w 1830590"/>
                  <a:gd name="connsiteY387" fmla="*/ 973331 h 2366371"/>
                  <a:gd name="connsiteX388" fmla="*/ 1287180 w 1830590"/>
                  <a:gd name="connsiteY388" fmla="*/ 1071562 h 2366371"/>
                  <a:gd name="connsiteX389" fmla="*/ 1188949 w 1830590"/>
                  <a:gd name="connsiteY389" fmla="*/ 1071562 h 2366371"/>
                  <a:gd name="connsiteX390" fmla="*/ 1188949 w 1830590"/>
                  <a:gd name="connsiteY390" fmla="*/ 964406 h 2366371"/>
                  <a:gd name="connsiteX391" fmla="*/ 1188949 w 1830590"/>
                  <a:gd name="connsiteY391" fmla="*/ 866175 h 2366371"/>
                  <a:gd name="connsiteX392" fmla="*/ 1287180 w 1830590"/>
                  <a:gd name="connsiteY392" fmla="*/ 866175 h 2366371"/>
                  <a:gd name="connsiteX393" fmla="*/ 1287180 w 1830590"/>
                  <a:gd name="connsiteY393" fmla="*/ 964406 h 2366371"/>
                  <a:gd name="connsiteX394" fmla="*/ 1188949 w 1830590"/>
                  <a:gd name="connsiteY394" fmla="*/ 964406 h 2366371"/>
                  <a:gd name="connsiteX395" fmla="*/ 1188949 w 1830590"/>
                  <a:gd name="connsiteY395" fmla="*/ 857250 h 2366371"/>
                  <a:gd name="connsiteX396" fmla="*/ 1188949 w 1830590"/>
                  <a:gd name="connsiteY396" fmla="*/ 759019 h 2366371"/>
                  <a:gd name="connsiteX397" fmla="*/ 1287180 w 1830590"/>
                  <a:gd name="connsiteY397" fmla="*/ 759019 h 2366371"/>
                  <a:gd name="connsiteX398" fmla="*/ 1287180 w 1830590"/>
                  <a:gd name="connsiteY398" fmla="*/ 857250 h 2366371"/>
                  <a:gd name="connsiteX399" fmla="*/ 1188949 w 1830590"/>
                  <a:gd name="connsiteY399" fmla="*/ 857250 h 2366371"/>
                  <a:gd name="connsiteX400" fmla="*/ 1188949 w 1830590"/>
                  <a:gd name="connsiteY400" fmla="*/ 750094 h 2366371"/>
                  <a:gd name="connsiteX401" fmla="*/ 1188949 w 1830590"/>
                  <a:gd name="connsiteY401" fmla="*/ 651862 h 2366371"/>
                  <a:gd name="connsiteX402" fmla="*/ 1287180 w 1830590"/>
                  <a:gd name="connsiteY402" fmla="*/ 651862 h 2366371"/>
                  <a:gd name="connsiteX403" fmla="*/ 1287180 w 1830590"/>
                  <a:gd name="connsiteY403" fmla="*/ 750094 h 2366371"/>
                  <a:gd name="connsiteX404" fmla="*/ 1188949 w 1830590"/>
                  <a:gd name="connsiteY404" fmla="*/ 750094 h 2366371"/>
                  <a:gd name="connsiteX405" fmla="*/ 1188949 w 1830590"/>
                  <a:gd name="connsiteY405" fmla="*/ 642938 h 2366371"/>
                  <a:gd name="connsiteX406" fmla="*/ 1188949 w 1830590"/>
                  <a:gd name="connsiteY406" fmla="*/ 544706 h 2366371"/>
                  <a:gd name="connsiteX407" fmla="*/ 1287180 w 1830590"/>
                  <a:gd name="connsiteY407" fmla="*/ 544706 h 2366371"/>
                  <a:gd name="connsiteX408" fmla="*/ 1287180 w 1830590"/>
                  <a:gd name="connsiteY408" fmla="*/ 642938 h 2366371"/>
                  <a:gd name="connsiteX409" fmla="*/ 1188949 w 1830590"/>
                  <a:gd name="connsiteY409" fmla="*/ 642938 h 2366371"/>
                  <a:gd name="connsiteX410" fmla="*/ 1188949 w 1830590"/>
                  <a:gd name="connsiteY410" fmla="*/ 535781 h 2366371"/>
                  <a:gd name="connsiteX411" fmla="*/ 1188949 w 1830590"/>
                  <a:gd name="connsiteY411" fmla="*/ 437550 h 2366371"/>
                  <a:gd name="connsiteX412" fmla="*/ 1287180 w 1830590"/>
                  <a:gd name="connsiteY412" fmla="*/ 437550 h 2366371"/>
                  <a:gd name="connsiteX413" fmla="*/ 1287180 w 1830590"/>
                  <a:gd name="connsiteY413" fmla="*/ 535781 h 2366371"/>
                  <a:gd name="connsiteX414" fmla="*/ 1188949 w 1830590"/>
                  <a:gd name="connsiteY414" fmla="*/ 535781 h 2366371"/>
                  <a:gd name="connsiteX415" fmla="*/ 1180014 w 1830590"/>
                  <a:gd name="connsiteY415" fmla="*/ 535781 h 2366371"/>
                  <a:gd name="connsiteX416" fmla="*/ 1081783 w 1830590"/>
                  <a:gd name="connsiteY416" fmla="*/ 535781 h 2366371"/>
                  <a:gd name="connsiteX417" fmla="*/ 1081783 w 1830590"/>
                  <a:gd name="connsiteY417" fmla="*/ 437550 h 2366371"/>
                  <a:gd name="connsiteX418" fmla="*/ 1180014 w 1830590"/>
                  <a:gd name="connsiteY418" fmla="*/ 437550 h 2366371"/>
                  <a:gd name="connsiteX419" fmla="*/ 1180014 w 1830590"/>
                  <a:gd name="connsiteY419" fmla="*/ 535781 h 2366371"/>
                  <a:gd name="connsiteX420" fmla="*/ 1072858 w 1830590"/>
                  <a:gd name="connsiteY420" fmla="*/ 535781 h 2366371"/>
                  <a:gd name="connsiteX421" fmla="*/ 974627 w 1830590"/>
                  <a:gd name="connsiteY421" fmla="*/ 535781 h 2366371"/>
                  <a:gd name="connsiteX422" fmla="*/ 974627 w 1830590"/>
                  <a:gd name="connsiteY422" fmla="*/ 437550 h 2366371"/>
                  <a:gd name="connsiteX423" fmla="*/ 1072858 w 1830590"/>
                  <a:gd name="connsiteY423" fmla="*/ 437550 h 2366371"/>
                  <a:gd name="connsiteX424" fmla="*/ 1072858 w 1830590"/>
                  <a:gd name="connsiteY424" fmla="*/ 535781 h 2366371"/>
                  <a:gd name="connsiteX425" fmla="*/ 965702 w 1830590"/>
                  <a:gd name="connsiteY425" fmla="*/ 535781 h 2366371"/>
                  <a:gd name="connsiteX426" fmla="*/ 867470 w 1830590"/>
                  <a:gd name="connsiteY426" fmla="*/ 535781 h 2366371"/>
                  <a:gd name="connsiteX427" fmla="*/ 867470 w 1830590"/>
                  <a:gd name="connsiteY427" fmla="*/ 437550 h 2366371"/>
                  <a:gd name="connsiteX428" fmla="*/ 965702 w 1830590"/>
                  <a:gd name="connsiteY428" fmla="*/ 437550 h 2366371"/>
                  <a:gd name="connsiteX429" fmla="*/ 965702 w 1830590"/>
                  <a:gd name="connsiteY429" fmla="*/ 535781 h 2366371"/>
                  <a:gd name="connsiteX430" fmla="*/ 858546 w 1830590"/>
                  <a:gd name="connsiteY430" fmla="*/ 535781 h 2366371"/>
                  <a:gd name="connsiteX431" fmla="*/ 760314 w 1830590"/>
                  <a:gd name="connsiteY431" fmla="*/ 535781 h 2366371"/>
                  <a:gd name="connsiteX432" fmla="*/ 760314 w 1830590"/>
                  <a:gd name="connsiteY432" fmla="*/ 437550 h 2366371"/>
                  <a:gd name="connsiteX433" fmla="*/ 858546 w 1830590"/>
                  <a:gd name="connsiteY433" fmla="*/ 437550 h 2366371"/>
                  <a:gd name="connsiteX434" fmla="*/ 858546 w 1830590"/>
                  <a:gd name="connsiteY434" fmla="*/ 535781 h 2366371"/>
                  <a:gd name="connsiteX435" fmla="*/ 751389 w 1830590"/>
                  <a:gd name="connsiteY435" fmla="*/ 535781 h 2366371"/>
                  <a:gd name="connsiteX436" fmla="*/ 653158 w 1830590"/>
                  <a:gd name="connsiteY436" fmla="*/ 535781 h 2366371"/>
                  <a:gd name="connsiteX437" fmla="*/ 653158 w 1830590"/>
                  <a:gd name="connsiteY437" fmla="*/ 437550 h 2366371"/>
                  <a:gd name="connsiteX438" fmla="*/ 751389 w 1830590"/>
                  <a:gd name="connsiteY438" fmla="*/ 437550 h 2366371"/>
                  <a:gd name="connsiteX439" fmla="*/ 751389 w 1830590"/>
                  <a:gd name="connsiteY439" fmla="*/ 535781 h 2366371"/>
                  <a:gd name="connsiteX440" fmla="*/ 644233 w 1830590"/>
                  <a:gd name="connsiteY440" fmla="*/ 535781 h 2366371"/>
                  <a:gd name="connsiteX441" fmla="*/ 546002 w 1830590"/>
                  <a:gd name="connsiteY441" fmla="*/ 535781 h 2366371"/>
                  <a:gd name="connsiteX442" fmla="*/ 546002 w 1830590"/>
                  <a:gd name="connsiteY442" fmla="*/ 437550 h 2366371"/>
                  <a:gd name="connsiteX443" fmla="*/ 644233 w 1830590"/>
                  <a:gd name="connsiteY443" fmla="*/ 437550 h 2366371"/>
                  <a:gd name="connsiteX444" fmla="*/ 644233 w 1830590"/>
                  <a:gd name="connsiteY444" fmla="*/ 535781 h 2366371"/>
                  <a:gd name="connsiteX445" fmla="*/ 644233 w 1830590"/>
                  <a:gd name="connsiteY445" fmla="*/ 544706 h 2366371"/>
                  <a:gd name="connsiteX446" fmla="*/ 644233 w 1830590"/>
                  <a:gd name="connsiteY446" fmla="*/ 642938 h 2366371"/>
                  <a:gd name="connsiteX447" fmla="*/ 546002 w 1830590"/>
                  <a:gd name="connsiteY447" fmla="*/ 642938 h 2366371"/>
                  <a:gd name="connsiteX448" fmla="*/ 546002 w 1830590"/>
                  <a:gd name="connsiteY448" fmla="*/ 544706 h 2366371"/>
                  <a:gd name="connsiteX449" fmla="*/ 644233 w 1830590"/>
                  <a:gd name="connsiteY449" fmla="*/ 544706 h 2366371"/>
                  <a:gd name="connsiteX450" fmla="*/ 537077 w 1830590"/>
                  <a:gd name="connsiteY450" fmla="*/ 642938 h 2366371"/>
                  <a:gd name="connsiteX451" fmla="*/ 438845 w 1830590"/>
                  <a:gd name="connsiteY451" fmla="*/ 642938 h 2366371"/>
                  <a:gd name="connsiteX452" fmla="*/ 438845 w 1830590"/>
                  <a:gd name="connsiteY452" fmla="*/ 544706 h 2366371"/>
                  <a:gd name="connsiteX453" fmla="*/ 537077 w 1830590"/>
                  <a:gd name="connsiteY453" fmla="*/ 544706 h 2366371"/>
                  <a:gd name="connsiteX454" fmla="*/ 537077 w 1830590"/>
                  <a:gd name="connsiteY454" fmla="*/ 642938 h 2366371"/>
                  <a:gd name="connsiteX455" fmla="*/ 537077 w 1830590"/>
                  <a:gd name="connsiteY455" fmla="*/ 651862 h 2366371"/>
                  <a:gd name="connsiteX456" fmla="*/ 537077 w 1830590"/>
                  <a:gd name="connsiteY456" fmla="*/ 750094 h 2366371"/>
                  <a:gd name="connsiteX457" fmla="*/ 438845 w 1830590"/>
                  <a:gd name="connsiteY457" fmla="*/ 750094 h 2366371"/>
                  <a:gd name="connsiteX458" fmla="*/ 438845 w 1830590"/>
                  <a:gd name="connsiteY458" fmla="*/ 651862 h 2366371"/>
                  <a:gd name="connsiteX459" fmla="*/ 537077 w 1830590"/>
                  <a:gd name="connsiteY459" fmla="*/ 651862 h 2366371"/>
                  <a:gd name="connsiteX460" fmla="*/ 537077 w 1830590"/>
                  <a:gd name="connsiteY460" fmla="*/ 759019 h 2366371"/>
                  <a:gd name="connsiteX461" fmla="*/ 537077 w 1830590"/>
                  <a:gd name="connsiteY461" fmla="*/ 857250 h 2366371"/>
                  <a:gd name="connsiteX462" fmla="*/ 438845 w 1830590"/>
                  <a:gd name="connsiteY462" fmla="*/ 857250 h 2366371"/>
                  <a:gd name="connsiteX463" fmla="*/ 438845 w 1830590"/>
                  <a:gd name="connsiteY463" fmla="*/ 759019 h 2366371"/>
                  <a:gd name="connsiteX464" fmla="*/ 537077 w 1830590"/>
                  <a:gd name="connsiteY464" fmla="*/ 759019 h 2366371"/>
                  <a:gd name="connsiteX465" fmla="*/ 537077 w 1830590"/>
                  <a:gd name="connsiteY465" fmla="*/ 866175 h 2366371"/>
                  <a:gd name="connsiteX466" fmla="*/ 537077 w 1830590"/>
                  <a:gd name="connsiteY466" fmla="*/ 964406 h 2366371"/>
                  <a:gd name="connsiteX467" fmla="*/ 438845 w 1830590"/>
                  <a:gd name="connsiteY467" fmla="*/ 964406 h 2366371"/>
                  <a:gd name="connsiteX468" fmla="*/ 438845 w 1830590"/>
                  <a:gd name="connsiteY468" fmla="*/ 866175 h 2366371"/>
                  <a:gd name="connsiteX469" fmla="*/ 537077 w 1830590"/>
                  <a:gd name="connsiteY469" fmla="*/ 866175 h 2366371"/>
                  <a:gd name="connsiteX470" fmla="*/ 537077 w 1830590"/>
                  <a:gd name="connsiteY470" fmla="*/ 973331 h 2366371"/>
                  <a:gd name="connsiteX471" fmla="*/ 537077 w 1830590"/>
                  <a:gd name="connsiteY471" fmla="*/ 1071562 h 2366371"/>
                  <a:gd name="connsiteX472" fmla="*/ 438845 w 1830590"/>
                  <a:gd name="connsiteY472" fmla="*/ 1071562 h 2366371"/>
                  <a:gd name="connsiteX473" fmla="*/ 438845 w 1830590"/>
                  <a:gd name="connsiteY473" fmla="*/ 973331 h 2366371"/>
                  <a:gd name="connsiteX474" fmla="*/ 537077 w 1830590"/>
                  <a:gd name="connsiteY474" fmla="*/ 973331 h 2366371"/>
                  <a:gd name="connsiteX475" fmla="*/ 537077 w 1830590"/>
                  <a:gd name="connsiteY475" fmla="*/ 1080487 h 2366371"/>
                  <a:gd name="connsiteX476" fmla="*/ 537077 w 1830590"/>
                  <a:gd name="connsiteY476" fmla="*/ 1178719 h 2366371"/>
                  <a:gd name="connsiteX477" fmla="*/ 438845 w 1830590"/>
                  <a:gd name="connsiteY477" fmla="*/ 1178719 h 2366371"/>
                  <a:gd name="connsiteX478" fmla="*/ 438845 w 1830590"/>
                  <a:gd name="connsiteY478" fmla="*/ 1080487 h 2366371"/>
                  <a:gd name="connsiteX479" fmla="*/ 537077 w 1830590"/>
                  <a:gd name="connsiteY479" fmla="*/ 1080487 h 2366371"/>
                  <a:gd name="connsiteX480" fmla="*/ 537077 w 1830590"/>
                  <a:gd name="connsiteY480" fmla="*/ 1187644 h 2366371"/>
                  <a:gd name="connsiteX481" fmla="*/ 537077 w 1830590"/>
                  <a:gd name="connsiteY481" fmla="*/ 1285875 h 2366371"/>
                  <a:gd name="connsiteX482" fmla="*/ 438845 w 1830590"/>
                  <a:gd name="connsiteY482" fmla="*/ 1285875 h 2366371"/>
                  <a:gd name="connsiteX483" fmla="*/ 438845 w 1830590"/>
                  <a:gd name="connsiteY483" fmla="*/ 1187644 h 2366371"/>
                  <a:gd name="connsiteX484" fmla="*/ 537077 w 1830590"/>
                  <a:gd name="connsiteY484" fmla="*/ 1187644 h 2366371"/>
                  <a:gd name="connsiteX485" fmla="*/ 537077 w 1830590"/>
                  <a:gd name="connsiteY485" fmla="*/ 1294800 h 2366371"/>
                  <a:gd name="connsiteX486" fmla="*/ 537077 w 1830590"/>
                  <a:gd name="connsiteY486" fmla="*/ 1393031 h 2366371"/>
                  <a:gd name="connsiteX487" fmla="*/ 438845 w 1830590"/>
                  <a:gd name="connsiteY487" fmla="*/ 1393031 h 2366371"/>
                  <a:gd name="connsiteX488" fmla="*/ 438845 w 1830590"/>
                  <a:gd name="connsiteY488" fmla="*/ 1294800 h 2366371"/>
                  <a:gd name="connsiteX489" fmla="*/ 537077 w 1830590"/>
                  <a:gd name="connsiteY489" fmla="*/ 1294800 h 2366371"/>
                  <a:gd name="connsiteX490" fmla="*/ 537077 w 1830590"/>
                  <a:gd name="connsiteY490" fmla="*/ 1401956 h 2366371"/>
                  <a:gd name="connsiteX491" fmla="*/ 537077 w 1830590"/>
                  <a:gd name="connsiteY491" fmla="*/ 1500187 h 2366371"/>
                  <a:gd name="connsiteX492" fmla="*/ 438845 w 1830590"/>
                  <a:gd name="connsiteY492" fmla="*/ 1500187 h 2366371"/>
                  <a:gd name="connsiteX493" fmla="*/ 438845 w 1830590"/>
                  <a:gd name="connsiteY493" fmla="*/ 1401956 h 2366371"/>
                  <a:gd name="connsiteX494" fmla="*/ 537077 w 1830590"/>
                  <a:gd name="connsiteY494" fmla="*/ 1401956 h 2366371"/>
                  <a:gd name="connsiteX495" fmla="*/ 537077 w 1830590"/>
                  <a:gd name="connsiteY495" fmla="*/ 1509112 h 2366371"/>
                  <a:gd name="connsiteX496" fmla="*/ 537077 w 1830590"/>
                  <a:gd name="connsiteY496" fmla="*/ 1607344 h 2366371"/>
                  <a:gd name="connsiteX497" fmla="*/ 438845 w 1830590"/>
                  <a:gd name="connsiteY497" fmla="*/ 1607344 h 2366371"/>
                  <a:gd name="connsiteX498" fmla="*/ 438845 w 1830590"/>
                  <a:gd name="connsiteY498" fmla="*/ 1509112 h 2366371"/>
                  <a:gd name="connsiteX499" fmla="*/ 537077 w 1830590"/>
                  <a:gd name="connsiteY499" fmla="*/ 1509112 h 2366371"/>
                  <a:gd name="connsiteX500" fmla="*/ 537077 w 1830590"/>
                  <a:gd name="connsiteY500" fmla="*/ 1616269 h 2366371"/>
                  <a:gd name="connsiteX501" fmla="*/ 537077 w 1830590"/>
                  <a:gd name="connsiteY501" fmla="*/ 1714500 h 2366371"/>
                  <a:gd name="connsiteX502" fmla="*/ 438845 w 1830590"/>
                  <a:gd name="connsiteY502" fmla="*/ 1714500 h 2366371"/>
                  <a:gd name="connsiteX503" fmla="*/ 438845 w 1830590"/>
                  <a:gd name="connsiteY503" fmla="*/ 1616269 h 2366371"/>
                  <a:gd name="connsiteX504" fmla="*/ 537077 w 1830590"/>
                  <a:gd name="connsiteY504" fmla="*/ 1616269 h 2366371"/>
                  <a:gd name="connsiteX505" fmla="*/ 537077 w 1830590"/>
                  <a:gd name="connsiteY505" fmla="*/ 1723425 h 2366371"/>
                  <a:gd name="connsiteX506" fmla="*/ 537077 w 1830590"/>
                  <a:gd name="connsiteY506" fmla="*/ 1821656 h 2366371"/>
                  <a:gd name="connsiteX507" fmla="*/ 438845 w 1830590"/>
                  <a:gd name="connsiteY507" fmla="*/ 1821656 h 2366371"/>
                  <a:gd name="connsiteX508" fmla="*/ 438845 w 1830590"/>
                  <a:gd name="connsiteY508" fmla="*/ 1723425 h 2366371"/>
                  <a:gd name="connsiteX509" fmla="*/ 537077 w 1830590"/>
                  <a:gd name="connsiteY509" fmla="*/ 1723425 h 2366371"/>
                  <a:gd name="connsiteX510" fmla="*/ 546011 w 1830590"/>
                  <a:gd name="connsiteY510" fmla="*/ 1723425 h 2366371"/>
                  <a:gd name="connsiteX511" fmla="*/ 644243 w 1830590"/>
                  <a:gd name="connsiteY511" fmla="*/ 1723425 h 2366371"/>
                  <a:gd name="connsiteX512" fmla="*/ 644243 w 1830590"/>
                  <a:gd name="connsiteY512" fmla="*/ 1821656 h 2366371"/>
                  <a:gd name="connsiteX513" fmla="*/ 546011 w 1830590"/>
                  <a:gd name="connsiteY513" fmla="*/ 1821656 h 2366371"/>
                  <a:gd name="connsiteX514" fmla="*/ 546011 w 1830590"/>
                  <a:gd name="connsiteY514" fmla="*/ 1723425 h 2366371"/>
                  <a:gd name="connsiteX515" fmla="*/ 644233 w 1830590"/>
                  <a:gd name="connsiteY515" fmla="*/ 1830581 h 2366371"/>
                  <a:gd name="connsiteX516" fmla="*/ 644233 w 1830590"/>
                  <a:gd name="connsiteY516" fmla="*/ 1928812 h 2366371"/>
                  <a:gd name="connsiteX517" fmla="*/ 546002 w 1830590"/>
                  <a:gd name="connsiteY517" fmla="*/ 1928812 h 2366371"/>
                  <a:gd name="connsiteX518" fmla="*/ 546002 w 1830590"/>
                  <a:gd name="connsiteY518" fmla="*/ 1830581 h 2366371"/>
                  <a:gd name="connsiteX519" fmla="*/ 644233 w 1830590"/>
                  <a:gd name="connsiteY519" fmla="*/ 1830581 h 2366371"/>
                  <a:gd name="connsiteX520" fmla="*/ 653167 w 1830590"/>
                  <a:gd name="connsiteY520" fmla="*/ 1830581 h 2366371"/>
                  <a:gd name="connsiteX521" fmla="*/ 751399 w 1830590"/>
                  <a:gd name="connsiteY521" fmla="*/ 1830581 h 2366371"/>
                  <a:gd name="connsiteX522" fmla="*/ 751399 w 1830590"/>
                  <a:gd name="connsiteY522" fmla="*/ 1928812 h 2366371"/>
                  <a:gd name="connsiteX523" fmla="*/ 653167 w 1830590"/>
                  <a:gd name="connsiteY523" fmla="*/ 1928812 h 2366371"/>
                  <a:gd name="connsiteX524" fmla="*/ 653167 w 1830590"/>
                  <a:gd name="connsiteY524" fmla="*/ 1830581 h 2366371"/>
                  <a:gd name="connsiteX525" fmla="*/ 760324 w 1830590"/>
                  <a:gd name="connsiteY525" fmla="*/ 1830581 h 2366371"/>
                  <a:gd name="connsiteX526" fmla="*/ 858555 w 1830590"/>
                  <a:gd name="connsiteY526" fmla="*/ 1830581 h 2366371"/>
                  <a:gd name="connsiteX527" fmla="*/ 858555 w 1830590"/>
                  <a:gd name="connsiteY527" fmla="*/ 1928812 h 2366371"/>
                  <a:gd name="connsiteX528" fmla="*/ 760324 w 1830590"/>
                  <a:gd name="connsiteY528" fmla="*/ 1928812 h 2366371"/>
                  <a:gd name="connsiteX529" fmla="*/ 760324 w 1830590"/>
                  <a:gd name="connsiteY529" fmla="*/ 1830581 h 2366371"/>
                  <a:gd name="connsiteX530" fmla="*/ 867480 w 1830590"/>
                  <a:gd name="connsiteY530" fmla="*/ 1830581 h 2366371"/>
                  <a:gd name="connsiteX531" fmla="*/ 965711 w 1830590"/>
                  <a:gd name="connsiteY531" fmla="*/ 1830581 h 2366371"/>
                  <a:gd name="connsiteX532" fmla="*/ 965711 w 1830590"/>
                  <a:gd name="connsiteY532" fmla="*/ 1928812 h 2366371"/>
                  <a:gd name="connsiteX533" fmla="*/ 867480 w 1830590"/>
                  <a:gd name="connsiteY533" fmla="*/ 1928812 h 2366371"/>
                  <a:gd name="connsiteX534" fmla="*/ 867480 w 1830590"/>
                  <a:gd name="connsiteY534" fmla="*/ 1830581 h 2366371"/>
                  <a:gd name="connsiteX535" fmla="*/ 974636 w 1830590"/>
                  <a:gd name="connsiteY535" fmla="*/ 1830581 h 2366371"/>
                  <a:gd name="connsiteX536" fmla="*/ 1072867 w 1830590"/>
                  <a:gd name="connsiteY536" fmla="*/ 1830581 h 2366371"/>
                  <a:gd name="connsiteX537" fmla="*/ 1072867 w 1830590"/>
                  <a:gd name="connsiteY537" fmla="*/ 1928812 h 2366371"/>
                  <a:gd name="connsiteX538" fmla="*/ 974636 w 1830590"/>
                  <a:gd name="connsiteY538" fmla="*/ 1928812 h 2366371"/>
                  <a:gd name="connsiteX539" fmla="*/ 974636 w 1830590"/>
                  <a:gd name="connsiteY539" fmla="*/ 1830581 h 2366371"/>
                  <a:gd name="connsiteX540" fmla="*/ 1081792 w 1830590"/>
                  <a:gd name="connsiteY540" fmla="*/ 1830581 h 2366371"/>
                  <a:gd name="connsiteX541" fmla="*/ 1180024 w 1830590"/>
                  <a:gd name="connsiteY541" fmla="*/ 1830581 h 2366371"/>
                  <a:gd name="connsiteX542" fmla="*/ 1180024 w 1830590"/>
                  <a:gd name="connsiteY542" fmla="*/ 1928812 h 2366371"/>
                  <a:gd name="connsiteX543" fmla="*/ 1081792 w 1830590"/>
                  <a:gd name="connsiteY543" fmla="*/ 1928812 h 2366371"/>
                  <a:gd name="connsiteX544" fmla="*/ 1081792 w 1830590"/>
                  <a:gd name="connsiteY544" fmla="*/ 1830581 h 2366371"/>
                  <a:gd name="connsiteX545" fmla="*/ 1188949 w 1830590"/>
                  <a:gd name="connsiteY545" fmla="*/ 1830581 h 2366371"/>
                  <a:gd name="connsiteX546" fmla="*/ 1287180 w 1830590"/>
                  <a:gd name="connsiteY546" fmla="*/ 1830581 h 2366371"/>
                  <a:gd name="connsiteX547" fmla="*/ 1287180 w 1830590"/>
                  <a:gd name="connsiteY547" fmla="*/ 1928812 h 2366371"/>
                  <a:gd name="connsiteX548" fmla="*/ 1188949 w 1830590"/>
                  <a:gd name="connsiteY548" fmla="*/ 1928812 h 2366371"/>
                  <a:gd name="connsiteX549" fmla="*/ 1188949 w 1830590"/>
                  <a:gd name="connsiteY549" fmla="*/ 1830581 h 2366371"/>
                  <a:gd name="connsiteX550" fmla="*/ 1188949 w 1830590"/>
                  <a:gd name="connsiteY550" fmla="*/ 1821656 h 2366371"/>
                  <a:gd name="connsiteX551" fmla="*/ 1188949 w 1830590"/>
                  <a:gd name="connsiteY551" fmla="*/ 1723425 h 2366371"/>
                  <a:gd name="connsiteX552" fmla="*/ 1287180 w 1830590"/>
                  <a:gd name="connsiteY552" fmla="*/ 1723425 h 2366371"/>
                  <a:gd name="connsiteX553" fmla="*/ 1287180 w 1830590"/>
                  <a:gd name="connsiteY553" fmla="*/ 1821656 h 2366371"/>
                  <a:gd name="connsiteX554" fmla="*/ 1188949 w 1830590"/>
                  <a:gd name="connsiteY554" fmla="*/ 1821656 h 2366371"/>
                  <a:gd name="connsiteX555" fmla="*/ 1296105 w 1830590"/>
                  <a:gd name="connsiteY555" fmla="*/ 1723425 h 2366371"/>
                  <a:gd name="connsiteX556" fmla="*/ 1394336 w 1830590"/>
                  <a:gd name="connsiteY556" fmla="*/ 1723425 h 2366371"/>
                  <a:gd name="connsiteX557" fmla="*/ 1394336 w 1830590"/>
                  <a:gd name="connsiteY557" fmla="*/ 1821656 h 2366371"/>
                  <a:gd name="connsiteX558" fmla="*/ 1296105 w 1830590"/>
                  <a:gd name="connsiteY558" fmla="*/ 1821656 h 2366371"/>
                  <a:gd name="connsiteX559" fmla="*/ 1296105 w 1830590"/>
                  <a:gd name="connsiteY559" fmla="*/ 1723425 h 2366371"/>
                  <a:gd name="connsiteX560" fmla="*/ 1296105 w 1830590"/>
                  <a:gd name="connsiteY560" fmla="*/ 1714500 h 2366371"/>
                  <a:gd name="connsiteX561" fmla="*/ 1296105 w 1830590"/>
                  <a:gd name="connsiteY561" fmla="*/ 1616269 h 2366371"/>
                  <a:gd name="connsiteX562" fmla="*/ 1394336 w 1830590"/>
                  <a:gd name="connsiteY562" fmla="*/ 1616269 h 2366371"/>
                  <a:gd name="connsiteX563" fmla="*/ 1394336 w 1830590"/>
                  <a:gd name="connsiteY563" fmla="*/ 1714500 h 2366371"/>
                  <a:gd name="connsiteX564" fmla="*/ 1296105 w 1830590"/>
                  <a:gd name="connsiteY564" fmla="*/ 1714500 h 2366371"/>
                  <a:gd name="connsiteX565" fmla="*/ 1296105 w 1830590"/>
                  <a:gd name="connsiteY565" fmla="*/ 1607344 h 2366371"/>
                  <a:gd name="connsiteX566" fmla="*/ 1296105 w 1830590"/>
                  <a:gd name="connsiteY566" fmla="*/ 1509112 h 2366371"/>
                  <a:gd name="connsiteX567" fmla="*/ 1394336 w 1830590"/>
                  <a:gd name="connsiteY567" fmla="*/ 1509112 h 2366371"/>
                  <a:gd name="connsiteX568" fmla="*/ 1394336 w 1830590"/>
                  <a:gd name="connsiteY568" fmla="*/ 1607344 h 2366371"/>
                  <a:gd name="connsiteX569" fmla="*/ 1296105 w 1830590"/>
                  <a:gd name="connsiteY569" fmla="*/ 1607344 h 2366371"/>
                  <a:gd name="connsiteX570" fmla="*/ 1296105 w 1830590"/>
                  <a:gd name="connsiteY570" fmla="*/ 1500187 h 2366371"/>
                  <a:gd name="connsiteX571" fmla="*/ 1296105 w 1830590"/>
                  <a:gd name="connsiteY571" fmla="*/ 1401956 h 2366371"/>
                  <a:gd name="connsiteX572" fmla="*/ 1394336 w 1830590"/>
                  <a:gd name="connsiteY572" fmla="*/ 1401956 h 2366371"/>
                  <a:gd name="connsiteX573" fmla="*/ 1394336 w 1830590"/>
                  <a:gd name="connsiteY573" fmla="*/ 1500187 h 2366371"/>
                  <a:gd name="connsiteX574" fmla="*/ 1296105 w 1830590"/>
                  <a:gd name="connsiteY574" fmla="*/ 1500187 h 2366371"/>
                  <a:gd name="connsiteX575" fmla="*/ 1296105 w 1830590"/>
                  <a:gd name="connsiteY575" fmla="*/ 1393031 h 2366371"/>
                  <a:gd name="connsiteX576" fmla="*/ 1296105 w 1830590"/>
                  <a:gd name="connsiteY576" fmla="*/ 1294800 h 2366371"/>
                  <a:gd name="connsiteX577" fmla="*/ 1394336 w 1830590"/>
                  <a:gd name="connsiteY577" fmla="*/ 1294800 h 2366371"/>
                  <a:gd name="connsiteX578" fmla="*/ 1394336 w 1830590"/>
                  <a:gd name="connsiteY578" fmla="*/ 1393031 h 2366371"/>
                  <a:gd name="connsiteX579" fmla="*/ 1296105 w 1830590"/>
                  <a:gd name="connsiteY579" fmla="*/ 1393031 h 2366371"/>
                  <a:gd name="connsiteX580" fmla="*/ 1296105 w 1830590"/>
                  <a:gd name="connsiteY580" fmla="*/ 1285875 h 2366371"/>
                  <a:gd name="connsiteX581" fmla="*/ 1296105 w 1830590"/>
                  <a:gd name="connsiteY581" fmla="*/ 1187644 h 2366371"/>
                  <a:gd name="connsiteX582" fmla="*/ 1394336 w 1830590"/>
                  <a:gd name="connsiteY582" fmla="*/ 1187644 h 2366371"/>
                  <a:gd name="connsiteX583" fmla="*/ 1394336 w 1830590"/>
                  <a:gd name="connsiteY583" fmla="*/ 1285875 h 2366371"/>
                  <a:gd name="connsiteX584" fmla="*/ 1296105 w 1830590"/>
                  <a:gd name="connsiteY584" fmla="*/ 1285875 h 2366371"/>
                  <a:gd name="connsiteX585" fmla="*/ 1296105 w 1830590"/>
                  <a:gd name="connsiteY585" fmla="*/ 1178719 h 2366371"/>
                  <a:gd name="connsiteX586" fmla="*/ 1296105 w 1830590"/>
                  <a:gd name="connsiteY586" fmla="*/ 1080487 h 2366371"/>
                  <a:gd name="connsiteX587" fmla="*/ 1394336 w 1830590"/>
                  <a:gd name="connsiteY587" fmla="*/ 1080487 h 2366371"/>
                  <a:gd name="connsiteX588" fmla="*/ 1394336 w 1830590"/>
                  <a:gd name="connsiteY588" fmla="*/ 1178719 h 2366371"/>
                  <a:gd name="connsiteX589" fmla="*/ 1296105 w 1830590"/>
                  <a:gd name="connsiteY589" fmla="*/ 1178719 h 2366371"/>
                  <a:gd name="connsiteX590" fmla="*/ 1296105 w 1830590"/>
                  <a:gd name="connsiteY590" fmla="*/ 1071562 h 2366371"/>
                  <a:gd name="connsiteX591" fmla="*/ 1296105 w 1830590"/>
                  <a:gd name="connsiteY591" fmla="*/ 973331 h 2366371"/>
                  <a:gd name="connsiteX592" fmla="*/ 1394336 w 1830590"/>
                  <a:gd name="connsiteY592" fmla="*/ 973331 h 2366371"/>
                  <a:gd name="connsiteX593" fmla="*/ 1394336 w 1830590"/>
                  <a:gd name="connsiteY593" fmla="*/ 1071562 h 2366371"/>
                  <a:gd name="connsiteX594" fmla="*/ 1296105 w 1830590"/>
                  <a:gd name="connsiteY594" fmla="*/ 1071562 h 2366371"/>
                  <a:gd name="connsiteX595" fmla="*/ 1296105 w 1830590"/>
                  <a:gd name="connsiteY595" fmla="*/ 964406 h 2366371"/>
                  <a:gd name="connsiteX596" fmla="*/ 1296105 w 1830590"/>
                  <a:gd name="connsiteY596" fmla="*/ 866175 h 2366371"/>
                  <a:gd name="connsiteX597" fmla="*/ 1394336 w 1830590"/>
                  <a:gd name="connsiteY597" fmla="*/ 866175 h 2366371"/>
                  <a:gd name="connsiteX598" fmla="*/ 1394336 w 1830590"/>
                  <a:gd name="connsiteY598" fmla="*/ 964406 h 2366371"/>
                  <a:gd name="connsiteX599" fmla="*/ 1296105 w 1830590"/>
                  <a:gd name="connsiteY599" fmla="*/ 964406 h 2366371"/>
                  <a:gd name="connsiteX600" fmla="*/ 1296105 w 1830590"/>
                  <a:gd name="connsiteY600" fmla="*/ 857250 h 2366371"/>
                  <a:gd name="connsiteX601" fmla="*/ 1296105 w 1830590"/>
                  <a:gd name="connsiteY601" fmla="*/ 759019 h 2366371"/>
                  <a:gd name="connsiteX602" fmla="*/ 1394336 w 1830590"/>
                  <a:gd name="connsiteY602" fmla="*/ 759019 h 2366371"/>
                  <a:gd name="connsiteX603" fmla="*/ 1394336 w 1830590"/>
                  <a:gd name="connsiteY603" fmla="*/ 857250 h 2366371"/>
                  <a:gd name="connsiteX604" fmla="*/ 1296105 w 1830590"/>
                  <a:gd name="connsiteY604" fmla="*/ 857250 h 2366371"/>
                  <a:gd name="connsiteX605" fmla="*/ 1296105 w 1830590"/>
                  <a:gd name="connsiteY605" fmla="*/ 750094 h 2366371"/>
                  <a:gd name="connsiteX606" fmla="*/ 1296105 w 1830590"/>
                  <a:gd name="connsiteY606" fmla="*/ 651862 h 2366371"/>
                  <a:gd name="connsiteX607" fmla="*/ 1394336 w 1830590"/>
                  <a:gd name="connsiteY607" fmla="*/ 651862 h 2366371"/>
                  <a:gd name="connsiteX608" fmla="*/ 1394336 w 1830590"/>
                  <a:gd name="connsiteY608" fmla="*/ 750094 h 2366371"/>
                  <a:gd name="connsiteX609" fmla="*/ 1296105 w 1830590"/>
                  <a:gd name="connsiteY609" fmla="*/ 750094 h 2366371"/>
                  <a:gd name="connsiteX610" fmla="*/ 1296105 w 1830590"/>
                  <a:gd name="connsiteY610" fmla="*/ 642938 h 2366371"/>
                  <a:gd name="connsiteX611" fmla="*/ 1296105 w 1830590"/>
                  <a:gd name="connsiteY611" fmla="*/ 544706 h 2366371"/>
                  <a:gd name="connsiteX612" fmla="*/ 1394336 w 1830590"/>
                  <a:gd name="connsiteY612" fmla="*/ 544706 h 2366371"/>
                  <a:gd name="connsiteX613" fmla="*/ 1394336 w 1830590"/>
                  <a:gd name="connsiteY613" fmla="*/ 642938 h 2366371"/>
                  <a:gd name="connsiteX614" fmla="*/ 1296105 w 1830590"/>
                  <a:gd name="connsiteY614" fmla="*/ 642938 h 2366371"/>
                  <a:gd name="connsiteX615" fmla="*/ 1296105 w 1830590"/>
                  <a:gd name="connsiteY615" fmla="*/ 535781 h 2366371"/>
                  <a:gd name="connsiteX616" fmla="*/ 1296105 w 1830590"/>
                  <a:gd name="connsiteY616" fmla="*/ 437550 h 2366371"/>
                  <a:gd name="connsiteX617" fmla="*/ 1394336 w 1830590"/>
                  <a:gd name="connsiteY617" fmla="*/ 437550 h 2366371"/>
                  <a:gd name="connsiteX618" fmla="*/ 1394336 w 1830590"/>
                  <a:gd name="connsiteY618" fmla="*/ 535781 h 2366371"/>
                  <a:gd name="connsiteX619" fmla="*/ 1296105 w 1830590"/>
                  <a:gd name="connsiteY619" fmla="*/ 535781 h 2366371"/>
                  <a:gd name="connsiteX620" fmla="*/ 1296105 w 1830590"/>
                  <a:gd name="connsiteY620" fmla="*/ 428625 h 2366371"/>
                  <a:gd name="connsiteX621" fmla="*/ 1296105 w 1830590"/>
                  <a:gd name="connsiteY621" fmla="*/ 330394 h 2366371"/>
                  <a:gd name="connsiteX622" fmla="*/ 1394336 w 1830590"/>
                  <a:gd name="connsiteY622" fmla="*/ 330394 h 2366371"/>
                  <a:gd name="connsiteX623" fmla="*/ 1394336 w 1830590"/>
                  <a:gd name="connsiteY623" fmla="*/ 428625 h 2366371"/>
                  <a:gd name="connsiteX624" fmla="*/ 1296105 w 1830590"/>
                  <a:gd name="connsiteY624" fmla="*/ 428625 h 2366371"/>
                  <a:gd name="connsiteX625" fmla="*/ 1287171 w 1830590"/>
                  <a:gd name="connsiteY625" fmla="*/ 428625 h 2366371"/>
                  <a:gd name="connsiteX626" fmla="*/ 1188939 w 1830590"/>
                  <a:gd name="connsiteY626" fmla="*/ 428625 h 2366371"/>
                  <a:gd name="connsiteX627" fmla="*/ 1188939 w 1830590"/>
                  <a:gd name="connsiteY627" fmla="*/ 330394 h 2366371"/>
                  <a:gd name="connsiteX628" fmla="*/ 1287171 w 1830590"/>
                  <a:gd name="connsiteY628" fmla="*/ 330394 h 2366371"/>
                  <a:gd name="connsiteX629" fmla="*/ 1287171 w 1830590"/>
                  <a:gd name="connsiteY629" fmla="*/ 428625 h 2366371"/>
                  <a:gd name="connsiteX630" fmla="*/ 1180014 w 1830590"/>
                  <a:gd name="connsiteY630" fmla="*/ 428625 h 2366371"/>
                  <a:gd name="connsiteX631" fmla="*/ 1081783 w 1830590"/>
                  <a:gd name="connsiteY631" fmla="*/ 428625 h 2366371"/>
                  <a:gd name="connsiteX632" fmla="*/ 1081783 w 1830590"/>
                  <a:gd name="connsiteY632" fmla="*/ 330394 h 2366371"/>
                  <a:gd name="connsiteX633" fmla="*/ 1180014 w 1830590"/>
                  <a:gd name="connsiteY633" fmla="*/ 330394 h 2366371"/>
                  <a:gd name="connsiteX634" fmla="*/ 1180014 w 1830590"/>
                  <a:gd name="connsiteY634" fmla="*/ 428625 h 2366371"/>
                  <a:gd name="connsiteX635" fmla="*/ 1072858 w 1830590"/>
                  <a:gd name="connsiteY635" fmla="*/ 428625 h 2366371"/>
                  <a:gd name="connsiteX636" fmla="*/ 974627 w 1830590"/>
                  <a:gd name="connsiteY636" fmla="*/ 428625 h 2366371"/>
                  <a:gd name="connsiteX637" fmla="*/ 974627 w 1830590"/>
                  <a:gd name="connsiteY637" fmla="*/ 330394 h 2366371"/>
                  <a:gd name="connsiteX638" fmla="*/ 1072858 w 1830590"/>
                  <a:gd name="connsiteY638" fmla="*/ 330394 h 2366371"/>
                  <a:gd name="connsiteX639" fmla="*/ 1072858 w 1830590"/>
                  <a:gd name="connsiteY639" fmla="*/ 428625 h 2366371"/>
                  <a:gd name="connsiteX640" fmla="*/ 965702 w 1830590"/>
                  <a:gd name="connsiteY640" fmla="*/ 428625 h 2366371"/>
                  <a:gd name="connsiteX641" fmla="*/ 867470 w 1830590"/>
                  <a:gd name="connsiteY641" fmla="*/ 428625 h 2366371"/>
                  <a:gd name="connsiteX642" fmla="*/ 867470 w 1830590"/>
                  <a:gd name="connsiteY642" fmla="*/ 330394 h 2366371"/>
                  <a:gd name="connsiteX643" fmla="*/ 965702 w 1830590"/>
                  <a:gd name="connsiteY643" fmla="*/ 330394 h 2366371"/>
                  <a:gd name="connsiteX644" fmla="*/ 965702 w 1830590"/>
                  <a:gd name="connsiteY644" fmla="*/ 428625 h 2366371"/>
                  <a:gd name="connsiteX645" fmla="*/ 858546 w 1830590"/>
                  <a:gd name="connsiteY645" fmla="*/ 428625 h 2366371"/>
                  <a:gd name="connsiteX646" fmla="*/ 760314 w 1830590"/>
                  <a:gd name="connsiteY646" fmla="*/ 428625 h 2366371"/>
                  <a:gd name="connsiteX647" fmla="*/ 760314 w 1830590"/>
                  <a:gd name="connsiteY647" fmla="*/ 330394 h 2366371"/>
                  <a:gd name="connsiteX648" fmla="*/ 858546 w 1830590"/>
                  <a:gd name="connsiteY648" fmla="*/ 330394 h 2366371"/>
                  <a:gd name="connsiteX649" fmla="*/ 858546 w 1830590"/>
                  <a:gd name="connsiteY649" fmla="*/ 428625 h 2366371"/>
                  <a:gd name="connsiteX650" fmla="*/ 751389 w 1830590"/>
                  <a:gd name="connsiteY650" fmla="*/ 428625 h 2366371"/>
                  <a:gd name="connsiteX651" fmla="*/ 653158 w 1830590"/>
                  <a:gd name="connsiteY651" fmla="*/ 428625 h 2366371"/>
                  <a:gd name="connsiteX652" fmla="*/ 653158 w 1830590"/>
                  <a:gd name="connsiteY652" fmla="*/ 330394 h 2366371"/>
                  <a:gd name="connsiteX653" fmla="*/ 751389 w 1830590"/>
                  <a:gd name="connsiteY653" fmla="*/ 330394 h 2366371"/>
                  <a:gd name="connsiteX654" fmla="*/ 751389 w 1830590"/>
                  <a:gd name="connsiteY654" fmla="*/ 428625 h 2366371"/>
                  <a:gd name="connsiteX655" fmla="*/ 644233 w 1830590"/>
                  <a:gd name="connsiteY655" fmla="*/ 428625 h 2366371"/>
                  <a:gd name="connsiteX656" fmla="*/ 546002 w 1830590"/>
                  <a:gd name="connsiteY656" fmla="*/ 428625 h 2366371"/>
                  <a:gd name="connsiteX657" fmla="*/ 546002 w 1830590"/>
                  <a:gd name="connsiteY657" fmla="*/ 330394 h 2366371"/>
                  <a:gd name="connsiteX658" fmla="*/ 644233 w 1830590"/>
                  <a:gd name="connsiteY658" fmla="*/ 330394 h 2366371"/>
                  <a:gd name="connsiteX659" fmla="*/ 644233 w 1830590"/>
                  <a:gd name="connsiteY659" fmla="*/ 428625 h 2366371"/>
                  <a:gd name="connsiteX660" fmla="*/ 537077 w 1830590"/>
                  <a:gd name="connsiteY660" fmla="*/ 428625 h 2366371"/>
                  <a:gd name="connsiteX661" fmla="*/ 438845 w 1830590"/>
                  <a:gd name="connsiteY661" fmla="*/ 428625 h 2366371"/>
                  <a:gd name="connsiteX662" fmla="*/ 438845 w 1830590"/>
                  <a:gd name="connsiteY662" fmla="*/ 330394 h 2366371"/>
                  <a:gd name="connsiteX663" fmla="*/ 537077 w 1830590"/>
                  <a:gd name="connsiteY663" fmla="*/ 330394 h 2366371"/>
                  <a:gd name="connsiteX664" fmla="*/ 537077 w 1830590"/>
                  <a:gd name="connsiteY664" fmla="*/ 428625 h 2366371"/>
                  <a:gd name="connsiteX665" fmla="*/ 537077 w 1830590"/>
                  <a:gd name="connsiteY665" fmla="*/ 437550 h 2366371"/>
                  <a:gd name="connsiteX666" fmla="*/ 537077 w 1830590"/>
                  <a:gd name="connsiteY666" fmla="*/ 535781 h 2366371"/>
                  <a:gd name="connsiteX667" fmla="*/ 438845 w 1830590"/>
                  <a:gd name="connsiteY667" fmla="*/ 535781 h 2366371"/>
                  <a:gd name="connsiteX668" fmla="*/ 438845 w 1830590"/>
                  <a:gd name="connsiteY668" fmla="*/ 437550 h 2366371"/>
                  <a:gd name="connsiteX669" fmla="*/ 537077 w 1830590"/>
                  <a:gd name="connsiteY669" fmla="*/ 437550 h 2366371"/>
                  <a:gd name="connsiteX670" fmla="*/ 429920 w 1830590"/>
                  <a:gd name="connsiteY670" fmla="*/ 535781 h 2366371"/>
                  <a:gd name="connsiteX671" fmla="*/ 331689 w 1830590"/>
                  <a:gd name="connsiteY671" fmla="*/ 535781 h 2366371"/>
                  <a:gd name="connsiteX672" fmla="*/ 331689 w 1830590"/>
                  <a:gd name="connsiteY672" fmla="*/ 437550 h 2366371"/>
                  <a:gd name="connsiteX673" fmla="*/ 429920 w 1830590"/>
                  <a:gd name="connsiteY673" fmla="*/ 437550 h 2366371"/>
                  <a:gd name="connsiteX674" fmla="*/ 429920 w 1830590"/>
                  <a:gd name="connsiteY674" fmla="*/ 535781 h 2366371"/>
                  <a:gd name="connsiteX675" fmla="*/ 429920 w 1830590"/>
                  <a:gd name="connsiteY675" fmla="*/ 544706 h 2366371"/>
                  <a:gd name="connsiteX676" fmla="*/ 429920 w 1830590"/>
                  <a:gd name="connsiteY676" fmla="*/ 642938 h 2366371"/>
                  <a:gd name="connsiteX677" fmla="*/ 331689 w 1830590"/>
                  <a:gd name="connsiteY677" fmla="*/ 642938 h 2366371"/>
                  <a:gd name="connsiteX678" fmla="*/ 331689 w 1830590"/>
                  <a:gd name="connsiteY678" fmla="*/ 544706 h 2366371"/>
                  <a:gd name="connsiteX679" fmla="*/ 429920 w 1830590"/>
                  <a:gd name="connsiteY679" fmla="*/ 544706 h 2366371"/>
                  <a:gd name="connsiteX680" fmla="*/ 429920 w 1830590"/>
                  <a:gd name="connsiteY680" fmla="*/ 651862 h 2366371"/>
                  <a:gd name="connsiteX681" fmla="*/ 429920 w 1830590"/>
                  <a:gd name="connsiteY681" fmla="*/ 750094 h 2366371"/>
                  <a:gd name="connsiteX682" fmla="*/ 331689 w 1830590"/>
                  <a:gd name="connsiteY682" fmla="*/ 750094 h 2366371"/>
                  <a:gd name="connsiteX683" fmla="*/ 331689 w 1830590"/>
                  <a:gd name="connsiteY683" fmla="*/ 651862 h 2366371"/>
                  <a:gd name="connsiteX684" fmla="*/ 429920 w 1830590"/>
                  <a:gd name="connsiteY684" fmla="*/ 651862 h 2366371"/>
                  <a:gd name="connsiteX685" fmla="*/ 429920 w 1830590"/>
                  <a:gd name="connsiteY685" fmla="*/ 759019 h 2366371"/>
                  <a:gd name="connsiteX686" fmla="*/ 429920 w 1830590"/>
                  <a:gd name="connsiteY686" fmla="*/ 857250 h 2366371"/>
                  <a:gd name="connsiteX687" fmla="*/ 331689 w 1830590"/>
                  <a:gd name="connsiteY687" fmla="*/ 857250 h 2366371"/>
                  <a:gd name="connsiteX688" fmla="*/ 331689 w 1830590"/>
                  <a:gd name="connsiteY688" fmla="*/ 759019 h 2366371"/>
                  <a:gd name="connsiteX689" fmla="*/ 429920 w 1830590"/>
                  <a:gd name="connsiteY689" fmla="*/ 759019 h 2366371"/>
                  <a:gd name="connsiteX690" fmla="*/ 429920 w 1830590"/>
                  <a:gd name="connsiteY690" fmla="*/ 866175 h 2366371"/>
                  <a:gd name="connsiteX691" fmla="*/ 429920 w 1830590"/>
                  <a:gd name="connsiteY691" fmla="*/ 964406 h 2366371"/>
                  <a:gd name="connsiteX692" fmla="*/ 331689 w 1830590"/>
                  <a:gd name="connsiteY692" fmla="*/ 964406 h 2366371"/>
                  <a:gd name="connsiteX693" fmla="*/ 331689 w 1830590"/>
                  <a:gd name="connsiteY693" fmla="*/ 866175 h 2366371"/>
                  <a:gd name="connsiteX694" fmla="*/ 429920 w 1830590"/>
                  <a:gd name="connsiteY694" fmla="*/ 866175 h 2366371"/>
                  <a:gd name="connsiteX695" fmla="*/ 429920 w 1830590"/>
                  <a:gd name="connsiteY695" fmla="*/ 973331 h 2366371"/>
                  <a:gd name="connsiteX696" fmla="*/ 429920 w 1830590"/>
                  <a:gd name="connsiteY696" fmla="*/ 1071562 h 2366371"/>
                  <a:gd name="connsiteX697" fmla="*/ 331689 w 1830590"/>
                  <a:gd name="connsiteY697" fmla="*/ 1071562 h 2366371"/>
                  <a:gd name="connsiteX698" fmla="*/ 331689 w 1830590"/>
                  <a:gd name="connsiteY698" fmla="*/ 973331 h 2366371"/>
                  <a:gd name="connsiteX699" fmla="*/ 429920 w 1830590"/>
                  <a:gd name="connsiteY699" fmla="*/ 973331 h 2366371"/>
                  <a:gd name="connsiteX700" fmla="*/ 429920 w 1830590"/>
                  <a:gd name="connsiteY700" fmla="*/ 1080487 h 2366371"/>
                  <a:gd name="connsiteX701" fmla="*/ 429920 w 1830590"/>
                  <a:gd name="connsiteY701" fmla="*/ 1178719 h 2366371"/>
                  <a:gd name="connsiteX702" fmla="*/ 331689 w 1830590"/>
                  <a:gd name="connsiteY702" fmla="*/ 1178719 h 2366371"/>
                  <a:gd name="connsiteX703" fmla="*/ 331689 w 1830590"/>
                  <a:gd name="connsiteY703" fmla="*/ 1080487 h 2366371"/>
                  <a:gd name="connsiteX704" fmla="*/ 429920 w 1830590"/>
                  <a:gd name="connsiteY704" fmla="*/ 1080487 h 2366371"/>
                  <a:gd name="connsiteX705" fmla="*/ 429920 w 1830590"/>
                  <a:gd name="connsiteY705" fmla="*/ 1187644 h 2366371"/>
                  <a:gd name="connsiteX706" fmla="*/ 429920 w 1830590"/>
                  <a:gd name="connsiteY706" fmla="*/ 1285875 h 2366371"/>
                  <a:gd name="connsiteX707" fmla="*/ 331689 w 1830590"/>
                  <a:gd name="connsiteY707" fmla="*/ 1285875 h 2366371"/>
                  <a:gd name="connsiteX708" fmla="*/ 331689 w 1830590"/>
                  <a:gd name="connsiteY708" fmla="*/ 1187644 h 2366371"/>
                  <a:gd name="connsiteX709" fmla="*/ 429920 w 1830590"/>
                  <a:gd name="connsiteY709" fmla="*/ 1187644 h 2366371"/>
                  <a:gd name="connsiteX710" fmla="*/ 429920 w 1830590"/>
                  <a:gd name="connsiteY710" fmla="*/ 1294800 h 2366371"/>
                  <a:gd name="connsiteX711" fmla="*/ 429920 w 1830590"/>
                  <a:gd name="connsiteY711" fmla="*/ 1393031 h 2366371"/>
                  <a:gd name="connsiteX712" fmla="*/ 331689 w 1830590"/>
                  <a:gd name="connsiteY712" fmla="*/ 1393031 h 2366371"/>
                  <a:gd name="connsiteX713" fmla="*/ 331689 w 1830590"/>
                  <a:gd name="connsiteY713" fmla="*/ 1294800 h 2366371"/>
                  <a:gd name="connsiteX714" fmla="*/ 429920 w 1830590"/>
                  <a:gd name="connsiteY714" fmla="*/ 1294800 h 2366371"/>
                  <a:gd name="connsiteX715" fmla="*/ 429920 w 1830590"/>
                  <a:gd name="connsiteY715" fmla="*/ 1401956 h 2366371"/>
                  <a:gd name="connsiteX716" fmla="*/ 429920 w 1830590"/>
                  <a:gd name="connsiteY716" fmla="*/ 1500187 h 2366371"/>
                  <a:gd name="connsiteX717" fmla="*/ 331689 w 1830590"/>
                  <a:gd name="connsiteY717" fmla="*/ 1500187 h 2366371"/>
                  <a:gd name="connsiteX718" fmla="*/ 331689 w 1830590"/>
                  <a:gd name="connsiteY718" fmla="*/ 1401956 h 2366371"/>
                  <a:gd name="connsiteX719" fmla="*/ 429920 w 1830590"/>
                  <a:gd name="connsiteY719" fmla="*/ 1401956 h 2366371"/>
                  <a:gd name="connsiteX720" fmla="*/ 429920 w 1830590"/>
                  <a:gd name="connsiteY720" fmla="*/ 1509112 h 2366371"/>
                  <a:gd name="connsiteX721" fmla="*/ 429920 w 1830590"/>
                  <a:gd name="connsiteY721" fmla="*/ 1607344 h 2366371"/>
                  <a:gd name="connsiteX722" fmla="*/ 331689 w 1830590"/>
                  <a:gd name="connsiteY722" fmla="*/ 1607344 h 2366371"/>
                  <a:gd name="connsiteX723" fmla="*/ 331689 w 1830590"/>
                  <a:gd name="connsiteY723" fmla="*/ 1509112 h 2366371"/>
                  <a:gd name="connsiteX724" fmla="*/ 429920 w 1830590"/>
                  <a:gd name="connsiteY724" fmla="*/ 1509112 h 2366371"/>
                  <a:gd name="connsiteX725" fmla="*/ 429920 w 1830590"/>
                  <a:gd name="connsiteY725" fmla="*/ 1616269 h 2366371"/>
                  <a:gd name="connsiteX726" fmla="*/ 429920 w 1830590"/>
                  <a:gd name="connsiteY726" fmla="*/ 1714500 h 2366371"/>
                  <a:gd name="connsiteX727" fmla="*/ 331689 w 1830590"/>
                  <a:gd name="connsiteY727" fmla="*/ 1714500 h 2366371"/>
                  <a:gd name="connsiteX728" fmla="*/ 331689 w 1830590"/>
                  <a:gd name="connsiteY728" fmla="*/ 1616269 h 2366371"/>
                  <a:gd name="connsiteX729" fmla="*/ 429920 w 1830590"/>
                  <a:gd name="connsiteY729" fmla="*/ 1616269 h 2366371"/>
                  <a:gd name="connsiteX730" fmla="*/ 429920 w 1830590"/>
                  <a:gd name="connsiteY730" fmla="*/ 1723425 h 2366371"/>
                  <a:gd name="connsiteX731" fmla="*/ 429920 w 1830590"/>
                  <a:gd name="connsiteY731" fmla="*/ 1821656 h 2366371"/>
                  <a:gd name="connsiteX732" fmla="*/ 331689 w 1830590"/>
                  <a:gd name="connsiteY732" fmla="*/ 1821656 h 2366371"/>
                  <a:gd name="connsiteX733" fmla="*/ 331689 w 1830590"/>
                  <a:gd name="connsiteY733" fmla="*/ 1723425 h 2366371"/>
                  <a:gd name="connsiteX734" fmla="*/ 429920 w 1830590"/>
                  <a:gd name="connsiteY734" fmla="*/ 1723425 h 2366371"/>
                  <a:gd name="connsiteX735" fmla="*/ 429920 w 1830590"/>
                  <a:gd name="connsiteY735" fmla="*/ 1830581 h 2366371"/>
                  <a:gd name="connsiteX736" fmla="*/ 429920 w 1830590"/>
                  <a:gd name="connsiteY736" fmla="*/ 1928812 h 2366371"/>
                  <a:gd name="connsiteX737" fmla="*/ 331689 w 1830590"/>
                  <a:gd name="connsiteY737" fmla="*/ 1928812 h 2366371"/>
                  <a:gd name="connsiteX738" fmla="*/ 331689 w 1830590"/>
                  <a:gd name="connsiteY738" fmla="*/ 1830581 h 2366371"/>
                  <a:gd name="connsiteX739" fmla="*/ 429920 w 1830590"/>
                  <a:gd name="connsiteY739" fmla="*/ 1830581 h 2366371"/>
                  <a:gd name="connsiteX740" fmla="*/ 438855 w 1830590"/>
                  <a:gd name="connsiteY740" fmla="*/ 1830581 h 2366371"/>
                  <a:gd name="connsiteX741" fmla="*/ 537086 w 1830590"/>
                  <a:gd name="connsiteY741" fmla="*/ 1830581 h 2366371"/>
                  <a:gd name="connsiteX742" fmla="*/ 537086 w 1830590"/>
                  <a:gd name="connsiteY742" fmla="*/ 1928812 h 2366371"/>
                  <a:gd name="connsiteX743" fmla="*/ 438855 w 1830590"/>
                  <a:gd name="connsiteY743" fmla="*/ 1928812 h 2366371"/>
                  <a:gd name="connsiteX744" fmla="*/ 438855 w 1830590"/>
                  <a:gd name="connsiteY744" fmla="*/ 1830581 h 2366371"/>
                  <a:gd name="connsiteX745" fmla="*/ 537077 w 1830590"/>
                  <a:gd name="connsiteY745" fmla="*/ 1937737 h 2366371"/>
                  <a:gd name="connsiteX746" fmla="*/ 537077 w 1830590"/>
                  <a:gd name="connsiteY746" fmla="*/ 2035969 h 2366371"/>
                  <a:gd name="connsiteX747" fmla="*/ 438845 w 1830590"/>
                  <a:gd name="connsiteY747" fmla="*/ 2035969 h 2366371"/>
                  <a:gd name="connsiteX748" fmla="*/ 438845 w 1830590"/>
                  <a:gd name="connsiteY748" fmla="*/ 1937737 h 2366371"/>
                  <a:gd name="connsiteX749" fmla="*/ 537077 w 1830590"/>
                  <a:gd name="connsiteY749" fmla="*/ 1937737 h 2366371"/>
                  <a:gd name="connsiteX750" fmla="*/ 546011 w 1830590"/>
                  <a:gd name="connsiteY750" fmla="*/ 1937737 h 2366371"/>
                  <a:gd name="connsiteX751" fmla="*/ 644243 w 1830590"/>
                  <a:gd name="connsiteY751" fmla="*/ 1937737 h 2366371"/>
                  <a:gd name="connsiteX752" fmla="*/ 644243 w 1830590"/>
                  <a:gd name="connsiteY752" fmla="*/ 2035969 h 2366371"/>
                  <a:gd name="connsiteX753" fmla="*/ 546011 w 1830590"/>
                  <a:gd name="connsiteY753" fmla="*/ 2035969 h 2366371"/>
                  <a:gd name="connsiteX754" fmla="*/ 546011 w 1830590"/>
                  <a:gd name="connsiteY754" fmla="*/ 1937737 h 2366371"/>
                  <a:gd name="connsiteX755" fmla="*/ 653167 w 1830590"/>
                  <a:gd name="connsiteY755" fmla="*/ 1937737 h 2366371"/>
                  <a:gd name="connsiteX756" fmla="*/ 751399 w 1830590"/>
                  <a:gd name="connsiteY756" fmla="*/ 1937737 h 2366371"/>
                  <a:gd name="connsiteX757" fmla="*/ 751399 w 1830590"/>
                  <a:gd name="connsiteY757" fmla="*/ 2035969 h 2366371"/>
                  <a:gd name="connsiteX758" fmla="*/ 653167 w 1830590"/>
                  <a:gd name="connsiteY758" fmla="*/ 2035969 h 2366371"/>
                  <a:gd name="connsiteX759" fmla="*/ 653167 w 1830590"/>
                  <a:gd name="connsiteY759" fmla="*/ 1937737 h 2366371"/>
                  <a:gd name="connsiteX760" fmla="*/ 760324 w 1830590"/>
                  <a:gd name="connsiteY760" fmla="*/ 1937737 h 2366371"/>
                  <a:gd name="connsiteX761" fmla="*/ 858555 w 1830590"/>
                  <a:gd name="connsiteY761" fmla="*/ 1937737 h 2366371"/>
                  <a:gd name="connsiteX762" fmla="*/ 858555 w 1830590"/>
                  <a:gd name="connsiteY762" fmla="*/ 2035969 h 2366371"/>
                  <a:gd name="connsiteX763" fmla="*/ 760324 w 1830590"/>
                  <a:gd name="connsiteY763" fmla="*/ 2035969 h 2366371"/>
                  <a:gd name="connsiteX764" fmla="*/ 760324 w 1830590"/>
                  <a:gd name="connsiteY764" fmla="*/ 1937737 h 2366371"/>
                  <a:gd name="connsiteX765" fmla="*/ 867480 w 1830590"/>
                  <a:gd name="connsiteY765" fmla="*/ 1937737 h 2366371"/>
                  <a:gd name="connsiteX766" fmla="*/ 965711 w 1830590"/>
                  <a:gd name="connsiteY766" fmla="*/ 1937737 h 2366371"/>
                  <a:gd name="connsiteX767" fmla="*/ 965711 w 1830590"/>
                  <a:gd name="connsiteY767" fmla="*/ 2035969 h 2366371"/>
                  <a:gd name="connsiteX768" fmla="*/ 867480 w 1830590"/>
                  <a:gd name="connsiteY768" fmla="*/ 2035969 h 2366371"/>
                  <a:gd name="connsiteX769" fmla="*/ 867480 w 1830590"/>
                  <a:gd name="connsiteY769" fmla="*/ 1937737 h 2366371"/>
                  <a:gd name="connsiteX770" fmla="*/ 974636 w 1830590"/>
                  <a:gd name="connsiteY770" fmla="*/ 1937737 h 2366371"/>
                  <a:gd name="connsiteX771" fmla="*/ 1072867 w 1830590"/>
                  <a:gd name="connsiteY771" fmla="*/ 1937737 h 2366371"/>
                  <a:gd name="connsiteX772" fmla="*/ 1072867 w 1830590"/>
                  <a:gd name="connsiteY772" fmla="*/ 2035969 h 2366371"/>
                  <a:gd name="connsiteX773" fmla="*/ 974636 w 1830590"/>
                  <a:gd name="connsiteY773" fmla="*/ 2035969 h 2366371"/>
                  <a:gd name="connsiteX774" fmla="*/ 974636 w 1830590"/>
                  <a:gd name="connsiteY774" fmla="*/ 1937737 h 2366371"/>
                  <a:gd name="connsiteX775" fmla="*/ 1081792 w 1830590"/>
                  <a:gd name="connsiteY775" fmla="*/ 1937737 h 2366371"/>
                  <a:gd name="connsiteX776" fmla="*/ 1180024 w 1830590"/>
                  <a:gd name="connsiteY776" fmla="*/ 1937737 h 2366371"/>
                  <a:gd name="connsiteX777" fmla="*/ 1180024 w 1830590"/>
                  <a:gd name="connsiteY777" fmla="*/ 2035969 h 2366371"/>
                  <a:gd name="connsiteX778" fmla="*/ 1081792 w 1830590"/>
                  <a:gd name="connsiteY778" fmla="*/ 2035969 h 2366371"/>
                  <a:gd name="connsiteX779" fmla="*/ 1081792 w 1830590"/>
                  <a:gd name="connsiteY779" fmla="*/ 1937737 h 2366371"/>
                  <a:gd name="connsiteX780" fmla="*/ 1188949 w 1830590"/>
                  <a:gd name="connsiteY780" fmla="*/ 1937737 h 2366371"/>
                  <a:gd name="connsiteX781" fmla="*/ 1287180 w 1830590"/>
                  <a:gd name="connsiteY781" fmla="*/ 1937737 h 2366371"/>
                  <a:gd name="connsiteX782" fmla="*/ 1287180 w 1830590"/>
                  <a:gd name="connsiteY782" fmla="*/ 2035969 h 2366371"/>
                  <a:gd name="connsiteX783" fmla="*/ 1188949 w 1830590"/>
                  <a:gd name="connsiteY783" fmla="*/ 2035969 h 2366371"/>
                  <a:gd name="connsiteX784" fmla="*/ 1188949 w 1830590"/>
                  <a:gd name="connsiteY784" fmla="*/ 1937737 h 2366371"/>
                  <a:gd name="connsiteX785" fmla="*/ 1296105 w 1830590"/>
                  <a:gd name="connsiteY785" fmla="*/ 1937737 h 2366371"/>
                  <a:gd name="connsiteX786" fmla="*/ 1394336 w 1830590"/>
                  <a:gd name="connsiteY786" fmla="*/ 1937737 h 2366371"/>
                  <a:gd name="connsiteX787" fmla="*/ 1394336 w 1830590"/>
                  <a:gd name="connsiteY787" fmla="*/ 2035969 h 2366371"/>
                  <a:gd name="connsiteX788" fmla="*/ 1296105 w 1830590"/>
                  <a:gd name="connsiteY788" fmla="*/ 2035969 h 2366371"/>
                  <a:gd name="connsiteX789" fmla="*/ 1296105 w 1830590"/>
                  <a:gd name="connsiteY789" fmla="*/ 1937737 h 2366371"/>
                  <a:gd name="connsiteX790" fmla="*/ 1296105 w 1830590"/>
                  <a:gd name="connsiteY790" fmla="*/ 1928812 h 2366371"/>
                  <a:gd name="connsiteX791" fmla="*/ 1296105 w 1830590"/>
                  <a:gd name="connsiteY791" fmla="*/ 1830581 h 2366371"/>
                  <a:gd name="connsiteX792" fmla="*/ 1394336 w 1830590"/>
                  <a:gd name="connsiteY792" fmla="*/ 1830581 h 2366371"/>
                  <a:gd name="connsiteX793" fmla="*/ 1394336 w 1830590"/>
                  <a:gd name="connsiteY793" fmla="*/ 1928812 h 2366371"/>
                  <a:gd name="connsiteX794" fmla="*/ 1296105 w 1830590"/>
                  <a:gd name="connsiteY794" fmla="*/ 1928812 h 2366371"/>
                  <a:gd name="connsiteX795" fmla="*/ 1403261 w 1830590"/>
                  <a:gd name="connsiteY795" fmla="*/ 1830581 h 2366371"/>
                  <a:gd name="connsiteX796" fmla="*/ 1501492 w 1830590"/>
                  <a:gd name="connsiteY796" fmla="*/ 1830581 h 2366371"/>
                  <a:gd name="connsiteX797" fmla="*/ 1501492 w 1830590"/>
                  <a:gd name="connsiteY797" fmla="*/ 1928812 h 2366371"/>
                  <a:gd name="connsiteX798" fmla="*/ 1403261 w 1830590"/>
                  <a:gd name="connsiteY798" fmla="*/ 1928812 h 2366371"/>
                  <a:gd name="connsiteX799" fmla="*/ 1403261 w 1830590"/>
                  <a:gd name="connsiteY799" fmla="*/ 1830581 h 2366371"/>
                  <a:gd name="connsiteX800" fmla="*/ 1403261 w 1830590"/>
                  <a:gd name="connsiteY800" fmla="*/ 1821656 h 2366371"/>
                  <a:gd name="connsiteX801" fmla="*/ 1403261 w 1830590"/>
                  <a:gd name="connsiteY801" fmla="*/ 1723425 h 2366371"/>
                  <a:gd name="connsiteX802" fmla="*/ 1501492 w 1830590"/>
                  <a:gd name="connsiteY802" fmla="*/ 1723425 h 2366371"/>
                  <a:gd name="connsiteX803" fmla="*/ 1501492 w 1830590"/>
                  <a:gd name="connsiteY803" fmla="*/ 1821656 h 2366371"/>
                  <a:gd name="connsiteX804" fmla="*/ 1403261 w 1830590"/>
                  <a:gd name="connsiteY804" fmla="*/ 1821656 h 2366371"/>
                  <a:gd name="connsiteX805" fmla="*/ 1403261 w 1830590"/>
                  <a:gd name="connsiteY805" fmla="*/ 1714500 h 2366371"/>
                  <a:gd name="connsiteX806" fmla="*/ 1403261 w 1830590"/>
                  <a:gd name="connsiteY806" fmla="*/ 1616269 h 2366371"/>
                  <a:gd name="connsiteX807" fmla="*/ 1501492 w 1830590"/>
                  <a:gd name="connsiteY807" fmla="*/ 1616269 h 2366371"/>
                  <a:gd name="connsiteX808" fmla="*/ 1501492 w 1830590"/>
                  <a:gd name="connsiteY808" fmla="*/ 1714500 h 2366371"/>
                  <a:gd name="connsiteX809" fmla="*/ 1403261 w 1830590"/>
                  <a:gd name="connsiteY809" fmla="*/ 1714500 h 2366371"/>
                  <a:gd name="connsiteX810" fmla="*/ 1403261 w 1830590"/>
                  <a:gd name="connsiteY810" fmla="*/ 1607344 h 2366371"/>
                  <a:gd name="connsiteX811" fmla="*/ 1403261 w 1830590"/>
                  <a:gd name="connsiteY811" fmla="*/ 1509112 h 2366371"/>
                  <a:gd name="connsiteX812" fmla="*/ 1501492 w 1830590"/>
                  <a:gd name="connsiteY812" fmla="*/ 1509112 h 2366371"/>
                  <a:gd name="connsiteX813" fmla="*/ 1501492 w 1830590"/>
                  <a:gd name="connsiteY813" fmla="*/ 1607344 h 2366371"/>
                  <a:gd name="connsiteX814" fmla="*/ 1403261 w 1830590"/>
                  <a:gd name="connsiteY814" fmla="*/ 1607344 h 2366371"/>
                  <a:gd name="connsiteX815" fmla="*/ 1403261 w 1830590"/>
                  <a:gd name="connsiteY815" fmla="*/ 1500187 h 2366371"/>
                  <a:gd name="connsiteX816" fmla="*/ 1403261 w 1830590"/>
                  <a:gd name="connsiteY816" fmla="*/ 1401956 h 2366371"/>
                  <a:gd name="connsiteX817" fmla="*/ 1501492 w 1830590"/>
                  <a:gd name="connsiteY817" fmla="*/ 1401956 h 2366371"/>
                  <a:gd name="connsiteX818" fmla="*/ 1501492 w 1830590"/>
                  <a:gd name="connsiteY818" fmla="*/ 1500187 h 2366371"/>
                  <a:gd name="connsiteX819" fmla="*/ 1403261 w 1830590"/>
                  <a:gd name="connsiteY819" fmla="*/ 1500187 h 2366371"/>
                  <a:gd name="connsiteX820" fmla="*/ 1403261 w 1830590"/>
                  <a:gd name="connsiteY820" fmla="*/ 1393031 h 2366371"/>
                  <a:gd name="connsiteX821" fmla="*/ 1403261 w 1830590"/>
                  <a:gd name="connsiteY821" fmla="*/ 1294800 h 2366371"/>
                  <a:gd name="connsiteX822" fmla="*/ 1501492 w 1830590"/>
                  <a:gd name="connsiteY822" fmla="*/ 1294800 h 2366371"/>
                  <a:gd name="connsiteX823" fmla="*/ 1501492 w 1830590"/>
                  <a:gd name="connsiteY823" fmla="*/ 1393031 h 2366371"/>
                  <a:gd name="connsiteX824" fmla="*/ 1403261 w 1830590"/>
                  <a:gd name="connsiteY824" fmla="*/ 1393031 h 2366371"/>
                  <a:gd name="connsiteX825" fmla="*/ 1403261 w 1830590"/>
                  <a:gd name="connsiteY825" fmla="*/ 1285875 h 2366371"/>
                  <a:gd name="connsiteX826" fmla="*/ 1403261 w 1830590"/>
                  <a:gd name="connsiteY826" fmla="*/ 1187644 h 2366371"/>
                  <a:gd name="connsiteX827" fmla="*/ 1501492 w 1830590"/>
                  <a:gd name="connsiteY827" fmla="*/ 1187644 h 2366371"/>
                  <a:gd name="connsiteX828" fmla="*/ 1501492 w 1830590"/>
                  <a:gd name="connsiteY828" fmla="*/ 1285875 h 2366371"/>
                  <a:gd name="connsiteX829" fmla="*/ 1403261 w 1830590"/>
                  <a:gd name="connsiteY829" fmla="*/ 1285875 h 2366371"/>
                  <a:gd name="connsiteX830" fmla="*/ 1403261 w 1830590"/>
                  <a:gd name="connsiteY830" fmla="*/ 1178719 h 2366371"/>
                  <a:gd name="connsiteX831" fmla="*/ 1403261 w 1830590"/>
                  <a:gd name="connsiteY831" fmla="*/ 1080487 h 2366371"/>
                  <a:gd name="connsiteX832" fmla="*/ 1501492 w 1830590"/>
                  <a:gd name="connsiteY832" fmla="*/ 1080487 h 2366371"/>
                  <a:gd name="connsiteX833" fmla="*/ 1501492 w 1830590"/>
                  <a:gd name="connsiteY833" fmla="*/ 1178719 h 2366371"/>
                  <a:gd name="connsiteX834" fmla="*/ 1403261 w 1830590"/>
                  <a:gd name="connsiteY834" fmla="*/ 1178719 h 2366371"/>
                  <a:gd name="connsiteX835" fmla="*/ 1403261 w 1830590"/>
                  <a:gd name="connsiteY835" fmla="*/ 1071562 h 2366371"/>
                  <a:gd name="connsiteX836" fmla="*/ 1403261 w 1830590"/>
                  <a:gd name="connsiteY836" fmla="*/ 973331 h 2366371"/>
                  <a:gd name="connsiteX837" fmla="*/ 1501492 w 1830590"/>
                  <a:gd name="connsiteY837" fmla="*/ 973331 h 2366371"/>
                  <a:gd name="connsiteX838" fmla="*/ 1501492 w 1830590"/>
                  <a:gd name="connsiteY838" fmla="*/ 1071562 h 2366371"/>
                  <a:gd name="connsiteX839" fmla="*/ 1403261 w 1830590"/>
                  <a:gd name="connsiteY839" fmla="*/ 1071562 h 2366371"/>
                  <a:gd name="connsiteX840" fmla="*/ 1403261 w 1830590"/>
                  <a:gd name="connsiteY840" fmla="*/ 964406 h 2366371"/>
                  <a:gd name="connsiteX841" fmla="*/ 1403261 w 1830590"/>
                  <a:gd name="connsiteY841" fmla="*/ 866175 h 2366371"/>
                  <a:gd name="connsiteX842" fmla="*/ 1501492 w 1830590"/>
                  <a:gd name="connsiteY842" fmla="*/ 866175 h 2366371"/>
                  <a:gd name="connsiteX843" fmla="*/ 1501492 w 1830590"/>
                  <a:gd name="connsiteY843" fmla="*/ 964406 h 2366371"/>
                  <a:gd name="connsiteX844" fmla="*/ 1403261 w 1830590"/>
                  <a:gd name="connsiteY844" fmla="*/ 964406 h 2366371"/>
                  <a:gd name="connsiteX845" fmla="*/ 1403261 w 1830590"/>
                  <a:gd name="connsiteY845" fmla="*/ 857250 h 2366371"/>
                  <a:gd name="connsiteX846" fmla="*/ 1403261 w 1830590"/>
                  <a:gd name="connsiteY846" fmla="*/ 759019 h 2366371"/>
                  <a:gd name="connsiteX847" fmla="*/ 1501492 w 1830590"/>
                  <a:gd name="connsiteY847" fmla="*/ 759019 h 2366371"/>
                  <a:gd name="connsiteX848" fmla="*/ 1501492 w 1830590"/>
                  <a:gd name="connsiteY848" fmla="*/ 857250 h 2366371"/>
                  <a:gd name="connsiteX849" fmla="*/ 1403261 w 1830590"/>
                  <a:gd name="connsiteY849" fmla="*/ 857250 h 2366371"/>
                  <a:gd name="connsiteX850" fmla="*/ 1403261 w 1830590"/>
                  <a:gd name="connsiteY850" fmla="*/ 750094 h 2366371"/>
                  <a:gd name="connsiteX851" fmla="*/ 1403261 w 1830590"/>
                  <a:gd name="connsiteY851" fmla="*/ 651862 h 2366371"/>
                  <a:gd name="connsiteX852" fmla="*/ 1501492 w 1830590"/>
                  <a:gd name="connsiteY852" fmla="*/ 651862 h 2366371"/>
                  <a:gd name="connsiteX853" fmla="*/ 1501492 w 1830590"/>
                  <a:gd name="connsiteY853" fmla="*/ 750094 h 2366371"/>
                  <a:gd name="connsiteX854" fmla="*/ 1403261 w 1830590"/>
                  <a:gd name="connsiteY854" fmla="*/ 750094 h 2366371"/>
                  <a:gd name="connsiteX855" fmla="*/ 1403261 w 1830590"/>
                  <a:gd name="connsiteY855" fmla="*/ 642938 h 2366371"/>
                  <a:gd name="connsiteX856" fmla="*/ 1403261 w 1830590"/>
                  <a:gd name="connsiteY856" fmla="*/ 544706 h 2366371"/>
                  <a:gd name="connsiteX857" fmla="*/ 1501492 w 1830590"/>
                  <a:gd name="connsiteY857" fmla="*/ 544706 h 2366371"/>
                  <a:gd name="connsiteX858" fmla="*/ 1501492 w 1830590"/>
                  <a:gd name="connsiteY858" fmla="*/ 642938 h 2366371"/>
                  <a:gd name="connsiteX859" fmla="*/ 1403261 w 1830590"/>
                  <a:gd name="connsiteY859" fmla="*/ 642938 h 2366371"/>
                  <a:gd name="connsiteX860" fmla="*/ 1403261 w 1830590"/>
                  <a:gd name="connsiteY860" fmla="*/ 535781 h 2366371"/>
                  <a:gd name="connsiteX861" fmla="*/ 1403261 w 1830590"/>
                  <a:gd name="connsiteY861" fmla="*/ 437550 h 2366371"/>
                  <a:gd name="connsiteX862" fmla="*/ 1501492 w 1830590"/>
                  <a:gd name="connsiteY862" fmla="*/ 437550 h 2366371"/>
                  <a:gd name="connsiteX863" fmla="*/ 1501492 w 1830590"/>
                  <a:gd name="connsiteY863" fmla="*/ 535781 h 2366371"/>
                  <a:gd name="connsiteX864" fmla="*/ 1403261 w 1830590"/>
                  <a:gd name="connsiteY864" fmla="*/ 535781 h 2366371"/>
                  <a:gd name="connsiteX865" fmla="*/ 1403261 w 1830590"/>
                  <a:gd name="connsiteY865" fmla="*/ 428625 h 2366371"/>
                  <a:gd name="connsiteX866" fmla="*/ 1403261 w 1830590"/>
                  <a:gd name="connsiteY866" fmla="*/ 330394 h 2366371"/>
                  <a:gd name="connsiteX867" fmla="*/ 1501492 w 1830590"/>
                  <a:gd name="connsiteY867" fmla="*/ 330394 h 2366371"/>
                  <a:gd name="connsiteX868" fmla="*/ 1501492 w 1830590"/>
                  <a:gd name="connsiteY868" fmla="*/ 428625 h 2366371"/>
                  <a:gd name="connsiteX869" fmla="*/ 1403261 w 1830590"/>
                  <a:gd name="connsiteY869" fmla="*/ 428625 h 2366371"/>
                  <a:gd name="connsiteX870" fmla="*/ 1403261 w 1830590"/>
                  <a:gd name="connsiteY870" fmla="*/ 321469 h 2366371"/>
                  <a:gd name="connsiteX871" fmla="*/ 1403261 w 1830590"/>
                  <a:gd name="connsiteY871" fmla="*/ 223237 h 2366371"/>
                  <a:gd name="connsiteX872" fmla="*/ 1501492 w 1830590"/>
                  <a:gd name="connsiteY872" fmla="*/ 223237 h 2366371"/>
                  <a:gd name="connsiteX873" fmla="*/ 1501492 w 1830590"/>
                  <a:gd name="connsiteY873" fmla="*/ 321469 h 2366371"/>
                  <a:gd name="connsiteX874" fmla="*/ 1403261 w 1830590"/>
                  <a:gd name="connsiteY874" fmla="*/ 321469 h 2366371"/>
                  <a:gd name="connsiteX875" fmla="*/ 1394327 w 1830590"/>
                  <a:gd name="connsiteY875" fmla="*/ 321469 h 2366371"/>
                  <a:gd name="connsiteX876" fmla="*/ 1296095 w 1830590"/>
                  <a:gd name="connsiteY876" fmla="*/ 321469 h 2366371"/>
                  <a:gd name="connsiteX877" fmla="*/ 1296095 w 1830590"/>
                  <a:gd name="connsiteY877" fmla="*/ 223237 h 2366371"/>
                  <a:gd name="connsiteX878" fmla="*/ 1394327 w 1830590"/>
                  <a:gd name="connsiteY878" fmla="*/ 223237 h 2366371"/>
                  <a:gd name="connsiteX879" fmla="*/ 1394327 w 1830590"/>
                  <a:gd name="connsiteY879" fmla="*/ 321469 h 2366371"/>
                  <a:gd name="connsiteX880" fmla="*/ 1287171 w 1830590"/>
                  <a:gd name="connsiteY880" fmla="*/ 321469 h 2366371"/>
                  <a:gd name="connsiteX881" fmla="*/ 1188939 w 1830590"/>
                  <a:gd name="connsiteY881" fmla="*/ 321469 h 2366371"/>
                  <a:gd name="connsiteX882" fmla="*/ 1188939 w 1830590"/>
                  <a:gd name="connsiteY882" fmla="*/ 223237 h 2366371"/>
                  <a:gd name="connsiteX883" fmla="*/ 1287171 w 1830590"/>
                  <a:gd name="connsiteY883" fmla="*/ 223237 h 2366371"/>
                  <a:gd name="connsiteX884" fmla="*/ 1287171 w 1830590"/>
                  <a:gd name="connsiteY884" fmla="*/ 321469 h 2366371"/>
                  <a:gd name="connsiteX885" fmla="*/ 1180014 w 1830590"/>
                  <a:gd name="connsiteY885" fmla="*/ 321469 h 2366371"/>
                  <a:gd name="connsiteX886" fmla="*/ 1081783 w 1830590"/>
                  <a:gd name="connsiteY886" fmla="*/ 321469 h 2366371"/>
                  <a:gd name="connsiteX887" fmla="*/ 1081783 w 1830590"/>
                  <a:gd name="connsiteY887" fmla="*/ 223237 h 2366371"/>
                  <a:gd name="connsiteX888" fmla="*/ 1180014 w 1830590"/>
                  <a:gd name="connsiteY888" fmla="*/ 223237 h 2366371"/>
                  <a:gd name="connsiteX889" fmla="*/ 1180014 w 1830590"/>
                  <a:gd name="connsiteY889" fmla="*/ 321469 h 2366371"/>
                  <a:gd name="connsiteX890" fmla="*/ 1072858 w 1830590"/>
                  <a:gd name="connsiteY890" fmla="*/ 321469 h 2366371"/>
                  <a:gd name="connsiteX891" fmla="*/ 974627 w 1830590"/>
                  <a:gd name="connsiteY891" fmla="*/ 321469 h 2366371"/>
                  <a:gd name="connsiteX892" fmla="*/ 974627 w 1830590"/>
                  <a:gd name="connsiteY892" fmla="*/ 223237 h 2366371"/>
                  <a:gd name="connsiteX893" fmla="*/ 1072858 w 1830590"/>
                  <a:gd name="connsiteY893" fmla="*/ 223237 h 2366371"/>
                  <a:gd name="connsiteX894" fmla="*/ 1072858 w 1830590"/>
                  <a:gd name="connsiteY894" fmla="*/ 321469 h 2366371"/>
                  <a:gd name="connsiteX895" fmla="*/ 965702 w 1830590"/>
                  <a:gd name="connsiteY895" fmla="*/ 321469 h 2366371"/>
                  <a:gd name="connsiteX896" fmla="*/ 867470 w 1830590"/>
                  <a:gd name="connsiteY896" fmla="*/ 321469 h 2366371"/>
                  <a:gd name="connsiteX897" fmla="*/ 867470 w 1830590"/>
                  <a:gd name="connsiteY897" fmla="*/ 223237 h 2366371"/>
                  <a:gd name="connsiteX898" fmla="*/ 965702 w 1830590"/>
                  <a:gd name="connsiteY898" fmla="*/ 223237 h 2366371"/>
                  <a:gd name="connsiteX899" fmla="*/ 965702 w 1830590"/>
                  <a:gd name="connsiteY899" fmla="*/ 321469 h 2366371"/>
                  <a:gd name="connsiteX900" fmla="*/ 858546 w 1830590"/>
                  <a:gd name="connsiteY900" fmla="*/ 321469 h 2366371"/>
                  <a:gd name="connsiteX901" fmla="*/ 760314 w 1830590"/>
                  <a:gd name="connsiteY901" fmla="*/ 321469 h 2366371"/>
                  <a:gd name="connsiteX902" fmla="*/ 760314 w 1830590"/>
                  <a:gd name="connsiteY902" fmla="*/ 223237 h 2366371"/>
                  <a:gd name="connsiteX903" fmla="*/ 858546 w 1830590"/>
                  <a:gd name="connsiteY903" fmla="*/ 223237 h 2366371"/>
                  <a:gd name="connsiteX904" fmla="*/ 858546 w 1830590"/>
                  <a:gd name="connsiteY904" fmla="*/ 321469 h 2366371"/>
                  <a:gd name="connsiteX905" fmla="*/ 751389 w 1830590"/>
                  <a:gd name="connsiteY905" fmla="*/ 321469 h 2366371"/>
                  <a:gd name="connsiteX906" fmla="*/ 653158 w 1830590"/>
                  <a:gd name="connsiteY906" fmla="*/ 321469 h 2366371"/>
                  <a:gd name="connsiteX907" fmla="*/ 653158 w 1830590"/>
                  <a:gd name="connsiteY907" fmla="*/ 223237 h 2366371"/>
                  <a:gd name="connsiteX908" fmla="*/ 751389 w 1830590"/>
                  <a:gd name="connsiteY908" fmla="*/ 223237 h 2366371"/>
                  <a:gd name="connsiteX909" fmla="*/ 751389 w 1830590"/>
                  <a:gd name="connsiteY909" fmla="*/ 321469 h 2366371"/>
                  <a:gd name="connsiteX910" fmla="*/ 644233 w 1830590"/>
                  <a:gd name="connsiteY910" fmla="*/ 321469 h 2366371"/>
                  <a:gd name="connsiteX911" fmla="*/ 546002 w 1830590"/>
                  <a:gd name="connsiteY911" fmla="*/ 321469 h 2366371"/>
                  <a:gd name="connsiteX912" fmla="*/ 546002 w 1830590"/>
                  <a:gd name="connsiteY912" fmla="*/ 223237 h 2366371"/>
                  <a:gd name="connsiteX913" fmla="*/ 644233 w 1830590"/>
                  <a:gd name="connsiteY913" fmla="*/ 223237 h 2366371"/>
                  <a:gd name="connsiteX914" fmla="*/ 644233 w 1830590"/>
                  <a:gd name="connsiteY914" fmla="*/ 321469 h 2366371"/>
                  <a:gd name="connsiteX915" fmla="*/ 537077 w 1830590"/>
                  <a:gd name="connsiteY915" fmla="*/ 321469 h 2366371"/>
                  <a:gd name="connsiteX916" fmla="*/ 438845 w 1830590"/>
                  <a:gd name="connsiteY916" fmla="*/ 321469 h 2366371"/>
                  <a:gd name="connsiteX917" fmla="*/ 438845 w 1830590"/>
                  <a:gd name="connsiteY917" fmla="*/ 223237 h 2366371"/>
                  <a:gd name="connsiteX918" fmla="*/ 537077 w 1830590"/>
                  <a:gd name="connsiteY918" fmla="*/ 223237 h 2366371"/>
                  <a:gd name="connsiteX919" fmla="*/ 537077 w 1830590"/>
                  <a:gd name="connsiteY919" fmla="*/ 321469 h 2366371"/>
                  <a:gd name="connsiteX920" fmla="*/ 429920 w 1830590"/>
                  <a:gd name="connsiteY920" fmla="*/ 321469 h 2366371"/>
                  <a:gd name="connsiteX921" fmla="*/ 331689 w 1830590"/>
                  <a:gd name="connsiteY921" fmla="*/ 321469 h 2366371"/>
                  <a:gd name="connsiteX922" fmla="*/ 331689 w 1830590"/>
                  <a:gd name="connsiteY922" fmla="*/ 223237 h 2366371"/>
                  <a:gd name="connsiteX923" fmla="*/ 429920 w 1830590"/>
                  <a:gd name="connsiteY923" fmla="*/ 223237 h 2366371"/>
                  <a:gd name="connsiteX924" fmla="*/ 429920 w 1830590"/>
                  <a:gd name="connsiteY924" fmla="*/ 321469 h 2366371"/>
                  <a:gd name="connsiteX925" fmla="*/ 429920 w 1830590"/>
                  <a:gd name="connsiteY925" fmla="*/ 330394 h 2366371"/>
                  <a:gd name="connsiteX926" fmla="*/ 429920 w 1830590"/>
                  <a:gd name="connsiteY926" fmla="*/ 428625 h 2366371"/>
                  <a:gd name="connsiteX927" fmla="*/ 331689 w 1830590"/>
                  <a:gd name="connsiteY927" fmla="*/ 428625 h 2366371"/>
                  <a:gd name="connsiteX928" fmla="*/ 331689 w 1830590"/>
                  <a:gd name="connsiteY928" fmla="*/ 330394 h 2366371"/>
                  <a:gd name="connsiteX929" fmla="*/ 429920 w 1830590"/>
                  <a:gd name="connsiteY929" fmla="*/ 330394 h 2366371"/>
                  <a:gd name="connsiteX930" fmla="*/ 322764 w 1830590"/>
                  <a:gd name="connsiteY930" fmla="*/ 428625 h 2366371"/>
                  <a:gd name="connsiteX931" fmla="*/ 224533 w 1830590"/>
                  <a:gd name="connsiteY931" fmla="*/ 428625 h 2366371"/>
                  <a:gd name="connsiteX932" fmla="*/ 224533 w 1830590"/>
                  <a:gd name="connsiteY932" fmla="*/ 330394 h 2366371"/>
                  <a:gd name="connsiteX933" fmla="*/ 322764 w 1830590"/>
                  <a:gd name="connsiteY933" fmla="*/ 330394 h 2366371"/>
                  <a:gd name="connsiteX934" fmla="*/ 322764 w 1830590"/>
                  <a:gd name="connsiteY934" fmla="*/ 428625 h 2366371"/>
                  <a:gd name="connsiteX935" fmla="*/ 322764 w 1830590"/>
                  <a:gd name="connsiteY935" fmla="*/ 437550 h 2366371"/>
                  <a:gd name="connsiteX936" fmla="*/ 322764 w 1830590"/>
                  <a:gd name="connsiteY936" fmla="*/ 535781 h 2366371"/>
                  <a:gd name="connsiteX937" fmla="*/ 224533 w 1830590"/>
                  <a:gd name="connsiteY937" fmla="*/ 535781 h 2366371"/>
                  <a:gd name="connsiteX938" fmla="*/ 224533 w 1830590"/>
                  <a:gd name="connsiteY938" fmla="*/ 437550 h 2366371"/>
                  <a:gd name="connsiteX939" fmla="*/ 322764 w 1830590"/>
                  <a:gd name="connsiteY939" fmla="*/ 437550 h 2366371"/>
                  <a:gd name="connsiteX940" fmla="*/ 322764 w 1830590"/>
                  <a:gd name="connsiteY940" fmla="*/ 544706 h 2366371"/>
                  <a:gd name="connsiteX941" fmla="*/ 322764 w 1830590"/>
                  <a:gd name="connsiteY941" fmla="*/ 642938 h 2366371"/>
                  <a:gd name="connsiteX942" fmla="*/ 224533 w 1830590"/>
                  <a:gd name="connsiteY942" fmla="*/ 642938 h 2366371"/>
                  <a:gd name="connsiteX943" fmla="*/ 224533 w 1830590"/>
                  <a:gd name="connsiteY943" fmla="*/ 544706 h 2366371"/>
                  <a:gd name="connsiteX944" fmla="*/ 322764 w 1830590"/>
                  <a:gd name="connsiteY944" fmla="*/ 544706 h 2366371"/>
                  <a:gd name="connsiteX945" fmla="*/ 322764 w 1830590"/>
                  <a:gd name="connsiteY945" fmla="*/ 651862 h 2366371"/>
                  <a:gd name="connsiteX946" fmla="*/ 322764 w 1830590"/>
                  <a:gd name="connsiteY946" fmla="*/ 750094 h 2366371"/>
                  <a:gd name="connsiteX947" fmla="*/ 224533 w 1830590"/>
                  <a:gd name="connsiteY947" fmla="*/ 750094 h 2366371"/>
                  <a:gd name="connsiteX948" fmla="*/ 224533 w 1830590"/>
                  <a:gd name="connsiteY948" fmla="*/ 651862 h 2366371"/>
                  <a:gd name="connsiteX949" fmla="*/ 322764 w 1830590"/>
                  <a:gd name="connsiteY949" fmla="*/ 651862 h 2366371"/>
                  <a:gd name="connsiteX950" fmla="*/ 322764 w 1830590"/>
                  <a:gd name="connsiteY950" fmla="*/ 759019 h 2366371"/>
                  <a:gd name="connsiteX951" fmla="*/ 322764 w 1830590"/>
                  <a:gd name="connsiteY951" fmla="*/ 857250 h 2366371"/>
                  <a:gd name="connsiteX952" fmla="*/ 224533 w 1830590"/>
                  <a:gd name="connsiteY952" fmla="*/ 857250 h 2366371"/>
                  <a:gd name="connsiteX953" fmla="*/ 224533 w 1830590"/>
                  <a:gd name="connsiteY953" fmla="*/ 759019 h 2366371"/>
                  <a:gd name="connsiteX954" fmla="*/ 322764 w 1830590"/>
                  <a:gd name="connsiteY954" fmla="*/ 759019 h 2366371"/>
                  <a:gd name="connsiteX955" fmla="*/ 322764 w 1830590"/>
                  <a:gd name="connsiteY955" fmla="*/ 866175 h 2366371"/>
                  <a:gd name="connsiteX956" fmla="*/ 322764 w 1830590"/>
                  <a:gd name="connsiteY956" fmla="*/ 964406 h 2366371"/>
                  <a:gd name="connsiteX957" fmla="*/ 224533 w 1830590"/>
                  <a:gd name="connsiteY957" fmla="*/ 964406 h 2366371"/>
                  <a:gd name="connsiteX958" fmla="*/ 224533 w 1830590"/>
                  <a:gd name="connsiteY958" fmla="*/ 866175 h 2366371"/>
                  <a:gd name="connsiteX959" fmla="*/ 322764 w 1830590"/>
                  <a:gd name="connsiteY959" fmla="*/ 866175 h 2366371"/>
                  <a:gd name="connsiteX960" fmla="*/ 322764 w 1830590"/>
                  <a:gd name="connsiteY960" fmla="*/ 973331 h 2366371"/>
                  <a:gd name="connsiteX961" fmla="*/ 322764 w 1830590"/>
                  <a:gd name="connsiteY961" fmla="*/ 1071562 h 2366371"/>
                  <a:gd name="connsiteX962" fmla="*/ 224533 w 1830590"/>
                  <a:gd name="connsiteY962" fmla="*/ 1071562 h 2366371"/>
                  <a:gd name="connsiteX963" fmla="*/ 224533 w 1830590"/>
                  <a:gd name="connsiteY963" fmla="*/ 973331 h 2366371"/>
                  <a:gd name="connsiteX964" fmla="*/ 322764 w 1830590"/>
                  <a:gd name="connsiteY964" fmla="*/ 973331 h 2366371"/>
                  <a:gd name="connsiteX965" fmla="*/ 322764 w 1830590"/>
                  <a:gd name="connsiteY965" fmla="*/ 1080487 h 2366371"/>
                  <a:gd name="connsiteX966" fmla="*/ 322764 w 1830590"/>
                  <a:gd name="connsiteY966" fmla="*/ 1178719 h 2366371"/>
                  <a:gd name="connsiteX967" fmla="*/ 224533 w 1830590"/>
                  <a:gd name="connsiteY967" fmla="*/ 1178719 h 2366371"/>
                  <a:gd name="connsiteX968" fmla="*/ 224533 w 1830590"/>
                  <a:gd name="connsiteY968" fmla="*/ 1080487 h 2366371"/>
                  <a:gd name="connsiteX969" fmla="*/ 322764 w 1830590"/>
                  <a:gd name="connsiteY969" fmla="*/ 1080487 h 2366371"/>
                  <a:gd name="connsiteX970" fmla="*/ 322764 w 1830590"/>
                  <a:gd name="connsiteY970" fmla="*/ 1187644 h 2366371"/>
                  <a:gd name="connsiteX971" fmla="*/ 322764 w 1830590"/>
                  <a:gd name="connsiteY971" fmla="*/ 1285875 h 2366371"/>
                  <a:gd name="connsiteX972" fmla="*/ 224533 w 1830590"/>
                  <a:gd name="connsiteY972" fmla="*/ 1285875 h 2366371"/>
                  <a:gd name="connsiteX973" fmla="*/ 224533 w 1830590"/>
                  <a:gd name="connsiteY973" fmla="*/ 1187644 h 2366371"/>
                  <a:gd name="connsiteX974" fmla="*/ 322764 w 1830590"/>
                  <a:gd name="connsiteY974" fmla="*/ 1187644 h 2366371"/>
                  <a:gd name="connsiteX975" fmla="*/ 322764 w 1830590"/>
                  <a:gd name="connsiteY975" fmla="*/ 1294800 h 2366371"/>
                  <a:gd name="connsiteX976" fmla="*/ 322764 w 1830590"/>
                  <a:gd name="connsiteY976" fmla="*/ 1393031 h 2366371"/>
                  <a:gd name="connsiteX977" fmla="*/ 224533 w 1830590"/>
                  <a:gd name="connsiteY977" fmla="*/ 1393031 h 2366371"/>
                  <a:gd name="connsiteX978" fmla="*/ 224533 w 1830590"/>
                  <a:gd name="connsiteY978" fmla="*/ 1294800 h 2366371"/>
                  <a:gd name="connsiteX979" fmla="*/ 322764 w 1830590"/>
                  <a:gd name="connsiteY979" fmla="*/ 1294800 h 2366371"/>
                  <a:gd name="connsiteX980" fmla="*/ 322764 w 1830590"/>
                  <a:gd name="connsiteY980" fmla="*/ 1401956 h 2366371"/>
                  <a:gd name="connsiteX981" fmla="*/ 322764 w 1830590"/>
                  <a:gd name="connsiteY981" fmla="*/ 1500187 h 2366371"/>
                  <a:gd name="connsiteX982" fmla="*/ 224533 w 1830590"/>
                  <a:gd name="connsiteY982" fmla="*/ 1500187 h 2366371"/>
                  <a:gd name="connsiteX983" fmla="*/ 224533 w 1830590"/>
                  <a:gd name="connsiteY983" fmla="*/ 1401956 h 2366371"/>
                  <a:gd name="connsiteX984" fmla="*/ 322764 w 1830590"/>
                  <a:gd name="connsiteY984" fmla="*/ 1401956 h 2366371"/>
                  <a:gd name="connsiteX985" fmla="*/ 322764 w 1830590"/>
                  <a:gd name="connsiteY985" fmla="*/ 1509112 h 2366371"/>
                  <a:gd name="connsiteX986" fmla="*/ 322764 w 1830590"/>
                  <a:gd name="connsiteY986" fmla="*/ 1607344 h 2366371"/>
                  <a:gd name="connsiteX987" fmla="*/ 224533 w 1830590"/>
                  <a:gd name="connsiteY987" fmla="*/ 1607344 h 2366371"/>
                  <a:gd name="connsiteX988" fmla="*/ 224533 w 1830590"/>
                  <a:gd name="connsiteY988" fmla="*/ 1509112 h 2366371"/>
                  <a:gd name="connsiteX989" fmla="*/ 322764 w 1830590"/>
                  <a:gd name="connsiteY989" fmla="*/ 1509112 h 2366371"/>
                  <a:gd name="connsiteX990" fmla="*/ 322764 w 1830590"/>
                  <a:gd name="connsiteY990" fmla="*/ 1616269 h 2366371"/>
                  <a:gd name="connsiteX991" fmla="*/ 322764 w 1830590"/>
                  <a:gd name="connsiteY991" fmla="*/ 1714500 h 2366371"/>
                  <a:gd name="connsiteX992" fmla="*/ 224533 w 1830590"/>
                  <a:gd name="connsiteY992" fmla="*/ 1714500 h 2366371"/>
                  <a:gd name="connsiteX993" fmla="*/ 224533 w 1830590"/>
                  <a:gd name="connsiteY993" fmla="*/ 1616269 h 2366371"/>
                  <a:gd name="connsiteX994" fmla="*/ 322764 w 1830590"/>
                  <a:gd name="connsiteY994" fmla="*/ 1616269 h 2366371"/>
                  <a:gd name="connsiteX995" fmla="*/ 322764 w 1830590"/>
                  <a:gd name="connsiteY995" fmla="*/ 1723425 h 2366371"/>
                  <a:gd name="connsiteX996" fmla="*/ 322764 w 1830590"/>
                  <a:gd name="connsiteY996" fmla="*/ 1821656 h 2366371"/>
                  <a:gd name="connsiteX997" fmla="*/ 224533 w 1830590"/>
                  <a:gd name="connsiteY997" fmla="*/ 1821656 h 2366371"/>
                  <a:gd name="connsiteX998" fmla="*/ 224533 w 1830590"/>
                  <a:gd name="connsiteY998" fmla="*/ 1723425 h 2366371"/>
                  <a:gd name="connsiteX999" fmla="*/ 322764 w 1830590"/>
                  <a:gd name="connsiteY999" fmla="*/ 1723425 h 2366371"/>
                  <a:gd name="connsiteX1000" fmla="*/ 322764 w 1830590"/>
                  <a:gd name="connsiteY1000" fmla="*/ 1830581 h 2366371"/>
                  <a:gd name="connsiteX1001" fmla="*/ 322764 w 1830590"/>
                  <a:gd name="connsiteY1001" fmla="*/ 1928812 h 2366371"/>
                  <a:gd name="connsiteX1002" fmla="*/ 224533 w 1830590"/>
                  <a:gd name="connsiteY1002" fmla="*/ 1928812 h 2366371"/>
                  <a:gd name="connsiteX1003" fmla="*/ 224533 w 1830590"/>
                  <a:gd name="connsiteY1003" fmla="*/ 1830581 h 2366371"/>
                  <a:gd name="connsiteX1004" fmla="*/ 322764 w 1830590"/>
                  <a:gd name="connsiteY1004" fmla="*/ 1830581 h 2366371"/>
                  <a:gd name="connsiteX1005" fmla="*/ 322764 w 1830590"/>
                  <a:gd name="connsiteY1005" fmla="*/ 1937737 h 2366371"/>
                  <a:gd name="connsiteX1006" fmla="*/ 322764 w 1830590"/>
                  <a:gd name="connsiteY1006" fmla="*/ 2035969 h 2366371"/>
                  <a:gd name="connsiteX1007" fmla="*/ 224533 w 1830590"/>
                  <a:gd name="connsiteY1007" fmla="*/ 2035969 h 2366371"/>
                  <a:gd name="connsiteX1008" fmla="*/ 224533 w 1830590"/>
                  <a:gd name="connsiteY1008" fmla="*/ 1937737 h 2366371"/>
                  <a:gd name="connsiteX1009" fmla="*/ 322764 w 1830590"/>
                  <a:gd name="connsiteY1009" fmla="*/ 1937737 h 2366371"/>
                  <a:gd name="connsiteX1010" fmla="*/ 331699 w 1830590"/>
                  <a:gd name="connsiteY1010" fmla="*/ 1937737 h 2366371"/>
                  <a:gd name="connsiteX1011" fmla="*/ 429930 w 1830590"/>
                  <a:gd name="connsiteY1011" fmla="*/ 1937737 h 2366371"/>
                  <a:gd name="connsiteX1012" fmla="*/ 429930 w 1830590"/>
                  <a:gd name="connsiteY1012" fmla="*/ 2035969 h 2366371"/>
                  <a:gd name="connsiteX1013" fmla="*/ 331699 w 1830590"/>
                  <a:gd name="connsiteY1013" fmla="*/ 2035969 h 2366371"/>
                  <a:gd name="connsiteX1014" fmla="*/ 331699 w 1830590"/>
                  <a:gd name="connsiteY1014" fmla="*/ 1937737 h 2366371"/>
                  <a:gd name="connsiteX1015" fmla="*/ 429920 w 1830590"/>
                  <a:gd name="connsiteY1015" fmla="*/ 2044894 h 2366371"/>
                  <a:gd name="connsiteX1016" fmla="*/ 429920 w 1830590"/>
                  <a:gd name="connsiteY1016" fmla="*/ 2143125 h 2366371"/>
                  <a:gd name="connsiteX1017" fmla="*/ 331689 w 1830590"/>
                  <a:gd name="connsiteY1017" fmla="*/ 2143125 h 2366371"/>
                  <a:gd name="connsiteX1018" fmla="*/ 331689 w 1830590"/>
                  <a:gd name="connsiteY1018" fmla="*/ 2044894 h 2366371"/>
                  <a:gd name="connsiteX1019" fmla="*/ 429920 w 1830590"/>
                  <a:gd name="connsiteY1019" fmla="*/ 2044894 h 2366371"/>
                  <a:gd name="connsiteX1020" fmla="*/ 438855 w 1830590"/>
                  <a:gd name="connsiteY1020" fmla="*/ 2044894 h 2366371"/>
                  <a:gd name="connsiteX1021" fmla="*/ 537086 w 1830590"/>
                  <a:gd name="connsiteY1021" fmla="*/ 2044894 h 2366371"/>
                  <a:gd name="connsiteX1022" fmla="*/ 537086 w 1830590"/>
                  <a:gd name="connsiteY1022" fmla="*/ 2143125 h 2366371"/>
                  <a:gd name="connsiteX1023" fmla="*/ 438855 w 1830590"/>
                  <a:gd name="connsiteY1023" fmla="*/ 2143125 h 2366371"/>
                  <a:gd name="connsiteX1024" fmla="*/ 438855 w 1830590"/>
                  <a:gd name="connsiteY1024" fmla="*/ 2044894 h 2366371"/>
                  <a:gd name="connsiteX1025" fmla="*/ 546011 w 1830590"/>
                  <a:gd name="connsiteY1025" fmla="*/ 2044894 h 2366371"/>
                  <a:gd name="connsiteX1026" fmla="*/ 644243 w 1830590"/>
                  <a:gd name="connsiteY1026" fmla="*/ 2044894 h 2366371"/>
                  <a:gd name="connsiteX1027" fmla="*/ 644243 w 1830590"/>
                  <a:gd name="connsiteY1027" fmla="*/ 2143125 h 2366371"/>
                  <a:gd name="connsiteX1028" fmla="*/ 546011 w 1830590"/>
                  <a:gd name="connsiteY1028" fmla="*/ 2143125 h 2366371"/>
                  <a:gd name="connsiteX1029" fmla="*/ 546011 w 1830590"/>
                  <a:gd name="connsiteY1029" fmla="*/ 2044894 h 2366371"/>
                  <a:gd name="connsiteX1030" fmla="*/ 653167 w 1830590"/>
                  <a:gd name="connsiteY1030" fmla="*/ 2044894 h 2366371"/>
                  <a:gd name="connsiteX1031" fmla="*/ 751399 w 1830590"/>
                  <a:gd name="connsiteY1031" fmla="*/ 2044894 h 2366371"/>
                  <a:gd name="connsiteX1032" fmla="*/ 751399 w 1830590"/>
                  <a:gd name="connsiteY1032" fmla="*/ 2143125 h 2366371"/>
                  <a:gd name="connsiteX1033" fmla="*/ 653167 w 1830590"/>
                  <a:gd name="connsiteY1033" fmla="*/ 2143125 h 2366371"/>
                  <a:gd name="connsiteX1034" fmla="*/ 653167 w 1830590"/>
                  <a:gd name="connsiteY1034" fmla="*/ 2044894 h 2366371"/>
                  <a:gd name="connsiteX1035" fmla="*/ 760324 w 1830590"/>
                  <a:gd name="connsiteY1035" fmla="*/ 2044894 h 2366371"/>
                  <a:gd name="connsiteX1036" fmla="*/ 858555 w 1830590"/>
                  <a:gd name="connsiteY1036" fmla="*/ 2044894 h 2366371"/>
                  <a:gd name="connsiteX1037" fmla="*/ 858555 w 1830590"/>
                  <a:gd name="connsiteY1037" fmla="*/ 2143125 h 2366371"/>
                  <a:gd name="connsiteX1038" fmla="*/ 760324 w 1830590"/>
                  <a:gd name="connsiteY1038" fmla="*/ 2143125 h 2366371"/>
                  <a:gd name="connsiteX1039" fmla="*/ 760324 w 1830590"/>
                  <a:gd name="connsiteY1039" fmla="*/ 2044894 h 2366371"/>
                  <a:gd name="connsiteX1040" fmla="*/ 867480 w 1830590"/>
                  <a:gd name="connsiteY1040" fmla="*/ 2044894 h 2366371"/>
                  <a:gd name="connsiteX1041" fmla="*/ 965711 w 1830590"/>
                  <a:gd name="connsiteY1041" fmla="*/ 2044894 h 2366371"/>
                  <a:gd name="connsiteX1042" fmla="*/ 965711 w 1830590"/>
                  <a:gd name="connsiteY1042" fmla="*/ 2143125 h 2366371"/>
                  <a:gd name="connsiteX1043" fmla="*/ 867480 w 1830590"/>
                  <a:gd name="connsiteY1043" fmla="*/ 2143125 h 2366371"/>
                  <a:gd name="connsiteX1044" fmla="*/ 867480 w 1830590"/>
                  <a:gd name="connsiteY1044" fmla="*/ 2044894 h 2366371"/>
                  <a:gd name="connsiteX1045" fmla="*/ 974636 w 1830590"/>
                  <a:gd name="connsiteY1045" fmla="*/ 2044894 h 2366371"/>
                  <a:gd name="connsiteX1046" fmla="*/ 1072867 w 1830590"/>
                  <a:gd name="connsiteY1046" fmla="*/ 2044894 h 2366371"/>
                  <a:gd name="connsiteX1047" fmla="*/ 1072867 w 1830590"/>
                  <a:gd name="connsiteY1047" fmla="*/ 2143125 h 2366371"/>
                  <a:gd name="connsiteX1048" fmla="*/ 974636 w 1830590"/>
                  <a:gd name="connsiteY1048" fmla="*/ 2143125 h 2366371"/>
                  <a:gd name="connsiteX1049" fmla="*/ 974636 w 1830590"/>
                  <a:gd name="connsiteY1049" fmla="*/ 2044894 h 2366371"/>
                  <a:gd name="connsiteX1050" fmla="*/ 1081792 w 1830590"/>
                  <a:gd name="connsiteY1050" fmla="*/ 2044894 h 2366371"/>
                  <a:gd name="connsiteX1051" fmla="*/ 1180024 w 1830590"/>
                  <a:gd name="connsiteY1051" fmla="*/ 2044894 h 2366371"/>
                  <a:gd name="connsiteX1052" fmla="*/ 1180024 w 1830590"/>
                  <a:gd name="connsiteY1052" fmla="*/ 2143125 h 2366371"/>
                  <a:gd name="connsiteX1053" fmla="*/ 1081792 w 1830590"/>
                  <a:gd name="connsiteY1053" fmla="*/ 2143125 h 2366371"/>
                  <a:gd name="connsiteX1054" fmla="*/ 1081792 w 1830590"/>
                  <a:gd name="connsiteY1054" fmla="*/ 2044894 h 2366371"/>
                  <a:gd name="connsiteX1055" fmla="*/ 1188949 w 1830590"/>
                  <a:gd name="connsiteY1055" fmla="*/ 2044894 h 2366371"/>
                  <a:gd name="connsiteX1056" fmla="*/ 1287180 w 1830590"/>
                  <a:gd name="connsiteY1056" fmla="*/ 2044894 h 2366371"/>
                  <a:gd name="connsiteX1057" fmla="*/ 1287180 w 1830590"/>
                  <a:gd name="connsiteY1057" fmla="*/ 2143125 h 2366371"/>
                  <a:gd name="connsiteX1058" fmla="*/ 1188949 w 1830590"/>
                  <a:gd name="connsiteY1058" fmla="*/ 2143125 h 2366371"/>
                  <a:gd name="connsiteX1059" fmla="*/ 1188949 w 1830590"/>
                  <a:gd name="connsiteY1059" fmla="*/ 2044894 h 2366371"/>
                  <a:gd name="connsiteX1060" fmla="*/ 1296105 w 1830590"/>
                  <a:gd name="connsiteY1060" fmla="*/ 2044894 h 2366371"/>
                  <a:gd name="connsiteX1061" fmla="*/ 1394336 w 1830590"/>
                  <a:gd name="connsiteY1061" fmla="*/ 2044894 h 2366371"/>
                  <a:gd name="connsiteX1062" fmla="*/ 1394336 w 1830590"/>
                  <a:gd name="connsiteY1062" fmla="*/ 2143125 h 2366371"/>
                  <a:gd name="connsiteX1063" fmla="*/ 1296105 w 1830590"/>
                  <a:gd name="connsiteY1063" fmla="*/ 2143125 h 2366371"/>
                  <a:gd name="connsiteX1064" fmla="*/ 1296105 w 1830590"/>
                  <a:gd name="connsiteY1064" fmla="*/ 2044894 h 2366371"/>
                  <a:gd name="connsiteX1065" fmla="*/ 1403261 w 1830590"/>
                  <a:gd name="connsiteY1065" fmla="*/ 2044894 h 2366371"/>
                  <a:gd name="connsiteX1066" fmla="*/ 1501492 w 1830590"/>
                  <a:gd name="connsiteY1066" fmla="*/ 2044894 h 2366371"/>
                  <a:gd name="connsiteX1067" fmla="*/ 1501492 w 1830590"/>
                  <a:gd name="connsiteY1067" fmla="*/ 2143125 h 2366371"/>
                  <a:gd name="connsiteX1068" fmla="*/ 1403261 w 1830590"/>
                  <a:gd name="connsiteY1068" fmla="*/ 2143125 h 2366371"/>
                  <a:gd name="connsiteX1069" fmla="*/ 1403261 w 1830590"/>
                  <a:gd name="connsiteY1069" fmla="*/ 2044894 h 2366371"/>
                  <a:gd name="connsiteX1070" fmla="*/ 1403261 w 1830590"/>
                  <a:gd name="connsiteY1070" fmla="*/ 2035969 h 2366371"/>
                  <a:gd name="connsiteX1071" fmla="*/ 1403261 w 1830590"/>
                  <a:gd name="connsiteY1071" fmla="*/ 1937737 h 2366371"/>
                  <a:gd name="connsiteX1072" fmla="*/ 1501492 w 1830590"/>
                  <a:gd name="connsiteY1072" fmla="*/ 1937737 h 2366371"/>
                  <a:gd name="connsiteX1073" fmla="*/ 1501492 w 1830590"/>
                  <a:gd name="connsiteY1073" fmla="*/ 2035969 h 2366371"/>
                  <a:gd name="connsiteX1074" fmla="*/ 1403261 w 1830590"/>
                  <a:gd name="connsiteY1074" fmla="*/ 2035969 h 2366371"/>
                  <a:gd name="connsiteX1075" fmla="*/ 1510417 w 1830590"/>
                  <a:gd name="connsiteY1075" fmla="*/ 1937737 h 2366371"/>
                  <a:gd name="connsiteX1076" fmla="*/ 1608649 w 1830590"/>
                  <a:gd name="connsiteY1076" fmla="*/ 1937737 h 2366371"/>
                  <a:gd name="connsiteX1077" fmla="*/ 1608649 w 1830590"/>
                  <a:gd name="connsiteY1077" fmla="*/ 2035969 h 2366371"/>
                  <a:gd name="connsiteX1078" fmla="*/ 1510417 w 1830590"/>
                  <a:gd name="connsiteY1078" fmla="*/ 2035969 h 2366371"/>
                  <a:gd name="connsiteX1079" fmla="*/ 1510417 w 1830590"/>
                  <a:gd name="connsiteY1079" fmla="*/ 1937737 h 2366371"/>
                  <a:gd name="connsiteX1080" fmla="*/ 1510417 w 1830590"/>
                  <a:gd name="connsiteY1080" fmla="*/ 1928812 h 2366371"/>
                  <a:gd name="connsiteX1081" fmla="*/ 1510417 w 1830590"/>
                  <a:gd name="connsiteY1081" fmla="*/ 1830581 h 2366371"/>
                  <a:gd name="connsiteX1082" fmla="*/ 1608649 w 1830590"/>
                  <a:gd name="connsiteY1082" fmla="*/ 1830581 h 2366371"/>
                  <a:gd name="connsiteX1083" fmla="*/ 1608649 w 1830590"/>
                  <a:gd name="connsiteY1083" fmla="*/ 1928812 h 2366371"/>
                  <a:gd name="connsiteX1084" fmla="*/ 1510417 w 1830590"/>
                  <a:gd name="connsiteY1084" fmla="*/ 1928812 h 2366371"/>
                  <a:gd name="connsiteX1085" fmla="*/ 1510417 w 1830590"/>
                  <a:gd name="connsiteY1085" fmla="*/ 1821656 h 2366371"/>
                  <a:gd name="connsiteX1086" fmla="*/ 1510417 w 1830590"/>
                  <a:gd name="connsiteY1086" fmla="*/ 1723425 h 2366371"/>
                  <a:gd name="connsiteX1087" fmla="*/ 1608649 w 1830590"/>
                  <a:gd name="connsiteY1087" fmla="*/ 1723425 h 2366371"/>
                  <a:gd name="connsiteX1088" fmla="*/ 1608649 w 1830590"/>
                  <a:gd name="connsiteY1088" fmla="*/ 1821656 h 2366371"/>
                  <a:gd name="connsiteX1089" fmla="*/ 1510417 w 1830590"/>
                  <a:gd name="connsiteY1089" fmla="*/ 1821656 h 2366371"/>
                  <a:gd name="connsiteX1090" fmla="*/ 1510417 w 1830590"/>
                  <a:gd name="connsiteY1090" fmla="*/ 1714500 h 2366371"/>
                  <a:gd name="connsiteX1091" fmla="*/ 1510417 w 1830590"/>
                  <a:gd name="connsiteY1091" fmla="*/ 1616269 h 2366371"/>
                  <a:gd name="connsiteX1092" fmla="*/ 1608649 w 1830590"/>
                  <a:gd name="connsiteY1092" fmla="*/ 1616269 h 2366371"/>
                  <a:gd name="connsiteX1093" fmla="*/ 1608649 w 1830590"/>
                  <a:gd name="connsiteY1093" fmla="*/ 1714500 h 2366371"/>
                  <a:gd name="connsiteX1094" fmla="*/ 1510417 w 1830590"/>
                  <a:gd name="connsiteY1094" fmla="*/ 1714500 h 2366371"/>
                  <a:gd name="connsiteX1095" fmla="*/ 1510417 w 1830590"/>
                  <a:gd name="connsiteY1095" fmla="*/ 1607344 h 2366371"/>
                  <a:gd name="connsiteX1096" fmla="*/ 1510417 w 1830590"/>
                  <a:gd name="connsiteY1096" fmla="*/ 1509112 h 2366371"/>
                  <a:gd name="connsiteX1097" fmla="*/ 1608649 w 1830590"/>
                  <a:gd name="connsiteY1097" fmla="*/ 1509112 h 2366371"/>
                  <a:gd name="connsiteX1098" fmla="*/ 1608649 w 1830590"/>
                  <a:gd name="connsiteY1098" fmla="*/ 1607344 h 2366371"/>
                  <a:gd name="connsiteX1099" fmla="*/ 1510417 w 1830590"/>
                  <a:gd name="connsiteY1099" fmla="*/ 1607344 h 2366371"/>
                  <a:gd name="connsiteX1100" fmla="*/ 1510417 w 1830590"/>
                  <a:gd name="connsiteY1100" fmla="*/ 1500187 h 2366371"/>
                  <a:gd name="connsiteX1101" fmla="*/ 1510417 w 1830590"/>
                  <a:gd name="connsiteY1101" fmla="*/ 1401956 h 2366371"/>
                  <a:gd name="connsiteX1102" fmla="*/ 1608649 w 1830590"/>
                  <a:gd name="connsiteY1102" fmla="*/ 1401956 h 2366371"/>
                  <a:gd name="connsiteX1103" fmla="*/ 1608649 w 1830590"/>
                  <a:gd name="connsiteY1103" fmla="*/ 1500187 h 2366371"/>
                  <a:gd name="connsiteX1104" fmla="*/ 1510417 w 1830590"/>
                  <a:gd name="connsiteY1104" fmla="*/ 1500187 h 2366371"/>
                  <a:gd name="connsiteX1105" fmla="*/ 1510417 w 1830590"/>
                  <a:gd name="connsiteY1105" fmla="*/ 1393031 h 2366371"/>
                  <a:gd name="connsiteX1106" fmla="*/ 1510417 w 1830590"/>
                  <a:gd name="connsiteY1106" fmla="*/ 1294800 h 2366371"/>
                  <a:gd name="connsiteX1107" fmla="*/ 1608649 w 1830590"/>
                  <a:gd name="connsiteY1107" fmla="*/ 1294800 h 2366371"/>
                  <a:gd name="connsiteX1108" fmla="*/ 1608649 w 1830590"/>
                  <a:gd name="connsiteY1108" fmla="*/ 1393031 h 2366371"/>
                  <a:gd name="connsiteX1109" fmla="*/ 1510417 w 1830590"/>
                  <a:gd name="connsiteY1109" fmla="*/ 1393031 h 2366371"/>
                  <a:gd name="connsiteX1110" fmla="*/ 1510417 w 1830590"/>
                  <a:gd name="connsiteY1110" fmla="*/ 1285875 h 2366371"/>
                  <a:gd name="connsiteX1111" fmla="*/ 1510417 w 1830590"/>
                  <a:gd name="connsiteY1111" fmla="*/ 1187644 h 2366371"/>
                  <a:gd name="connsiteX1112" fmla="*/ 1608649 w 1830590"/>
                  <a:gd name="connsiteY1112" fmla="*/ 1187644 h 2366371"/>
                  <a:gd name="connsiteX1113" fmla="*/ 1608649 w 1830590"/>
                  <a:gd name="connsiteY1113" fmla="*/ 1285875 h 2366371"/>
                  <a:gd name="connsiteX1114" fmla="*/ 1510417 w 1830590"/>
                  <a:gd name="connsiteY1114" fmla="*/ 1285875 h 2366371"/>
                  <a:gd name="connsiteX1115" fmla="*/ 1510417 w 1830590"/>
                  <a:gd name="connsiteY1115" fmla="*/ 1178719 h 2366371"/>
                  <a:gd name="connsiteX1116" fmla="*/ 1510417 w 1830590"/>
                  <a:gd name="connsiteY1116" fmla="*/ 1080487 h 2366371"/>
                  <a:gd name="connsiteX1117" fmla="*/ 1608649 w 1830590"/>
                  <a:gd name="connsiteY1117" fmla="*/ 1080487 h 2366371"/>
                  <a:gd name="connsiteX1118" fmla="*/ 1608649 w 1830590"/>
                  <a:gd name="connsiteY1118" fmla="*/ 1178719 h 2366371"/>
                  <a:gd name="connsiteX1119" fmla="*/ 1510417 w 1830590"/>
                  <a:gd name="connsiteY1119" fmla="*/ 1178719 h 2366371"/>
                  <a:gd name="connsiteX1120" fmla="*/ 1510417 w 1830590"/>
                  <a:gd name="connsiteY1120" fmla="*/ 1071562 h 2366371"/>
                  <a:gd name="connsiteX1121" fmla="*/ 1510417 w 1830590"/>
                  <a:gd name="connsiteY1121" fmla="*/ 973331 h 2366371"/>
                  <a:gd name="connsiteX1122" fmla="*/ 1608649 w 1830590"/>
                  <a:gd name="connsiteY1122" fmla="*/ 973331 h 2366371"/>
                  <a:gd name="connsiteX1123" fmla="*/ 1608649 w 1830590"/>
                  <a:gd name="connsiteY1123" fmla="*/ 1071562 h 2366371"/>
                  <a:gd name="connsiteX1124" fmla="*/ 1510417 w 1830590"/>
                  <a:gd name="connsiteY1124" fmla="*/ 1071562 h 2366371"/>
                  <a:gd name="connsiteX1125" fmla="*/ 1510417 w 1830590"/>
                  <a:gd name="connsiteY1125" fmla="*/ 964406 h 2366371"/>
                  <a:gd name="connsiteX1126" fmla="*/ 1510417 w 1830590"/>
                  <a:gd name="connsiteY1126" fmla="*/ 866175 h 2366371"/>
                  <a:gd name="connsiteX1127" fmla="*/ 1608649 w 1830590"/>
                  <a:gd name="connsiteY1127" fmla="*/ 866175 h 2366371"/>
                  <a:gd name="connsiteX1128" fmla="*/ 1608649 w 1830590"/>
                  <a:gd name="connsiteY1128" fmla="*/ 964406 h 2366371"/>
                  <a:gd name="connsiteX1129" fmla="*/ 1510417 w 1830590"/>
                  <a:gd name="connsiteY1129" fmla="*/ 964406 h 2366371"/>
                  <a:gd name="connsiteX1130" fmla="*/ 1510417 w 1830590"/>
                  <a:gd name="connsiteY1130" fmla="*/ 857250 h 2366371"/>
                  <a:gd name="connsiteX1131" fmla="*/ 1510417 w 1830590"/>
                  <a:gd name="connsiteY1131" fmla="*/ 759019 h 2366371"/>
                  <a:gd name="connsiteX1132" fmla="*/ 1608649 w 1830590"/>
                  <a:gd name="connsiteY1132" fmla="*/ 759019 h 2366371"/>
                  <a:gd name="connsiteX1133" fmla="*/ 1608649 w 1830590"/>
                  <a:gd name="connsiteY1133" fmla="*/ 857250 h 2366371"/>
                  <a:gd name="connsiteX1134" fmla="*/ 1510417 w 1830590"/>
                  <a:gd name="connsiteY1134" fmla="*/ 857250 h 2366371"/>
                  <a:gd name="connsiteX1135" fmla="*/ 1510417 w 1830590"/>
                  <a:gd name="connsiteY1135" fmla="*/ 750094 h 2366371"/>
                  <a:gd name="connsiteX1136" fmla="*/ 1510417 w 1830590"/>
                  <a:gd name="connsiteY1136" fmla="*/ 651862 h 2366371"/>
                  <a:gd name="connsiteX1137" fmla="*/ 1608649 w 1830590"/>
                  <a:gd name="connsiteY1137" fmla="*/ 651862 h 2366371"/>
                  <a:gd name="connsiteX1138" fmla="*/ 1608649 w 1830590"/>
                  <a:gd name="connsiteY1138" fmla="*/ 750094 h 2366371"/>
                  <a:gd name="connsiteX1139" fmla="*/ 1510417 w 1830590"/>
                  <a:gd name="connsiteY1139" fmla="*/ 750094 h 2366371"/>
                  <a:gd name="connsiteX1140" fmla="*/ 1510417 w 1830590"/>
                  <a:gd name="connsiteY1140" fmla="*/ 642938 h 2366371"/>
                  <a:gd name="connsiteX1141" fmla="*/ 1510417 w 1830590"/>
                  <a:gd name="connsiteY1141" fmla="*/ 544706 h 2366371"/>
                  <a:gd name="connsiteX1142" fmla="*/ 1608649 w 1830590"/>
                  <a:gd name="connsiteY1142" fmla="*/ 544706 h 2366371"/>
                  <a:gd name="connsiteX1143" fmla="*/ 1608649 w 1830590"/>
                  <a:gd name="connsiteY1143" fmla="*/ 642938 h 2366371"/>
                  <a:gd name="connsiteX1144" fmla="*/ 1510417 w 1830590"/>
                  <a:gd name="connsiteY1144" fmla="*/ 642938 h 2366371"/>
                  <a:gd name="connsiteX1145" fmla="*/ 1510417 w 1830590"/>
                  <a:gd name="connsiteY1145" fmla="*/ 535781 h 2366371"/>
                  <a:gd name="connsiteX1146" fmla="*/ 1510417 w 1830590"/>
                  <a:gd name="connsiteY1146" fmla="*/ 437550 h 2366371"/>
                  <a:gd name="connsiteX1147" fmla="*/ 1608649 w 1830590"/>
                  <a:gd name="connsiteY1147" fmla="*/ 437550 h 2366371"/>
                  <a:gd name="connsiteX1148" fmla="*/ 1608649 w 1830590"/>
                  <a:gd name="connsiteY1148" fmla="*/ 535781 h 2366371"/>
                  <a:gd name="connsiteX1149" fmla="*/ 1510417 w 1830590"/>
                  <a:gd name="connsiteY1149" fmla="*/ 535781 h 2366371"/>
                  <a:gd name="connsiteX1150" fmla="*/ 1510417 w 1830590"/>
                  <a:gd name="connsiteY1150" fmla="*/ 428625 h 2366371"/>
                  <a:gd name="connsiteX1151" fmla="*/ 1510417 w 1830590"/>
                  <a:gd name="connsiteY1151" fmla="*/ 330394 h 2366371"/>
                  <a:gd name="connsiteX1152" fmla="*/ 1608649 w 1830590"/>
                  <a:gd name="connsiteY1152" fmla="*/ 330394 h 2366371"/>
                  <a:gd name="connsiteX1153" fmla="*/ 1608649 w 1830590"/>
                  <a:gd name="connsiteY1153" fmla="*/ 428625 h 2366371"/>
                  <a:gd name="connsiteX1154" fmla="*/ 1510417 w 1830590"/>
                  <a:gd name="connsiteY1154" fmla="*/ 428625 h 2366371"/>
                  <a:gd name="connsiteX1155" fmla="*/ 1510417 w 1830590"/>
                  <a:gd name="connsiteY1155" fmla="*/ 321469 h 2366371"/>
                  <a:gd name="connsiteX1156" fmla="*/ 1510417 w 1830590"/>
                  <a:gd name="connsiteY1156" fmla="*/ 223237 h 2366371"/>
                  <a:gd name="connsiteX1157" fmla="*/ 1608649 w 1830590"/>
                  <a:gd name="connsiteY1157" fmla="*/ 223237 h 2366371"/>
                  <a:gd name="connsiteX1158" fmla="*/ 1608649 w 1830590"/>
                  <a:gd name="connsiteY1158" fmla="*/ 321469 h 2366371"/>
                  <a:gd name="connsiteX1159" fmla="*/ 1510417 w 1830590"/>
                  <a:gd name="connsiteY1159" fmla="*/ 321469 h 2366371"/>
                  <a:gd name="connsiteX1160" fmla="*/ 1510417 w 1830590"/>
                  <a:gd name="connsiteY1160" fmla="*/ 214313 h 2366371"/>
                  <a:gd name="connsiteX1161" fmla="*/ 1510417 w 1830590"/>
                  <a:gd name="connsiteY1161" fmla="*/ 116081 h 2366371"/>
                  <a:gd name="connsiteX1162" fmla="*/ 1608649 w 1830590"/>
                  <a:gd name="connsiteY1162" fmla="*/ 116081 h 2366371"/>
                  <a:gd name="connsiteX1163" fmla="*/ 1608649 w 1830590"/>
                  <a:gd name="connsiteY1163" fmla="*/ 214313 h 2366371"/>
                  <a:gd name="connsiteX1164" fmla="*/ 1510417 w 1830590"/>
                  <a:gd name="connsiteY1164" fmla="*/ 214313 h 2366371"/>
                  <a:gd name="connsiteX1165" fmla="*/ 1501483 w 1830590"/>
                  <a:gd name="connsiteY1165" fmla="*/ 214313 h 2366371"/>
                  <a:gd name="connsiteX1166" fmla="*/ 1403252 w 1830590"/>
                  <a:gd name="connsiteY1166" fmla="*/ 214313 h 2366371"/>
                  <a:gd name="connsiteX1167" fmla="*/ 1403252 w 1830590"/>
                  <a:gd name="connsiteY1167" fmla="*/ 116081 h 2366371"/>
                  <a:gd name="connsiteX1168" fmla="*/ 1501483 w 1830590"/>
                  <a:gd name="connsiteY1168" fmla="*/ 116081 h 2366371"/>
                  <a:gd name="connsiteX1169" fmla="*/ 1501483 w 1830590"/>
                  <a:gd name="connsiteY1169" fmla="*/ 214313 h 2366371"/>
                  <a:gd name="connsiteX1170" fmla="*/ 1394327 w 1830590"/>
                  <a:gd name="connsiteY1170" fmla="*/ 214313 h 2366371"/>
                  <a:gd name="connsiteX1171" fmla="*/ 1296095 w 1830590"/>
                  <a:gd name="connsiteY1171" fmla="*/ 214313 h 2366371"/>
                  <a:gd name="connsiteX1172" fmla="*/ 1296095 w 1830590"/>
                  <a:gd name="connsiteY1172" fmla="*/ 116081 h 2366371"/>
                  <a:gd name="connsiteX1173" fmla="*/ 1394327 w 1830590"/>
                  <a:gd name="connsiteY1173" fmla="*/ 116081 h 2366371"/>
                  <a:gd name="connsiteX1174" fmla="*/ 1394327 w 1830590"/>
                  <a:gd name="connsiteY1174" fmla="*/ 214313 h 2366371"/>
                  <a:gd name="connsiteX1175" fmla="*/ 1287171 w 1830590"/>
                  <a:gd name="connsiteY1175" fmla="*/ 214313 h 2366371"/>
                  <a:gd name="connsiteX1176" fmla="*/ 1188939 w 1830590"/>
                  <a:gd name="connsiteY1176" fmla="*/ 214313 h 2366371"/>
                  <a:gd name="connsiteX1177" fmla="*/ 1188939 w 1830590"/>
                  <a:gd name="connsiteY1177" fmla="*/ 116081 h 2366371"/>
                  <a:gd name="connsiteX1178" fmla="*/ 1287171 w 1830590"/>
                  <a:gd name="connsiteY1178" fmla="*/ 116081 h 2366371"/>
                  <a:gd name="connsiteX1179" fmla="*/ 1287171 w 1830590"/>
                  <a:gd name="connsiteY1179" fmla="*/ 214313 h 2366371"/>
                  <a:gd name="connsiteX1180" fmla="*/ 1180014 w 1830590"/>
                  <a:gd name="connsiteY1180" fmla="*/ 214313 h 2366371"/>
                  <a:gd name="connsiteX1181" fmla="*/ 1081783 w 1830590"/>
                  <a:gd name="connsiteY1181" fmla="*/ 214313 h 2366371"/>
                  <a:gd name="connsiteX1182" fmla="*/ 1081783 w 1830590"/>
                  <a:gd name="connsiteY1182" fmla="*/ 116081 h 2366371"/>
                  <a:gd name="connsiteX1183" fmla="*/ 1180014 w 1830590"/>
                  <a:gd name="connsiteY1183" fmla="*/ 116081 h 2366371"/>
                  <a:gd name="connsiteX1184" fmla="*/ 1180014 w 1830590"/>
                  <a:gd name="connsiteY1184" fmla="*/ 214313 h 2366371"/>
                  <a:gd name="connsiteX1185" fmla="*/ 1072858 w 1830590"/>
                  <a:gd name="connsiteY1185" fmla="*/ 214313 h 2366371"/>
                  <a:gd name="connsiteX1186" fmla="*/ 974627 w 1830590"/>
                  <a:gd name="connsiteY1186" fmla="*/ 214313 h 2366371"/>
                  <a:gd name="connsiteX1187" fmla="*/ 974627 w 1830590"/>
                  <a:gd name="connsiteY1187" fmla="*/ 116081 h 2366371"/>
                  <a:gd name="connsiteX1188" fmla="*/ 1072858 w 1830590"/>
                  <a:gd name="connsiteY1188" fmla="*/ 116081 h 2366371"/>
                  <a:gd name="connsiteX1189" fmla="*/ 1072858 w 1830590"/>
                  <a:gd name="connsiteY1189" fmla="*/ 214313 h 2366371"/>
                  <a:gd name="connsiteX1190" fmla="*/ 965702 w 1830590"/>
                  <a:gd name="connsiteY1190" fmla="*/ 214313 h 2366371"/>
                  <a:gd name="connsiteX1191" fmla="*/ 867470 w 1830590"/>
                  <a:gd name="connsiteY1191" fmla="*/ 214313 h 2366371"/>
                  <a:gd name="connsiteX1192" fmla="*/ 867470 w 1830590"/>
                  <a:gd name="connsiteY1192" fmla="*/ 116081 h 2366371"/>
                  <a:gd name="connsiteX1193" fmla="*/ 965702 w 1830590"/>
                  <a:gd name="connsiteY1193" fmla="*/ 116081 h 2366371"/>
                  <a:gd name="connsiteX1194" fmla="*/ 965702 w 1830590"/>
                  <a:gd name="connsiteY1194" fmla="*/ 214313 h 2366371"/>
                  <a:gd name="connsiteX1195" fmla="*/ 858546 w 1830590"/>
                  <a:gd name="connsiteY1195" fmla="*/ 214313 h 2366371"/>
                  <a:gd name="connsiteX1196" fmla="*/ 760314 w 1830590"/>
                  <a:gd name="connsiteY1196" fmla="*/ 214313 h 2366371"/>
                  <a:gd name="connsiteX1197" fmla="*/ 760314 w 1830590"/>
                  <a:gd name="connsiteY1197" fmla="*/ 116081 h 2366371"/>
                  <a:gd name="connsiteX1198" fmla="*/ 858546 w 1830590"/>
                  <a:gd name="connsiteY1198" fmla="*/ 116081 h 2366371"/>
                  <a:gd name="connsiteX1199" fmla="*/ 858546 w 1830590"/>
                  <a:gd name="connsiteY1199" fmla="*/ 214313 h 2366371"/>
                  <a:gd name="connsiteX1200" fmla="*/ 751389 w 1830590"/>
                  <a:gd name="connsiteY1200" fmla="*/ 214313 h 2366371"/>
                  <a:gd name="connsiteX1201" fmla="*/ 653158 w 1830590"/>
                  <a:gd name="connsiteY1201" fmla="*/ 214313 h 2366371"/>
                  <a:gd name="connsiteX1202" fmla="*/ 653158 w 1830590"/>
                  <a:gd name="connsiteY1202" fmla="*/ 116081 h 2366371"/>
                  <a:gd name="connsiteX1203" fmla="*/ 751389 w 1830590"/>
                  <a:gd name="connsiteY1203" fmla="*/ 116081 h 2366371"/>
                  <a:gd name="connsiteX1204" fmla="*/ 751389 w 1830590"/>
                  <a:gd name="connsiteY1204" fmla="*/ 214313 h 2366371"/>
                  <a:gd name="connsiteX1205" fmla="*/ 644233 w 1830590"/>
                  <a:gd name="connsiteY1205" fmla="*/ 214313 h 2366371"/>
                  <a:gd name="connsiteX1206" fmla="*/ 546002 w 1830590"/>
                  <a:gd name="connsiteY1206" fmla="*/ 214313 h 2366371"/>
                  <a:gd name="connsiteX1207" fmla="*/ 546002 w 1830590"/>
                  <a:gd name="connsiteY1207" fmla="*/ 116081 h 2366371"/>
                  <a:gd name="connsiteX1208" fmla="*/ 644233 w 1830590"/>
                  <a:gd name="connsiteY1208" fmla="*/ 116081 h 2366371"/>
                  <a:gd name="connsiteX1209" fmla="*/ 644233 w 1830590"/>
                  <a:gd name="connsiteY1209" fmla="*/ 214313 h 2366371"/>
                  <a:gd name="connsiteX1210" fmla="*/ 537077 w 1830590"/>
                  <a:gd name="connsiteY1210" fmla="*/ 214313 h 2366371"/>
                  <a:gd name="connsiteX1211" fmla="*/ 438845 w 1830590"/>
                  <a:gd name="connsiteY1211" fmla="*/ 214313 h 2366371"/>
                  <a:gd name="connsiteX1212" fmla="*/ 438845 w 1830590"/>
                  <a:gd name="connsiteY1212" fmla="*/ 116081 h 2366371"/>
                  <a:gd name="connsiteX1213" fmla="*/ 537077 w 1830590"/>
                  <a:gd name="connsiteY1213" fmla="*/ 116081 h 2366371"/>
                  <a:gd name="connsiteX1214" fmla="*/ 537077 w 1830590"/>
                  <a:gd name="connsiteY1214" fmla="*/ 214313 h 2366371"/>
                  <a:gd name="connsiteX1215" fmla="*/ 429920 w 1830590"/>
                  <a:gd name="connsiteY1215" fmla="*/ 214313 h 2366371"/>
                  <a:gd name="connsiteX1216" fmla="*/ 331689 w 1830590"/>
                  <a:gd name="connsiteY1216" fmla="*/ 214313 h 2366371"/>
                  <a:gd name="connsiteX1217" fmla="*/ 331689 w 1830590"/>
                  <a:gd name="connsiteY1217" fmla="*/ 116081 h 2366371"/>
                  <a:gd name="connsiteX1218" fmla="*/ 429920 w 1830590"/>
                  <a:gd name="connsiteY1218" fmla="*/ 116081 h 2366371"/>
                  <a:gd name="connsiteX1219" fmla="*/ 429920 w 1830590"/>
                  <a:gd name="connsiteY1219" fmla="*/ 214313 h 2366371"/>
                  <a:gd name="connsiteX1220" fmla="*/ 322764 w 1830590"/>
                  <a:gd name="connsiteY1220" fmla="*/ 214313 h 2366371"/>
                  <a:gd name="connsiteX1221" fmla="*/ 224533 w 1830590"/>
                  <a:gd name="connsiteY1221" fmla="*/ 214313 h 2366371"/>
                  <a:gd name="connsiteX1222" fmla="*/ 224533 w 1830590"/>
                  <a:gd name="connsiteY1222" fmla="*/ 116081 h 2366371"/>
                  <a:gd name="connsiteX1223" fmla="*/ 322764 w 1830590"/>
                  <a:gd name="connsiteY1223" fmla="*/ 116081 h 2366371"/>
                  <a:gd name="connsiteX1224" fmla="*/ 322764 w 1830590"/>
                  <a:gd name="connsiteY1224" fmla="*/ 214313 h 2366371"/>
                  <a:gd name="connsiteX1225" fmla="*/ 322764 w 1830590"/>
                  <a:gd name="connsiteY1225" fmla="*/ 223237 h 2366371"/>
                  <a:gd name="connsiteX1226" fmla="*/ 322764 w 1830590"/>
                  <a:gd name="connsiteY1226" fmla="*/ 321469 h 2366371"/>
                  <a:gd name="connsiteX1227" fmla="*/ 224533 w 1830590"/>
                  <a:gd name="connsiteY1227" fmla="*/ 321469 h 2366371"/>
                  <a:gd name="connsiteX1228" fmla="*/ 224533 w 1830590"/>
                  <a:gd name="connsiteY1228" fmla="*/ 223237 h 2366371"/>
                  <a:gd name="connsiteX1229" fmla="*/ 322764 w 1830590"/>
                  <a:gd name="connsiteY1229" fmla="*/ 223237 h 2366371"/>
                  <a:gd name="connsiteX1230" fmla="*/ 215608 w 1830590"/>
                  <a:gd name="connsiteY1230" fmla="*/ 321469 h 2366371"/>
                  <a:gd name="connsiteX1231" fmla="*/ 117377 w 1830590"/>
                  <a:gd name="connsiteY1231" fmla="*/ 321469 h 2366371"/>
                  <a:gd name="connsiteX1232" fmla="*/ 117377 w 1830590"/>
                  <a:gd name="connsiteY1232" fmla="*/ 223237 h 2366371"/>
                  <a:gd name="connsiteX1233" fmla="*/ 215608 w 1830590"/>
                  <a:gd name="connsiteY1233" fmla="*/ 223237 h 2366371"/>
                  <a:gd name="connsiteX1234" fmla="*/ 215608 w 1830590"/>
                  <a:gd name="connsiteY1234" fmla="*/ 321469 h 2366371"/>
                  <a:gd name="connsiteX1235" fmla="*/ 215608 w 1830590"/>
                  <a:gd name="connsiteY1235" fmla="*/ 330394 h 2366371"/>
                  <a:gd name="connsiteX1236" fmla="*/ 215608 w 1830590"/>
                  <a:gd name="connsiteY1236" fmla="*/ 428625 h 2366371"/>
                  <a:gd name="connsiteX1237" fmla="*/ 117377 w 1830590"/>
                  <a:gd name="connsiteY1237" fmla="*/ 428625 h 2366371"/>
                  <a:gd name="connsiteX1238" fmla="*/ 117377 w 1830590"/>
                  <a:gd name="connsiteY1238" fmla="*/ 330394 h 2366371"/>
                  <a:gd name="connsiteX1239" fmla="*/ 215608 w 1830590"/>
                  <a:gd name="connsiteY1239" fmla="*/ 330394 h 2366371"/>
                  <a:gd name="connsiteX1240" fmla="*/ 215608 w 1830590"/>
                  <a:gd name="connsiteY1240" fmla="*/ 437550 h 2366371"/>
                  <a:gd name="connsiteX1241" fmla="*/ 215608 w 1830590"/>
                  <a:gd name="connsiteY1241" fmla="*/ 535781 h 2366371"/>
                  <a:gd name="connsiteX1242" fmla="*/ 117377 w 1830590"/>
                  <a:gd name="connsiteY1242" fmla="*/ 535781 h 2366371"/>
                  <a:gd name="connsiteX1243" fmla="*/ 117377 w 1830590"/>
                  <a:gd name="connsiteY1243" fmla="*/ 437550 h 2366371"/>
                  <a:gd name="connsiteX1244" fmla="*/ 215608 w 1830590"/>
                  <a:gd name="connsiteY1244" fmla="*/ 437550 h 2366371"/>
                  <a:gd name="connsiteX1245" fmla="*/ 215608 w 1830590"/>
                  <a:gd name="connsiteY1245" fmla="*/ 544706 h 2366371"/>
                  <a:gd name="connsiteX1246" fmla="*/ 215608 w 1830590"/>
                  <a:gd name="connsiteY1246" fmla="*/ 642938 h 2366371"/>
                  <a:gd name="connsiteX1247" fmla="*/ 117377 w 1830590"/>
                  <a:gd name="connsiteY1247" fmla="*/ 642938 h 2366371"/>
                  <a:gd name="connsiteX1248" fmla="*/ 117377 w 1830590"/>
                  <a:gd name="connsiteY1248" fmla="*/ 544706 h 2366371"/>
                  <a:gd name="connsiteX1249" fmla="*/ 215608 w 1830590"/>
                  <a:gd name="connsiteY1249" fmla="*/ 544706 h 2366371"/>
                  <a:gd name="connsiteX1250" fmla="*/ 215608 w 1830590"/>
                  <a:gd name="connsiteY1250" fmla="*/ 651862 h 2366371"/>
                  <a:gd name="connsiteX1251" fmla="*/ 215608 w 1830590"/>
                  <a:gd name="connsiteY1251" fmla="*/ 750094 h 2366371"/>
                  <a:gd name="connsiteX1252" fmla="*/ 117377 w 1830590"/>
                  <a:gd name="connsiteY1252" fmla="*/ 750094 h 2366371"/>
                  <a:gd name="connsiteX1253" fmla="*/ 117377 w 1830590"/>
                  <a:gd name="connsiteY1253" fmla="*/ 651862 h 2366371"/>
                  <a:gd name="connsiteX1254" fmla="*/ 215608 w 1830590"/>
                  <a:gd name="connsiteY1254" fmla="*/ 651862 h 2366371"/>
                  <a:gd name="connsiteX1255" fmla="*/ 215608 w 1830590"/>
                  <a:gd name="connsiteY1255" fmla="*/ 759019 h 2366371"/>
                  <a:gd name="connsiteX1256" fmla="*/ 215608 w 1830590"/>
                  <a:gd name="connsiteY1256" fmla="*/ 857250 h 2366371"/>
                  <a:gd name="connsiteX1257" fmla="*/ 117377 w 1830590"/>
                  <a:gd name="connsiteY1257" fmla="*/ 857250 h 2366371"/>
                  <a:gd name="connsiteX1258" fmla="*/ 117377 w 1830590"/>
                  <a:gd name="connsiteY1258" fmla="*/ 759019 h 2366371"/>
                  <a:gd name="connsiteX1259" fmla="*/ 215608 w 1830590"/>
                  <a:gd name="connsiteY1259" fmla="*/ 759019 h 2366371"/>
                  <a:gd name="connsiteX1260" fmla="*/ 215608 w 1830590"/>
                  <a:gd name="connsiteY1260" fmla="*/ 866175 h 2366371"/>
                  <a:gd name="connsiteX1261" fmla="*/ 215608 w 1830590"/>
                  <a:gd name="connsiteY1261" fmla="*/ 964406 h 2366371"/>
                  <a:gd name="connsiteX1262" fmla="*/ 117377 w 1830590"/>
                  <a:gd name="connsiteY1262" fmla="*/ 964406 h 2366371"/>
                  <a:gd name="connsiteX1263" fmla="*/ 117377 w 1830590"/>
                  <a:gd name="connsiteY1263" fmla="*/ 866175 h 2366371"/>
                  <a:gd name="connsiteX1264" fmla="*/ 215608 w 1830590"/>
                  <a:gd name="connsiteY1264" fmla="*/ 866175 h 2366371"/>
                  <a:gd name="connsiteX1265" fmla="*/ 215608 w 1830590"/>
                  <a:gd name="connsiteY1265" fmla="*/ 973331 h 2366371"/>
                  <a:gd name="connsiteX1266" fmla="*/ 215608 w 1830590"/>
                  <a:gd name="connsiteY1266" fmla="*/ 1071562 h 2366371"/>
                  <a:gd name="connsiteX1267" fmla="*/ 117377 w 1830590"/>
                  <a:gd name="connsiteY1267" fmla="*/ 1071562 h 2366371"/>
                  <a:gd name="connsiteX1268" fmla="*/ 117377 w 1830590"/>
                  <a:gd name="connsiteY1268" fmla="*/ 973331 h 2366371"/>
                  <a:gd name="connsiteX1269" fmla="*/ 215608 w 1830590"/>
                  <a:gd name="connsiteY1269" fmla="*/ 973331 h 2366371"/>
                  <a:gd name="connsiteX1270" fmla="*/ 215608 w 1830590"/>
                  <a:gd name="connsiteY1270" fmla="*/ 1080487 h 2366371"/>
                  <a:gd name="connsiteX1271" fmla="*/ 215608 w 1830590"/>
                  <a:gd name="connsiteY1271" fmla="*/ 1178719 h 2366371"/>
                  <a:gd name="connsiteX1272" fmla="*/ 117377 w 1830590"/>
                  <a:gd name="connsiteY1272" fmla="*/ 1178719 h 2366371"/>
                  <a:gd name="connsiteX1273" fmla="*/ 117377 w 1830590"/>
                  <a:gd name="connsiteY1273" fmla="*/ 1080487 h 2366371"/>
                  <a:gd name="connsiteX1274" fmla="*/ 215608 w 1830590"/>
                  <a:gd name="connsiteY1274" fmla="*/ 1080487 h 2366371"/>
                  <a:gd name="connsiteX1275" fmla="*/ 215608 w 1830590"/>
                  <a:gd name="connsiteY1275" fmla="*/ 1187644 h 2366371"/>
                  <a:gd name="connsiteX1276" fmla="*/ 215608 w 1830590"/>
                  <a:gd name="connsiteY1276" fmla="*/ 1285875 h 2366371"/>
                  <a:gd name="connsiteX1277" fmla="*/ 117377 w 1830590"/>
                  <a:gd name="connsiteY1277" fmla="*/ 1285875 h 2366371"/>
                  <a:gd name="connsiteX1278" fmla="*/ 117377 w 1830590"/>
                  <a:gd name="connsiteY1278" fmla="*/ 1187644 h 2366371"/>
                  <a:gd name="connsiteX1279" fmla="*/ 215608 w 1830590"/>
                  <a:gd name="connsiteY1279" fmla="*/ 1187644 h 2366371"/>
                  <a:gd name="connsiteX1280" fmla="*/ 215608 w 1830590"/>
                  <a:gd name="connsiteY1280" fmla="*/ 1294800 h 2366371"/>
                  <a:gd name="connsiteX1281" fmla="*/ 215608 w 1830590"/>
                  <a:gd name="connsiteY1281" fmla="*/ 1393031 h 2366371"/>
                  <a:gd name="connsiteX1282" fmla="*/ 117377 w 1830590"/>
                  <a:gd name="connsiteY1282" fmla="*/ 1393031 h 2366371"/>
                  <a:gd name="connsiteX1283" fmla="*/ 117377 w 1830590"/>
                  <a:gd name="connsiteY1283" fmla="*/ 1294800 h 2366371"/>
                  <a:gd name="connsiteX1284" fmla="*/ 215608 w 1830590"/>
                  <a:gd name="connsiteY1284" fmla="*/ 1294800 h 2366371"/>
                  <a:gd name="connsiteX1285" fmla="*/ 215608 w 1830590"/>
                  <a:gd name="connsiteY1285" fmla="*/ 1401956 h 2366371"/>
                  <a:gd name="connsiteX1286" fmla="*/ 215608 w 1830590"/>
                  <a:gd name="connsiteY1286" fmla="*/ 1500187 h 2366371"/>
                  <a:gd name="connsiteX1287" fmla="*/ 117377 w 1830590"/>
                  <a:gd name="connsiteY1287" fmla="*/ 1500187 h 2366371"/>
                  <a:gd name="connsiteX1288" fmla="*/ 117377 w 1830590"/>
                  <a:gd name="connsiteY1288" fmla="*/ 1401956 h 2366371"/>
                  <a:gd name="connsiteX1289" fmla="*/ 215608 w 1830590"/>
                  <a:gd name="connsiteY1289" fmla="*/ 1401956 h 2366371"/>
                  <a:gd name="connsiteX1290" fmla="*/ 215608 w 1830590"/>
                  <a:gd name="connsiteY1290" fmla="*/ 1509112 h 2366371"/>
                  <a:gd name="connsiteX1291" fmla="*/ 215608 w 1830590"/>
                  <a:gd name="connsiteY1291" fmla="*/ 1607344 h 2366371"/>
                  <a:gd name="connsiteX1292" fmla="*/ 117377 w 1830590"/>
                  <a:gd name="connsiteY1292" fmla="*/ 1607344 h 2366371"/>
                  <a:gd name="connsiteX1293" fmla="*/ 117377 w 1830590"/>
                  <a:gd name="connsiteY1293" fmla="*/ 1509112 h 2366371"/>
                  <a:gd name="connsiteX1294" fmla="*/ 215608 w 1830590"/>
                  <a:gd name="connsiteY1294" fmla="*/ 1509112 h 2366371"/>
                  <a:gd name="connsiteX1295" fmla="*/ 215608 w 1830590"/>
                  <a:gd name="connsiteY1295" fmla="*/ 1616269 h 2366371"/>
                  <a:gd name="connsiteX1296" fmla="*/ 215608 w 1830590"/>
                  <a:gd name="connsiteY1296" fmla="*/ 1714500 h 2366371"/>
                  <a:gd name="connsiteX1297" fmla="*/ 117377 w 1830590"/>
                  <a:gd name="connsiteY1297" fmla="*/ 1714500 h 2366371"/>
                  <a:gd name="connsiteX1298" fmla="*/ 117377 w 1830590"/>
                  <a:gd name="connsiteY1298" fmla="*/ 1616269 h 2366371"/>
                  <a:gd name="connsiteX1299" fmla="*/ 215608 w 1830590"/>
                  <a:gd name="connsiteY1299" fmla="*/ 1616269 h 2366371"/>
                  <a:gd name="connsiteX1300" fmla="*/ 215608 w 1830590"/>
                  <a:gd name="connsiteY1300" fmla="*/ 1723425 h 2366371"/>
                  <a:gd name="connsiteX1301" fmla="*/ 215608 w 1830590"/>
                  <a:gd name="connsiteY1301" fmla="*/ 1821656 h 2366371"/>
                  <a:gd name="connsiteX1302" fmla="*/ 117377 w 1830590"/>
                  <a:gd name="connsiteY1302" fmla="*/ 1821656 h 2366371"/>
                  <a:gd name="connsiteX1303" fmla="*/ 117377 w 1830590"/>
                  <a:gd name="connsiteY1303" fmla="*/ 1723425 h 2366371"/>
                  <a:gd name="connsiteX1304" fmla="*/ 215608 w 1830590"/>
                  <a:gd name="connsiteY1304" fmla="*/ 1723425 h 2366371"/>
                  <a:gd name="connsiteX1305" fmla="*/ 215608 w 1830590"/>
                  <a:gd name="connsiteY1305" fmla="*/ 1830581 h 2366371"/>
                  <a:gd name="connsiteX1306" fmla="*/ 215608 w 1830590"/>
                  <a:gd name="connsiteY1306" fmla="*/ 1928812 h 2366371"/>
                  <a:gd name="connsiteX1307" fmla="*/ 117377 w 1830590"/>
                  <a:gd name="connsiteY1307" fmla="*/ 1928812 h 2366371"/>
                  <a:gd name="connsiteX1308" fmla="*/ 117377 w 1830590"/>
                  <a:gd name="connsiteY1308" fmla="*/ 1830581 h 2366371"/>
                  <a:gd name="connsiteX1309" fmla="*/ 215608 w 1830590"/>
                  <a:gd name="connsiteY1309" fmla="*/ 1830581 h 2366371"/>
                  <a:gd name="connsiteX1310" fmla="*/ 215608 w 1830590"/>
                  <a:gd name="connsiteY1310" fmla="*/ 1937737 h 2366371"/>
                  <a:gd name="connsiteX1311" fmla="*/ 215608 w 1830590"/>
                  <a:gd name="connsiteY1311" fmla="*/ 2035969 h 2366371"/>
                  <a:gd name="connsiteX1312" fmla="*/ 117377 w 1830590"/>
                  <a:gd name="connsiteY1312" fmla="*/ 2035969 h 2366371"/>
                  <a:gd name="connsiteX1313" fmla="*/ 117377 w 1830590"/>
                  <a:gd name="connsiteY1313" fmla="*/ 1937737 h 2366371"/>
                  <a:gd name="connsiteX1314" fmla="*/ 215608 w 1830590"/>
                  <a:gd name="connsiteY1314" fmla="*/ 1937737 h 2366371"/>
                  <a:gd name="connsiteX1315" fmla="*/ 215608 w 1830590"/>
                  <a:gd name="connsiteY1315" fmla="*/ 2044894 h 2366371"/>
                  <a:gd name="connsiteX1316" fmla="*/ 215608 w 1830590"/>
                  <a:gd name="connsiteY1316" fmla="*/ 2143125 h 2366371"/>
                  <a:gd name="connsiteX1317" fmla="*/ 117377 w 1830590"/>
                  <a:gd name="connsiteY1317" fmla="*/ 2143125 h 2366371"/>
                  <a:gd name="connsiteX1318" fmla="*/ 117377 w 1830590"/>
                  <a:gd name="connsiteY1318" fmla="*/ 2044894 h 2366371"/>
                  <a:gd name="connsiteX1319" fmla="*/ 215608 w 1830590"/>
                  <a:gd name="connsiteY1319" fmla="*/ 2044894 h 2366371"/>
                  <a:gd name="connsiteX1320" fmla="*/ 224542 w 1830590"/>
                  <a:gd name="connsiteY1320" fmla="*/ 2044894 h 2366371"/>
                  <a:gd name="connsiteX1321" fmla="*/ 322774 w 1830590"/>
                  <a:gd name="connsiteY1321" fmla="*/ 2044894 h 2366371"/>
                  <a:gd name="connsiteX1322" fmla="*/ 322774 w 1830590"/>
                  <a:gd name="connsiteY1322" fmla="*/ 2143125 h 2366371"/>
                  <a:gd name="connsiteX1323" fmla="*/ 224542 w 1830590"/>
                  <a:gd name="connsiteY1323" fmla="*/ 2143125 h 2366371"/>
                  <a:gd name="connsiteX1324" fmla="*/ 224542 w 1830590"/>
                  <a:gd name="connsiteY1324" fmla="*/ 2044894 h 2366371"/>
                  <a:gd name="connsiteX1325" fmla="*/ 322764 w 1830590"/>
                  <a:gd name="connsiteY1325" fmla="*/ 2152050 h 2366371"/>
                  <a:gd name="connsiteX1326" fmla="*/ 322764 w 1830590"/>
                  <a:gd name="connsiteY1326" fmla="*/ 2250281 h 2366371"/>
                  <a:gd name="connsiteX1327" fmla="*/ 224533 w 1830590"/>
                  <a:gd name="connsiteY1327" fmla="*/ 2250281 h 2366371"/>
                  <a:gd name="connsiteX1328" fmla="*/ 224533 w 1830590"/>
                  <a:gd name="connsiteY1328" fmla="*/ 2152050 h 2366371"/>
                  <a:gd name="connsiteX1329" fmla="*/ 322764 w 1830590"/>
                  <a:gd name="connsiteY1329" fmla="*/ 2152050 h 2366371"/>
                  <a:gd name="connsiteX1330" fmla="*/ 331699 w 1830590"/>
                  <a:gd name="connsiteY1330" fmla="*/ 2152050 h 2366371"/>
                  <a:gd name="connsiteX1331" fmla="*/ 429930 w 1830590"/>
                  <a:gd name="connsiteY1331" fmla="*/ 2152050 h 2366371"/>
                  <a:gd name="connsiteX1332" fmla="*/ 429930 w 1830590"/>
                  <a:gd name="connsiteY1332" fmla="*/ 2250281 h 2366371"/>
                  <a:gd name="connsiteX1333" fmla="*/ 331699 w 1830590"/>
                  <a:gd name="connsiteY1333" fmla="*/ 2250281 h 2366371"/>
                  <a:gd name="connsiteX1334" fmla="*/ 331699 w 1830590"/>
                  <a:gd name="connsiteY1334" fmla="*/ 2152050 h 2366371"/>
                  <a:gd name="connsiteX1335" fmla="*/ 438855 w 1830590"/>
                  <a:gd name="connsiteY1335" fmla="*/ 2152050 h 2366371"/>
                  <a:gd name="connsiteX1336" fmla="*/ 537086 w 1830590"/>
                  <a:gd name="connsiteY1336" fmla="*/ 2152050 h 2366371"/>
                  <a:gd name="connsiteX1337" fmla="*/ 537086 w 1830590"/>
                  <a:gd name="connsiteY1337" fmla="*/ 2250281 h 2366371"/>
                  <a:gd name="connsiteX1338" fmla="*/ 438855 w 1830590"/>
                  <a:gd name="connsiteY1338" fmla="*/ 2250281 h 2366371"/>
                  <a:gd name="connsiteX1339" fmla="*/ 438855 w 1830590"/>
                  <a:gd name="connsiteY1339" fmla="*/ 2152050 h 2366371"/>
                  <a:gd name="connsiteX1340" fmla="*/ 546011 w 1830590"/>
                  <a:gd name="connsiteY1340" fmla="*/ 2152050 h 2366371"/>
                  <a:gd name="connsiteX1341" fmla="*/ 644243 w 1830590"/>
                  <a:gd name="connsiteY1341" fmla="*/ 2152050 h 2366371"/>
                  <a:gd name="connsiteX1342" fmla="*/ 644243 w 1830590"/>
                  <a:gd name="connsiteY1342" fmla="*/ 2250281 h 2366371"/>
                  <a:gd name="connsiteX1343" fmla="*/ 546011 w 1830590"/>
                  <a:gd name="connsiteY1343" fmla="*/ 2250281 h 2366371"/>
                  <a:gd name="connsiteX1344" fmla="*/ 546011 w 1830590"/>
                  <a:gd name="connsiteY1344" fmla="*/ 2152050 h 2366371"/>
                  <a:gd name="connsiteX1345" fmla="*/ 653167 w 1830590"/>
                  <a:gd name="connsiteY1345" fmla="*/ 2152050 h 2366371"/>
                  <a:gd name="connsiteX1346" fmla="*/ 751399 w 1830590"/>
                  <a:gd name="connsiteY1346" fmla="*/ 2152050 h 2366371"/>
                  <a:gd name="connsiteX1347" fmla="*/ 751399 w 1830590"/>
                  <a:gd name="connsiteY1347" fmla="*/ 2250281 h 2366371"/>
                  <a:gd name="connsiteX1348" fmla="*/ 653167 w 1830590"/>
                  <a:gd name="connsiteY1348" fmla="*/ 2250281 h 2366371"/>
                  <a:gd name="connsiteX1349" fmla="*/ 653167 w 1830590"/>
                  <a:gd name="connsiteY1349" fmla="*/ 2152050 h 2366371"/>
                  <a:gd name="connsiteX1350" fmla="*/ 760324 w 1830590"/>
                  <a:gd name="connsiteY1350" fmla="*/ 2152050 h 2366371"/>
                  <a:gd name="connsiteX1351" fmla="*/ 858555 w 1830590"/>
                  <a:gd name="connsiteY1351" fmla="*/ 2152050 h 2366371"/>
                  <a:gd name="connsiteX1352" fmla="*/ 858555 w 1830590"/>
                  <a:gd name="connsiteY1352" fmla="*/ 2250281 h 2366371"/>
                  <a:gd name="connsiteX1353" fmla="*/ 760324 w 1830590"/>
                  <a:gd name="connsiteY1353" fmla="*/ 2250281 h 2366371"/>
                  <a:gd name="connsiteX1354" fmla="*/ 760324 w 1830590"/>
                  <a:gd name="connsiteY1354" fmla="*/ 2152050 h 2366371"/>
                  <a:gd name="connsiteX1355" fmla="*/ 867480 w 1830590"/>
                  <a:gd name="connsiteY1355" fmla="*/ 2152050 h 2366371"/>
                  <a:gd name="connsiteX1356" fmla="*/ 965711 w 1830590"/>
                  <a:gd name="connsiteY1356" fmla="*/ 2152050 h 2366371"/>
                  <a:gd name="connsiteX1357" fmla="*/ 965711 w 1830590"/>
                  <a:gd name="connsiteY1357" fmla="*/ 2250281 h 2366371"/>
                  <a:gd name="connsiteX1358" fmla="*/ 867480 w 1830590"/>
                  <a:gd name="connsiteY1358" fmla="*/ 2250281 h 2366371"/>
                  <a:gd name="connsiteX1359" fmla="*/ 867480 w 1830590"/>
                  <a:gd name="connsiteY1359" fmla="*/ 2152050 h 2366371"/>
                  <a:gd name="connsiteX1360" fmla="*/ 974636 w 1830590"/>
                  <a:gd name="connsiteY1360" fmla="*/ 2152050 h 2366371"/>
                  <a:gd name="connsiteX1361" fmla="*/ 1072867 w 1830590"/>
                  <a:gd name="connsiteY1361" fmla="*/ 2152050 h 2366371"/>
                  <a:gd name="connsiteX1362" fmla="*/ 1072867 w 1830590"/>
                  <a:gd name="connsiteY1362" fmla="*/ 2250281 h 2366371"/>
                  <a:gd name="connsiteX1363" fmla="*/ 974636 w 1830590"/>
                  <a:gd name="connsiteY1363" fmla="*/ 2250281 h 2366371"/>
                  <a:gd name="connsiteX1364" fmla="*/ 974636 w 1830590"/>
                  <a:gd name="connsiteY1364" fmla="*/ 2152050 h 2366371"/>
                  <a:gd name="connsiteX1365" fmla="*/ 1081792 w 1830590"/>
                  <a:gd name="connsiteY1365" fmla="*/ 2152050 h 2366371"/>
                  <a:gd name="connsiteX1366" fmla="*/ 1180024 w 1830590"/>
                  <a:gd name="connsiteY1366" fmla="*/ 2152050 h 2366371"/>
                  <a:gd name="connsiteX1367" fmla="*/ 1180024 w 1830590"/>
                  <a:gd name="connsiteY1367" fmla="*/ 2250281 h 2366371"/>
                  <a:gd name="connsiteX1368" fmla="*/ 1081792 w 1830590"/>
                  <a:gd name="connsiteY1368" fmla="*/ 2250281 h 2366371"/>
                  <a:gd name="connsiteX1369" fmla="*/ 1081792 w 1830590"/>
                  <a:gd name="connsiteY1369" fmla="*/ 2152050 h 2366371"/>
                  <a:gd name="connsiteX1370" fmla="*/ 1188949 w 1830590"/>
                  <a:gd name="connsiteY1370" fmla="*/ 2152050 h 2366371"/>
                  <a:gd name="connsiteX1371" fmla="*/ 1287180 w 1830590"/>
                  <a:gd name="connsiteY1371" fmla="*/ 2152050 h 2366371"/>
                  <a:gd name="connsiteX1372" fmla="*/ 1287180 w 1830590"/>
                  <a:gd name="connsiteY1372" fmla="*/ 2250281 h 2366371"/>
                  <a:gd name="connsiteX1373" fmla="*/ 1188949 w 1830590"/>
                  <a:gd name="connsiteY1373" fmla="*/ 2250281 h 2366371"/>
                  <a:gd name="connsiteX1374" fmla="*/ 1188949 w 1830590"/>
                  <a:gd name="connsiteY1374" fmla="*/ 2152050 h 2366371"/>
                  <a:gd name="connsiteX1375" fmla="*/ 1296105 w 1830590"/>
                  <a:gd name="connsiteY1375" fmla="*/ 2152050 h 2366371"/>
                  <a:gd name="connsiteX1376" fmla="*/ 1394336 w 1830590"/>
                  <a:gd name="connsiteY1376" fmla="*/ 2152050 h 2366371"/>
                  <a:gd name="connsiteX1377" fmla="*/ 1394336 w 1830590"/>
                  <a:gd name="connsiteY1377" fmla="*/ 2250281 h 2366371"/>
                  <a:gd name="connsiteX1378" fmla="*/ 1296105 w 1830590"/>
                  <a:gd name="connsiteY1378" fmla="*/ 2250281 h 2366371"/>
                  <a:gd name="connsiteX1379" fmla="*/ 1296105 w 1830590"/>
                  <a:gd name="connsiteY1379" fmla="*/ 2152050 h 2366371"/>
                  <a:gd name="connsiteX1380" fmla="*/ 1403261 w 1830590"/>
                  <a:gd name="connsiteY1380" fmla="*/ 2152050 h 2366371"/>
                  <a:gd name="connsiteX1381" fmla="*/ 1501492 w 1830590"/>
                  <a:gd name="connsiteY1381" fmla="*/ 2152050 h 2366371"/>
                  <a:gd name="connsiteX1382" fmla="*/ 1501492 w 1830590"/>
                  <a:gd name="connsiteY1382" fmla="*/ 2250281 h 2366371"/>
                  <a:gd name="connsiteX1383" fmla="*/ 1403261 w 1830590"/>
                  <a:gd name="connsiteY1383" fmla="*/ 2250281 h 2366371"/>
                  <a:gd name="connsiteX1384" fmla="*/ 1403261 w 1830590"/>
                  <a:gd name="connsiteY1384" fmla="*/ 2152050 h 2366371"/>
                  <a:gd name="connsiteX1385" fmla="*/ 1510417 w 1830590"/>
                  <a:gd name="connsiteY1385" fmla="*/ 2152050 h 2366371"/>
                  <a:gd name="connsiteX1386" fmla="*/ 1608649 w 1830590"/>
                  <a:gd name="connsiteY1386" fmla="*/ 2152050 h 2366371"/>
                  <a:gd name="connsiteX1387" fmla="*/ 1608649 w 1830590"/>
                  <a:gd name="connsiteY1387" fmla="*/ 2250281 h 2366371"/>
                  <a:gd name="connsiteX1388" fmla="*/ 1510417 w 1830590"/>
                  <a:gd name="connsiteY1388" fmla="*/ 2250281 h 2366371"/>
                  <a:gd name="connsiteX1389" fmla="*/ 1510417 w 1830590"/>
                  <a:gd name="connsiteY1389" fmla="*/ 2152050 h 2366371"/>
                  <a:gd name="connsiteX1390" fmla="*/ 1510417 w 1830590"/>
                  <a:gd name="connsiteY1390" fmla="*/ 2143125 h 2366371"/>
                  <a:gd name="connsiteX1391" fmla="*/ 1510417 w 1830590"/>
                  <a:gd name="connsiteY1391" fmla="*/ 2044894 h 2366371"/>
                  <a:gd name="connsiteX1392" fmla="*/ 1608649 w 1830590"/>
                  <a:gd name="connsiteY1392" fmla="*/ 2044894 h 2366371"/>
                  <a:gd name="connsiteX1393" fmla="*/ 1608649 w 1830590"/>
                  <a:gd name="connsiteY1393" fmla="*/ 2143125 h 2366371"/>
                  <a:gd name="connsiteX1394" fmla="*/ 1510417 w 1830590"/>
                  <a:gd name="connsiteY1394" fmla="*/ 2143125 h 2366371"/>
                  <a:gd name="connsiteX1395" fmla="*/ 1617574 w 1830590"/>
                  <a:gd name="connsiteY1395" fmla="*/ 2044894 h 2366371"/>
                  <a:gd name="connsiteX1396" fmla="*/ 1715805 w 1830590"/>
                  <a:gd name="connsiteY1396" fmla="*/ 2044894 h 2366371"/>
                  <a:gd name="connsiteX1397" fmla="*/ 1715805 w 1830590"/>
                  <a:gd name="connsiteY1397" fmla="*/ 2143125 h 2366371"/>
                  <a:gd name="connsiteX1398" fmla="*/ 1617574 w 1830590"/>
                  <a:gd name="connsiteY1398" fmla="*/ 2143125 h 2366371"/>
                  <a:gd name="connsiteX1399" fmla="*/ 1617574 w 1830590"/>
                  <a:gd name="connsiteY1399" fmla="*/ 2044894 h 2366371"/>
                  <a:gd name="connsiteX1400" fmla="*/ 1617574 w 1830590"/>
                  <a:gd name="connsiteY1400" fmla="*/ 2035969 h 2366371"/>
                  <a:gd name="connsiteX1401" fmla="*/ 1617574 w 1830590"/>
                  <a:gd name="connsiteY1401" fmla="*/ 1937737 h 2366371"/>
                  <a:gd name="connsiteX1402" fmla="*/ 1715805 w 1830590"/>
                  <a:gd name="connsiteY1402" fmla="*/ 1937737 h 2366371"/>
                  <a:gd name="connsiteX1403" fmla="*/ 1715805 w 1830590"/>
                  <a:gd name="connsiteY1403" fmla="*/ 2035969 h 2366371"/>
                  <a:gd name="connsiteX1404" fmla="*/ 1617574 w 1830590"/>
                  <a:gd name="connsiteY1404" fmla="*/ 2035969 h 2366371"/>
                  <a:gd name="connsiteX1405" fmla="*/ 1617574 w 1830590"/>
                  <a:gd name="connsiteY1405" fmla="*/ 1928812 h 2366371"/>
                  <a:gd name="connsiteX1406" fmla="*/ 1617574 w 1830590"/>
                  <a:gd name="connsiteY1406" fmla="*/ 1830581 h 2366371"/>
                  <a:gd name="connsiteX1407" fmla="*/ 1715805 w 1830590"/>
                  <a:gd name="connsiteY1407" fmla="*/ 1830581 h 2366371"/>
                  <a:gd name="connsiteX1408" fmla="*/ 1715805 w 1830590"/>
                  <a:gd name="connsiteY1408" fmla="*/ 1928812 h 2366371"/>
                  <a:gd name="connsiteX1409" fmla="*/ 1617574 w 1830590"/>
                  <a:gd name="connsiteY1409" fmla="*/ 1928812 h 2366371"/>
                  <a:gd name="connsiteX1410" fmla="*/ 1617574 w 1830590"/>
                  <a:gd name="connsiteY1410" fmla="*/ 1821656 h 2366371"/>
                  <a:gd name="connsiteX1411" fmla="*/ 1617574 w 1830590"/>
                  <a:gd name="connsiteY1411" fmla="*/ 1723425 h 2366371"/>
                  <a:gd name="connsiteX1412" fmla="*/ 1715805 w 1830590"/>
                  <a:gd name="connsiteY1412" fmla="*/ 1723425 h 2366371"/>
                  <a:gd name="connsiteX1413" fmla="*/ 1715805 w 1830590"/>
                  <a:gd name="connsiteY1413" fmla="*/ 1821656 h 2366371"/>
                  <a:gd name="connsiteX1414" fmla="*/ 1617574 w 1830590"/>
                  <a:gd name="connsiteY1414" fmla="*/ 1821656 h 2366371"/>
                  <a:gd name="connsiteX1415" fmla="*/ 1617574 w 1830590"/>
                  <a:gd name="connsiteY1415" fmla="*/ 1714500 h 2366371"/>
                  <a:gd name="connsiteX1416" fmla="*/ 1617574 w 1830590"/>
                  <a:gd name="connsiteY1416" fmla="*/ 1616269 h 2366371"/>
                  <a:gd name="connsiteX1417" fmla="*/ 1715805 w 1830590"/>
                  <a:gd name="connsiteY1417" fmla="*/ 1616269 h 2366371"/>
                  <a:gd name="connsiteX1418" fmla="*/ 1715805 w 1830590"/>
                  <a:gd name="connsiteY1418" fmla="*/ 1714500 h 2366371"/>
                  <a:gd name="connsiteX1419" fmla="*/ 1617574 w 1830590"/>
                  <a:gd name="connsiteY1419" fmla="*/ 1714500 h 2366371"/>
                  <a:gd name="connsiteX1420" fmla="*/ 1617574 w 1830590"/>
                  <a:gd name="connsiteY1420" fmla="*/ 1607344 h 2366371"/>
                  <a:gd name="connsiteX1421" fmla="*/ 1617574 w 1830590"/>
                  <a:gd name="connsiteY1421" fmla="*/ 1509112 h 2366371"/>
                  <a:gd name="connsiteX1422" fmla="*/ 1715805 w 1830590"/>
                  <a:gd name="connsiteY1422" fmla="*/ 1509112 h 2366371"/>
                  <a:gd name="connsiteX1423" fmla="*/ 1715805 w 1830590"/>
                  <a:gd name="connsiteY1423" fmla="*/ 1607344 h 2366371"/>
                  <a:gd name="connsiteX1424" fmla="*/ 1617574 w 1830590"/>
                  <a:gd name="connsiteY1424" fmla="*/ 1607344 h 2366371"/>
                  <a:gd name="connsiteX1425" fmla="*/ 1617574 w 1830590"/>
                  <a:gd name="connsiteY1425" fmla="*/ 1500187 h 2366371"/>
                  <a:gd name="connsiteX1426" fmla="*/ 1617574 w 1830590"/>
                  <a:gd name="connsiteY1426" fmla="*/ 1401956 h 2366371"/>
                  <a:gd name="connsiteX1427" fmla="*/ 1715805 w 1830590"/>
                  <a:gd name="connsiteY1427" fmla="*/ 1401956 h 2366371"/>
                  <a:gd name="connsiteX1428" fmla="*/ 1715805 w 1830590"/>
                  <a:gd name="connsiteY1428" fmla="*/ 1500187 h 2366371"/>
                  <a:gd name="connsiteX1429" fmla="*/ 1617574 w 1830590"/>
                  <a:gd name="connsiteY1429" fmla="*/ 1500187 h 2366371"/>
                  <a:gd name="connsiteX1430" fmla="*/ 1617574 w 1830590"/>
                  <a:gd name="connsiteY1430" fmla="*/ 1393031 h 2366371"/>
                  <a:gd name="connsiteX1431" fmla="*/ 1617574 w 1830590"/>
                  <a:gd name="connsiteY1431" fmla="*/ 1294800 h 2366371"/>
                  <a:gd name="connsiteX1432" fmla="*/ 1715805 w 1830590"/>
                  <a:gd name="connsiteY1432" fmla="*/ 1294800 h 2366371"/>
                  <a:gd name="connsiteX1433" fmla="*/ 1715805 w 1830590"/>
                  <a:gd name="connsiteY1433" fmla="*/ 1393031 h 2366371"/>
                  <a:gd name="connsiteX1434" fmla="*/ 1617574 w 1830590"/>
                  <a:gd name="connsiteY1434" fmla="*/ 1393031 h 2366371"/>
                  <a:gd name="connsiteX1435" fmla="*/ 1617574 w 1830590"/>
                  <a:gd name="connsiteY1435" fmla="*/ 1285875 h 2366371"/>
                  <a:gd name="connsiteX1436" fmla="*/ 1617574 w 1830590"/>
                  <a:gd name="connsiteY1436" fmla="*/ 1187644 h 2366371"/>
                  <a:gd name="connsiteX1437" fmla="*/ 1715805 w 1830590"/>
                  <a:gd name="connsiteY1437" fmla="*/ 1187644 h 2366371"/>
                  <a:gd name="connsiteX1438" fmla="*/ 1715805 w 1830590"/>
                  <a:gd name="connsiteY1438" fmla="*/ 1285875 h 2366371"/>
                  <a:gd name="connsiteX1439" fmla="*/ 1617574 w 1830590"/>
                  <a:gd name="connsiteY1439" fmla="*/ 1285875 h 2366371"/>
                  <a:gd name="connsiteX1440" fmla="*/ 1617574 w 1830590"/>
                  <a:gd name="connsiteY1440" fmla="*/ 1178719 h 2366371"/>
                  <a:gd name="connsiteX1441" fmla="*/ 1617574 w 1830590"/>
                  <a:gd name="connsiteY1441" fmla="*/ 1080487 h 2366371"/>
                  <a:gd name="connsiteX1442" fmla="*/ 1715805 w 1830590"/>
                  <a:gd name="connsiteY1442" fmla="*/ 1080487 h 2366371"/>
                  <a:gd name="connsiteX1443" fmla="*/ 1715805 w 1830590"/>
                  <a:gd name="connsiteY1443" fmla="*/ 1178719 h 2366371"/>
                  <a:gd name="connsiteX1444" fmla="*/ 1617574 w 1830590"/>
                  <a:gd name="connsiteY1444" fmla="*/ 1178719 h 2366371"/>
                  <a:gd name="connsiteX1445" fmla="*/ 1617574 w 1830590"/>
                  <a:gd name="connsiteY1445" fmla="*/ 1071562 h 2366371"/>
                  <a:gd name="connsiteX1446" fmla="*/ 1617574 w 1830590"/>
                  <a:gd name="connsiteY1446" fmla="*/ 973331 h 2366371"/>
                  <a:gd name="connsiteX1447" fmla="*/ 1715805 w 1830590"/>
                  <a:gd name="connsiteY1447" fmla="*/ 973331 h 2366371"/>
                  <a:gd name="connsiteX1448" fmla="*/ 1715805 w 1830590"/>
                  <a:gd name="connsiteY1448" fmla="*/ 1071562 h 2366371"/>
                  <a:gd name="connsiteX1449" fmla="*/ 1617574 w 1830590"/>
                  <a:gd name="connsiteY1449" fmla="*/ 1071562 h 2366371"/>
                  <a:gd name="connsiteX1450" fmla="*/ 1617574 w 1830590"/>
                  <a:gd name="connsiteY1450" fmla="*/ 964406 h 2366371"/>
                  <a:gd name="connsiteX1451" fmla="*/ 1617574 w 1830590"/>
                  <a:gd name="connsiteY1451" fmla="*/ 866175 h 2366371"/>
                  <a:gd name="connsiteX1452" fmla="*/ 1715805 w 1830590"/>
                  <a:gd name="connsiteY1452" fmla="*/ 866175 h 2366371"/>
                  <a:gd name="connsiteX1453" fmla="*/ 1715805 w 1830590"/>
                  <a:gd name="connsiteY1453" fmla="*/ 964406 h 2366371"/>
                  <a:gd name="connsiteX1454" fmla="*/ 1617574 w 1830590"/>
                  <a:gd name="connsiteY1454" fmla="*/ 964406 h 2366371"/>
                  <a:gd name="connsiteX1455" fmla="*/ 1617574 w 1830590"/>
                  <a:gd name="connsiteY1455" fmla="*/ 857250 h 2366371"/>
                  <a:gd name="connsiteX1456" fmla="*/ 1617574 w 1830590"/>
                  <a:gd name="connsiteY1456" fmla="*/ 759019 h 2366371"/>
                  <a:gd name="connsiteX1457" fmla="*/ 1715805 w 1830590"/>
                  <a:gd name="connsiteY1457" fmla="*/ 759019 h 2366371"/>
                  <a:gd name="connsiteX1458" fmla="*/ 1715805 w 1830590"/>
                  <a:gd name="connsiteY1458" fmla="*/ 857250 h 2366371"/>
                  <a:gd name="connsiteX1459" fmla="*/ 1617574 w 1830590"/>
                  <a:gd name="connsiteY1459" fmla="*/ 857250 h 2366371"/>
                  <a:gd name="connsiteX1460" fmla="*/ 1617574 w 1830590"/>
                  <a:gd name="connsiteY1460" fmla="*/ 750094 h 2366371"/>
                  <a:gd name="connsiteX1461" fmla="*/ 1617574 w 1830590"/>
                  <a:gd name="connsiteY1461" fmla="*/ 651862 h 2366371"/>
                  <a:gd name="connsiteX1462" fmla="*/ 1715805 w 1830590"/>
                  <a:gd name="connsiteY1462" fmla="*/ 651862 h 2366371"/>
                  <a:gd name="connsiteX1463" fmla="*/ 1715805 w 1830590"/>
                  <a:gd name="connsiteY1463" fmla="*/ 750094 h 2366371"/>
                  <a:gd name="connsiteX1464" fmla="*/ 1617574 w 1830590"/>
                  <a:gd name="connsiteY1464" fmla="*/ 750094 h 2366371"/>
                  <a:gd name="connsiteX1465" fmla="*/ 1617574 w 1830590"/>
                  <a:gd name="connsiteY1465" fmla="*/ 642938 h 2366371"/>
                  <a:gd name="connsiteX1466" fmla="*/ 1617574 w 1830590"/>
                  <a:gd name="connsiteY1466" fmla="*/ 544706 h 2366371"/>
                  <a:gd name="connsiteX1467" fmla="*/ 1715805 w 1830590"/>
                  <a:gd name="connsiteY1467" fmla="*/ 544706 h 2366371"/>
                  <a:gd name="connsiteX1468" fmla="*/ 1715805 w 1830590"/>
                  <a:gd name="connsiteY1468" fmla="*/ 642938 h 2366371"/>
                  <a:gd name="connsiteX1469" fmla="*/ 1617574 w 1830590"/>
                  <a:gd name="connsiteY1469" fmla="*/ 642938 h 2366371"/>
                  <a:gd name="connsiteX1470" fmla="*/ 1617574 w 1830590"/>
                  <a:gd name="connsiteY1470" fmla="*/ 535781 h 2366371"/>
                  <a:gd name="connsiteX1471" fmla="*/ 1617574 w 1830590"/>
                  <a:gd name="connsiteY1471" fmla="*/ 437550 h 2366371"/>
                  <a:gd name="connsiteX1472" fmla="*/ 1715805 w 1830590"/>
                  <a:gd name="connsiteY1472" fmla="*/ 437550 h 2366371"/>
                  <a:gd name="connsiteX1473" fmla="*/ 1715805 w 1830590"/>
                  <a:gd name="connsiteY1473" fmla="*/ 535781 h 2366371"/>
                  <a:gd name="connsiteX1474" fmla="*/ 1617574 w 1830590"/>
                  <a:gd name="connsiteY1474" fmla="*/ 535781 h 2366371"/>
                  <a:gd name="connsiteX1475" fmla="*/ 1617574 w 1830590"/>
                  <a:gd name="connsiteY1475" fmla="*/ 428625 h 2366371"/>
                  <a:gd name="connsiteX1476" fmla="*/ 1617574 w 1830590"/>
                  <a:gd name="connsiteY1476" fmla="*/ 330394 h 2366371"/>
                  <a:gd name="connsiteX1477" fmla="*/ 1715805 w 1830590"/>
                  <a:gd name="connsiteY1477" fmla="*/ 330394 h 2366371"/>
                  <a:gd name="connsiteX1478" fmla="*/ 1715805 w 1830590"/>
                  <a:gd name="connsiteY1478" fmla="*/ 428625 h 2366371"/>
                  <a:gd name="connsiteX1479" fmla="*/ 1617574 w 1830590"/>
                  <a:gd name="connsiteY1479" fmla="*/ 428625 h 2366371"/>
                  <a:gd name="connsiteX1480" fmla="*/ 1617574 w 1830590"/>
                  <a:gd name="connsiteY1480" fmla="*/ 321469 h 2366371"/>
                  <a:gd name="connsiteX1481" fmla="*/ 1617574 w 1830590"/>
                  <a:gd name="connsiteY1481" fmla="*/ 223237 h 2366371"/>
                  <a:gd name="connsiteX1482" fmla="*/ 1715805 w 1830590"/>
                  <a:gd name="connsiteY1482" fmla="*/ 223237 h 2366371"/>
                  <a:gd name="connsiteX1483" fmla="*/ 1715805 w 1830590"/>
                  <a:gd name="connsiteY1483" fmla="*/ 321469 h 2366371"/>
                  <a:gd name="connsiteX1484" fmla="*/ 1617574 w 1830590"/>
                  <a:gd name="connsiteY1484" fmla="*/ 321469 h 2366371"/>
                  <a:gd name="connsiteX1485" fmla="*/ 1617574 w 1830590"/>
                  <a:gd name="connsiteY1485" fmla="*/ 214313 h 2366371"/>
                  <a:gd name="connsiteX1486" fmla="*/ 1617574 w 1830590"/>
                  <a:gd name="connsiteY1486" fmla="*/ 116081 h 2366371"/>
                  <a:gd name="connsiteX1487" fmla="*/ 1715805 w 1830590"/>
                  <a:gd name="connsiteY1487" fmla="*/ 116081 h 2366371"/>
                  <a:gd name="connsiteX1488" fmla="*/ 1715805 w 1830590"/>
                  <a:gd name="connsiteY1488" fmla="*/ 214313 h 2366371"/>
                  <a:gd name="connsiteX1489" fmla="*/ 1617574 w 1830590"/>
                  <a:gd name="connsiteY1489" fmla="*/ 214313 h 2366371"/>
                  <a:gd name="connsiteX1490" fmla="*/ 1617574 w 1830590"/>
                  <a:gd name="connsiteY1490" fmla="*/ 107156 h 2366371"/>
                  <a:gd name="connsiteX1491" fmla="*/ 1617574 w 1830590"/>
                  <a:gd name="connsiteY1491" fmla="*/ 8925 h 2366371"/>
                  <a:gd name="connsiteX1492" fmla="*/ 1715805 w 1830590"/>
                  <a:gd name="connsiteY1492" fmla="*/ 8925 h 2366371"/>
                  <a:gd name="connsiteX1493" fmla="*/ 1715805 w 1830590"/>
                  <a:gd name="connsiteY1493" fmla="*/ 107156 h 2366371"/>
                  <a:gd name="connsiteX1494" fmla="*/ 1617574 w 1830590"/>
                  <a:gd name="connsiteY1494" fmla="*/ 107156 h 2366371"/>
                  <a:gd name="connsiteX1495" fmla="*/ 1608639 w 1830590"/>
                  <a:gd name="connsiteY1495" fmla="*/ 107156 h 2366371"/>
                  <a:gd name="connsiteX1496" fmla="*/ 1510408 w 1830590"/>
                  <a:gd name="connsiteY1496" fmla="*/ 107156 h 2366371"/>
                  <a:gd name="connsiteX1497" fmla="*/ 1510408 w 1830590"/>
                  <a:gd name="connsiteY1497" fmla="*/ 8925 h 2366371"/>
                  <a:gd name="connsiteX1498" fmla="*/ 1608639 w 1830590"/>
                  <a:gd name="connsiteY1498" fmla="*/ 8925 h 2366371"/>
                  <a:gd name="connsiteX1499" fmla="*/ 1608639 w 1830590"/>
                  <a:gd name="connsiteY1499" fmla="*/ 107156 h 2366371"/>
                  <a:gd name="connsiteX1500" fmla="*/ 1501483 w 1830590"/>
                  <a:gd name="connsiteY1500" fmla="*/ 107156 h 2366371"/>
                  <a:gd name="connsiteX1501" fmla="*/ 1403252 w 1830590"/>
                  <a:gd name="connsiteY1501" fmla="*/ 107156 h 2366371"/>
                  <a:gd name="connsiteX1502" fmla="*/ 1403252 w 1830590"/>
                  <a:gd name="connsiteY1502" fmla="*/ 8925 h 2366371"/>
                  <a:gd name="connsiteX1503" fmla="*/ 1501483 w 1830590"/>
                  <a:gd name="connsiteY1503" fmla="*/ 8925 h 2366371"/>
                  <a:gd name="connsiteX1504" fmla="*/ 1501483 w 1830590"/>
                  <a:gd name="connsiteY1504" fmla="*/ 107156 h 2366371"/>
                  <a:gd name="connsiteX1505" fmla="*/ 1394327 w 1830590"/>
                  <a:gd name="connsiteY1505" fmla="*/ 107156 h 2366371"/>
                  <a:gd name="connsiteX1506" fmla="*/ 1296095 w 1830590"/>
                  <a:gd name="connsiteY1506" fmla="*/ 107156 h 2366371"/>
                  <a:gd name="connsiteX1507" fmla="*/ 1296095 w 1830590"/>
                  <a:gd name="connsiteY1507" fmla="*/ 8925 h 2366371"/>
                  <a:gd name="connsiteX1508" fmla="*/ 1394327 w 1830590"/>
                  <a:gd name="connsiteY1508" fmla="*/ 8925 h 2366371"/>
                  <a:gd name="connsiteX1509" fmla="*/ 1394327 w 1830590"/>
                  <a:gd name="connsiteY1509" fmla="*/ 107156 h 2366371"/>
                  <a:gd name="connsiteX1510" fmla="*/ 1287171 w 1830590"/>
                  <a:gd name="connsiteY1510" fmla="*/ 107156 h 2366371"/>
                  <a:gd name="connsiteX1511" fmla="*/ 1188939 w 1830590"/>
                  <a:gd name="connsiteY1511" fmla="*/ 107156 h 2366371"/>
                  <a:gd name="connsiteX1512" fmla="*/ 1188939 w 1830590"/>
                  <a:gd name="connsiteY1512" fmla="*/ 8925 h 2366371"/>
                  <a:gd name="connsiteX1513" fmla="*/ 1287171 w 1830590"/>
                  <a:gd name="connsiteY1513" fmla="*/ 8925 h 2366371"/>
                  <a:gd name="connsiteX1514" fmla="*/ 1287171 w 1830590"/>
                  <a:gd name="connsiteY1514" fmla="*/ 107156 h 2366371"/>
                  <a:gd name="connsiteX1515" fmla="*/ 1180014 w 1830590"/>
                  <a:gd name="connsiteY1515" fmla="*/ 107156 h 2366371"/>
                  <a:gd name="connsiteX1516" fmla="*/ 1081783 w 1830590"/>
                  <a:gd name="connsiteY1516" fmla="*/ 107156 h 2366371"/>
                  <a:gd name="connsiteX1517" fmla="*/ 1081783 w 1830590"/>
                  <a:gd name="connsiteY1517" fmla="*/ 8925 h 2366371"/>
                  <a:gd name="connsiteX1518" fmla="*/ 1180014 w 1830590"/>
                  <a:gd name="connsiteY1518" fmla="*/ 8925 h 2366371"/>
                  <a:gd name="connsiteX1519" fmla="*/ 1180014 w 1830590"/>
                  <a:gd name="connsiteY1519" fmla="*/ 107156 h 2366371"/>
                  <a:gd name="connsiteX1520" fmla="*/ 1072858 w 1830590"/>
                  <a:gd name="connsiteY1520" fmla="*/ 107156 h 2366371"/>
                  <a:gd name="connsiteX1521" fmla="*/ 974627 w 1830590"/>
                  <a:gd name="connsiteY1521" fmla="*/ 107156 h 2366371"/>
                  <a:gd name="connsiteX1522" fmla="*/ 974627 w 1830590"/>
                  <a:gd name="connsiteY1522" fmla="*/ 8925 h 2366371"/>
                  <a:gd name="connsiteX1523" fmla="*/ 1072858 w 1830590"/>
                  <a:gd name="connsiteY1523" fmla="*/ 8925 h 2366371"/>
                  <a:gd name="connsiteX1524" fmla="*/ 1072858 w 1830590"/>
                  <a:gd name="connsiteY1524" fmla="*/ 107156 h 2366371"/>
                  <a:gd name="connsiteX1525" fmla="*/ 965702 w 1830590"/>
                  <a:gd name="connsiteY1525" fmla="*/ 107156 h 2366371"/>
                  <a:gd name="connsiteX1526" fmla="*/ 867470 w 1830590"/>
                  <a:gd name="connsiteY1526" fmla="*/ 107156 h 2366371"/>
                  <a:gd name="connsiteX1527" fmla="*/ 867470 w 1830590"/>
                  <a:gd name="connsiteY1527" fmla="*/ 8925 h 2366371"/>
                  <a:gd name="connsiteX1528" fmla="*/ 965702 w 1830590"/>
                  <a:gd name="connsiteY1528" fmla="*/ 8925 h 2366371"/>
                  <a:gd name="connsiteX1529" fmla="*/ 965702 w 1830590"/>
                  <a:gd name="connsiteY1529" fmla="*/ 107156 h 2366371"/>
                  <a:gd name="connsiteX1530" fmla="*/ 858546 w 1830590"/>
                  <a:gd name="connsiteY1530" fmla="*/ 107156 h 2366371"/>
                  <a:gd name="connsiteX1531" fmla="*/ 760314 w 1830590"/>
                  <a:gd name="connsiteY1531" fmla="*/ 107156 h 2366371"/>
                  <a:gd name="connsiteX1532" fmla="*/ 760314 w 1830590"/>
                  <a:gd name="connsiteY1532" fmla="*/ 8925 h 2366371"/>
                  <a:gd name="connsiteX1533" fmla="*/ 858546 w 1830590"/>
                  <a:gd name="connsiteY1533" fmla="*/ 8925 h 2366371"/>
                  <a:gd name="connsiteX1534" fmla="*/ 858546 w 1830590"/>
                  <a:gd name="connsiteY1534" fmla="*/ 107156 h 2366371"/>
                  <a:gd name="connsiteX1535" fmla="*/ 751389 w 1830590"/>
                  <a:gd name="connsiteY1535" fmla="*/ 107156 h 2366371"/>
                  <a:gd name="connsiteX1536" fmla="*/ 653158 w 1830590"/>
                  <a:gd name="connsiteY1536" fmla="*/ 107156 h 2366371"/>
                  <a:gd name="connsiteX1537" fmla="*/ 653158 w 1830590"/>
                  <a:gd name="connsiteY1537" fmla="*/ 8925 h 2366371"/>
                  <a:gd name="connsiteX1538" fmla="*/ 751389 w 1830590"/>
                  <a:gd name="connsiteY1538" fmla="*/ 8925 h 2366371"/>
                  <a:gd name="connsiteX1539" fmla="*/ 751389 w 1830590"/>
                  <a:gd name="connsiteY1539" fmla="*/ 107156 h 2366371"/>
                  <a:gd name="connsiteX1540" fmla="*/ 644233 w 1830590"/>
                  <a:gd name="connsiteY1540" fmla="*/ 107156 h 2366371"/>
                  <a:gd name="connsiteX1541" fmla="*/ 546002 w 1830590"/>
                  <a:gd name="connsiteY1541" fmla="*/ 107156 h 2366371"/>
                  <a:gd name="connsiteX1542" fmla="*/ 546002 w 1830590"/>
                  <a:gd name="connsiteY1542" fmla="*/ 8925 h 2366371"/>
                  <a:gd name="connsiteX1543" fmla="*/ 644233 w 1830590"/>
                  <a:gd name="connsiteY1543" fmla="*/ 8925 h 2366371"/>
                  <a:gd name="connsiteX1544" fmla="*/ 644233 w 1830590"/>
                  <a:gd name="connsiteY1544" fmla="*/ 107156 h 2366371"/>
                  <a:gd name="connsiteX1545" fmla="*/ 537077 w 1830590"/>
                  <a:gd name="connsiteY1545" fmla="*/ 107156 h 2366371"/>
                  <a:gd name="connsiteX1546" fmla="*/ 438845 w 1830590"/>
                  <a:gd name="connsiteY1546" fmla="*/ 107156 h 2366371"/>
                  <a:gd name="connsiteX1547" fmla="*/ 438845 w 1830590"/>
                  <a:gd name="connsiteY1547" fmla="*/ 8925 h 2366371"/>
                  <a:gd name="connsiteX1548" fmla="*/ 537077 w 1830590"/>
                  <a:gd name="connsiteY1548" fmla="*/ 8925 h 2366371"/>
                  <a:gd name="connsiteX1549" fmla="*/ 537077 w 1830590"/>
                  <a:gd name="connsiteY1549" fmla="*/ 107156 h 2366371"/>
                  <a:gd name="connsiteX1550" fmla="*/ 429920 w 1830590"/>
                  <a:gd name="connsiteY1550" fmla="*/ 107156 h 2366371"/>
                  <a:gd name="connsiteX1551" fmla="*/ 331689 w 1830590"/>
                  <a:gd name="connsiteY1551" fmla="*/ 107156 h 2366371"/>
                  <a:gd name="connsiteX1552" fmla="*/ 331689 w 1830590"/>
                  <a:gd name="connsiteY1552" fmla="*/ 8925 h 2366371"/>
                  <a:gd name="connsiteX1553" fmla="*/ 429920 w 1830590"/>
                  <a:gd name="connsiteY1553" fmla="*/ 8925 h 2366371"/>
                  <a:gd name="connsiteX1554" fmla="*/ 429920 w 1830590"/>
                  <a:gd name="connsiteY1554" fmla="*/ 107156 h 2366371"/>
                  <a:gd name="connsiteX1555" fmla="*/ 322764 w 1830590"/>
                  <a:gd name="connsiteY1555" fmla="*/ 107156 h 2366371"/>
                  <a:gd name="connsiteX1556" fmla="*/ 224533 w 1830590"/>
                  <a:gd name="connsiteY1556" fmla="*/ 107156 h 2366371"/>
                  <a:gd name="connsiteX1557" fmla="*/ 224533 w 1830590"/>
                  <a:gd name="connsiteY1557" fmla="*/ 8925 h 2366371"/>
                  <a:gd name="connsiteX1558" fmla="*/ 322764 w 1830590"/>
                  <a:gd name="connsiteY1558" fmla="*/ 8925 h 2366371"/>
                  <a:gd name="connsiteX1559" fmla="*/ 322764 w 1830590"/>
                  <a:gd name="connsiteY1559" fmla="*/ 107156 h 2366371"/>
                  <a:gd name="connsiteX1560" fmla="*/ 215608 w 1830590"/>
                  <a:gd name="connsiteY1560" fmla="*/ 107156 h 2366371"/>
                  <a:gd name="connsiteX1561" fmla="*/ 117377 w 1830590"/>
                  <a:gd name="connsiteY1561" fmla="*/ 107156 h 2366371"/>
                  <a:gd name="connsiteX1562" fmla="*/ 117377 w 1830590"/>
                  <a:gd name="connsiteY1562" fmla="*/ 8925 h 2366371"/>
                  <a:gd name="connsiteX1563" fmla="*/ 215608 w 1830590"/>
                  <a:gd name="connsiteY1563" fmla="*/ 8925 h 2366371"/>
                  <a:gd name="connsiteX1564" fmla="*/ 215608 w 1830590"/>
                  <a:gd name="connsiteY1564" fmla="*/ 107156 h 2366371"/>
                  <a:gd name="connsiteX1565" fmla="*/ 215608 w 1830590"/>
                  <a:gd name="connsiteY1565" fmla="*/ 116081 h 2366371"/>
                  <a:gd name="connsiteX1566" fmla="*/ 215608 w 1830590"/>
                  <a:gd name="connsiteY1566" fmla="*/ 214313 h 2366371"/>
                  <a:gd name="connsiteX1567" fmla="*/ 117377 w 1830590"/>
                  <a:gd name="connsiteY1567" fmla="*/ 214313 h 2366371"/>
                  <a:gd name="connsiteX1568" fmla="*/ 117377 w 1830590"/>
                  <a:gd name="connsiteY1568" fmla="*/ 116081 h 2366371"/>
                  <a:gd name="connsiteX1569" fmla="*/ 215608 w 1830590"/>
                  <a:gd name="connsiteY1569" fmla="*/ 116081 h 2366371"/>
                  <a:gd name="connsiteX1570" fmla="*/ 108452 w 1830590"/>
                  <a:gd name="connsiteY1570" fmla="*/ 214313 h 2366371"/>
                  <a:gd name="connsiteX1571" fmla="*/ 8925 w 1830590"/>
                  <a:gd name="connsiteY1571" fmla="*/ 214313 h 2366371"/>
                  <a:gd name="connsiteX1572" fmla="*/ 8925 w 1830590"/>
                  <a:gd name="connsiteY1572" fmla="*/ 116081 h 2366371"/>
                  <a:gd name="connsiteX1573" fmla="*/ 108452 w 1830590"/>
                  <a:gd name="connsiteY1573" fmla="*/ 116081 h 2366371"/>
                  <a:gd name="connsiteX1574" fmla="*/ 108452 w 1830590"/>
                  <a:gd name="connsiteY1574" fmla="*/ 214313 h 2366371"/>
                  <a:gd name="connsiteX1575" fmla="*/ 8925 w 1830590"/>
                  <a:gd name="connsiteY1575" fmla="*/ 223237 h 2366371"/>
                  <a:gd name="connsiteX1576" fmla="*/ 108452 w 1830590"/>
                  <a:gd name="connsiteY1576" fmla="*/ 223237 h 2366371"/>
                  <a:gd name="connsiteX1577" fmla="*/ 108452 w 1830590"/>
                  <a:gd name="connsiteY1577" fmla="*/ 321469 h 2366371"/>
                  <a:gd name="connsiteX1578" fmla="*/ 8925 w 1830590"/>
                  <a:gd name="connsiteY1578" fmla="*/ 321469 h 2366371"/>
                  <a:gd name="connsiteX1579" fmla="*/ 8925 w 1830590"/>
                  <a:gd name="connsiteY1579" fmla="*/ 223237 h 2366371"/>
                  <a:gd name="connsiteX1580" fmla="*/ 108452 w 1830590"/>
                  <a:gd name="connsiteY1580" fmla="*/ 330394 h 2366371"/>
                  <a:gd name="connsiteX1581" fmla="*/ 108452 w 1830590"/>
                  <a:gd name="connsiteY1581" fmla="*/ 428625 h 2366371"/>
                  <a:gd name="connsiteX1582" fmla="*/ 8925 w 1830590"/>
                  <a:gd name="connsiteY1582" fmla="*/ 428625 h 2366371"/>
                  <a:gd name="connsiteX1583" fmla="*/ 8925 w 1830590"/>
                  <a:gd name="connsiteY1583" fmla="*/ 330394 h 2366371"/>
                  <a:gd name="connsiteX1584" fmla="*/ 108452 w 1830590"/>
                  <a:gd name="connsiteY1584" fmla="*/ 330394 h 2366371"/>
                  <a:gd name="connsiteX1585" fmla="*/ 8925 w 1830590"/>
                  <a:gd name="connsiteY1585" fmla="*/ 437550 h 2366371"/>
                  <a:gd name="connsiteX1586" fmla="*/ 108452 w 1830590"/>
                  <a:gd name="connsiteY1586" fmla="*/ 437550 h 2366371"/>
                  <a:gd name="connsiteX1587" fmla="*/ 108452 w 1830590"/>
                  <a:gd name="connsiteY1587" fmla="*/ 535781 h 2366371"/>
                  <a:gd name="connsiteX1588" fmla="*/ 8925 w 1830590"/>
                  <a:gd name="connsiteY1588" fmla="*/ 535781 h 2366371"/>
                  <a:gd name="connsiteX1589" fmla="*/ 8925 w 1830590"/>
                  <a:gd name="connsiteY1589" fmla="*/ 437550 h 2366371"/>
                  <a:gd name="connsiteX1590" fmla="*/ 108452 w 1830590"/>
                  <a:gd name="connsiteY1590" fmla="*/ 544706 h 2366371"/>
                  <a:gd name="connsiteX1591" fmla="*/ 108452 w 1830590"/>
                  <a:gd name="connsiteY1591" fmla="*/ 642938 h 2366371"/>
                  <a:gd name="connsiteX1592" fmla="*/ 8925 w 1830590"/>
                  <a:gd name="connsiteY1592" fmla="*/ 642938 h 2366371"/>
                  <a:gd name="connsiteX1593" fmla="*/ 8925 w 1830590"/>
                  <a:gd name="connsiteY1593" fmla="*/ 544706 h 2366371"/>
                  <a:gd name="connsiteX1594" fmla="*/ 108452 w 1830590"/>
                  <a:gd name="connsiteY1594" fmla="*/ 544706 h 2366371"/>
                  <a:gd name="connsiteX1595" fmla="*/ 8925 w 1830590"/>
                  <a:gd name="connsiteY1595" fmla="*/ 651862 h 2366371"/>
                  <a:gd name="connsiteX1596" fmla="*/ 108452 w 1830590"/>
                  <a:gd name="connsiteY1596" fmla="*/ 651862 h 2366371"/>
                  <a:gd name="connsiteX1597" fmla="*/ 108452 w 1830590"/>
                  <a:gd name="connsiteY1597" fmla="*/ 750094 h 2366371"/>
                  <a:gd name="connsiteX1598" fmla="*/ 8925 w 1830590"/>
                  <a:gd name="connsiteY1598" fmla="*/ 750094 h 2366371"/>
                  <a:gd name="connsiteX1599" fmla="*/ 8925 w 1830590"/>
                  <a:gd name="connsiteY1599" fmla="*/ 651862 h 2366371"/>
                  <a:gd name="connsiteX1600" fmla="*/ 108452 w 1830590"/>
                  <a:gd name="connsiteY1600" fmla="*/ 759019 h 2366371"/>
                  <a:gd name="connsiteX1601" fmla="*/ 108452 w 1830590"/>
                  <a:gd name="connsiteY1601" fmla="*/ 857250 h 2366371"/>
                  <a:gd name="connsiteX1602" fmla="*/ 8925 w 1830590"/>
                  <a:gd name="connsiteY1602" fmla="*/ 857250 h 2366371"/>
                  <a:gd name="connsiteX1603" fmla="*/ 8925 w 1830590"/>
                  <a:gd name="connsiteY1603" fmla="*/ 759019 h 2366371"/>
                  <a:gd name="connsiteX1604" fmla="*/ 108452 w 1830590"/>
                  <a:gd name="connsiteY1604" fmla="*/ 759019 h 2366371"/>
                  <a:gd name="connsiteX1605" fmla="*/ 8925 w 1830590"/>
                  <a:gd name="connsiteY1605" fmla="*/ 866175 h 2366371"/>
                  <a:gd name="connsiteX1606" fmla="*/ 108452 w 1830590"/>
                  <a:gd name="connsiteY1606" fmla="*/ 866175 h 2366371"/>
                  <a:gd name="connsiteX1607" fmla="*/ 108452 w 1830590"/>
                  <a:gd name="connsiteY1607" fmla="*/ 964406 h 2366371"/>
                  <a:gd name="connsiteX1608" fmla="*/ 8925 w 1830590"/>
                  <a:gd name="connsiteY1608" fmla="*/ 964406 h 2366371"/>
                  <a:gd name="connsiteX1609" fmla="*/ 8925 w 1830590"/>
                  <a:gd name="connsiteY1609" fmla="*/ 866175 h 2366371"/>
                  <a:gd name="connsiteX1610" fmla="*/ 108452 w 1830590"/>
                  <a:gd name="connsiteY1610" fmla="*/ 973331 h 2366371"/>
                  <a:gd name="connsiteX1611" fmla="*/ 108452 w 1830590"/>
                  <a:gd name="connsiteY1611" fmla="*/ 1071562 h 2366371"/>
                  <a:gd name="connsiteX1612" fmla="*/ 8925 w 1830590"/>
                  <a:gd name="connsiteY1612" fmla="*/ 1071562 h 2366371"/>
                  <a:gd name="connsiteX1613" fmla="*/ 8925 w 1830590"/>
                  <a:gd name="connsiteY1613" fmla="*/ 973331 h 2366371"/>
                  <a:gd name="connsiteX1614" fmla="*/ 108452 w 1830590"/>
                  <a:gd name="connsiteY1614" fmla="*/ 973331 h 2366371"/>
                  <a:gd name="connsiteX1615" fmla="*/ 8925 w 1830590"/>
                  <a:gd name="connsiteY1615" fmla="*/ 1080487 h 2366371"/>
                  <a:gd name="connsiteX1616" fmla="*/ 108452 w 1830590"/>
                  <a:gd name="connsiteY1616" fmla="*/ 1080487 h 2366371"/>
                  <a:gd name="connsiteX1617" fmla="*/ 108452 w 1830590"/>
                  <a:gd name="connsiteY1617" fmla="*/ 1178719 h 2366371"/>
                  <a:gd name="connsiteX1618" fmla="*/ 8925 w 1830590"/>
                  <a:gd name="connsiteY1618" fmla="*/ 1178719 h 2366371"/>
                  <a:gd name="connsiteX1619" fmla="*/ 8925 w 1830590"/>
                  <a:gd name="connsiteY1619" fmla="*/ 1080487 h 2366371"/>
                  <a:gd name="connsiteX1620" fmla="*/ 108452 w 1830590"/>
                  <a:gd name="connsiteY1620" fmla="*/ 1187644 h 2366371"/>
                  <a:gd name="connsiteX1621" fmla="*/ 108452 w 1830590"/>
                  <a:gd name="connsiteY1621" fmla="*/ 1285875 h 2366371"/>
                  <a:gd name="connsiteX1622" fmla="*/ 8925 w 1830590"/>
                  <a:gd name="connsiteY1622" fmla="*/ 1285875 h 2366371"/>
                  <a:gd name="connsiteX1623" fmla="*/ 8925 w 1830590"/>
                  <a:gd name="connsiteY1623" fmla="*/ 1187644 h 2366371"/>
                  <a:gd name="connsiteX1624" fmla="*/ 108452 w 1830590"/>
                  <a:gd name="connsiteY1624" fmla="*/ 1187644 h 2366371"/>
                  <a:gd name="connsiteX1625" fmla="*/ 8925 w 1830590"/>
                  <a:gd name="connsiteY1625" fmla="*/ 1294800 h 2366371"/>
                  <a:gd name="connsiteX1626" fmla="*/ 108452 w 1830590"/>
                  <a:gd name="connsiteY1626" fmla="*/ 1294800 h 2366371"/>
                  <a:gd name="connsiteX1627" fmla="*/ 108452 w 1830590"/>
                  <a:gd name="connsiteY1627" fmla="*/ 1393031 h 2366371"/>
                  <a:gd name="connsiteX1628" fmla="*/ 8925 w 1830590"/>
                  <a:gd name="connsiteY1628" fmla="*/ 1393031 h 2366371"/>
                  <a:gd name="connsiteX1629" fmla="*/ 8925 w 1830590"/>
                  <a:gd name="connsiteY1629" fmla="*/ 1294800 h 2366371"/>
                  <a:gd name="connsiteX1630" fmla="*/ 108452 w 1830590"/>
                  <a:gd name="connsiteY1630" fmla="*/ 1401956 h 2366371"/>
                  <a:gd name="connsiteX1631" fmla="*/ 108452 w 1830590"/>
                  <a:gd name="connsiteY1631" fmla="*/ 1500187 h 2366371"/>
                  <a:gd name="connsiteX1632" fmla="*/ 8925 w 1830590"/>
                  <a:gd name="connsiteY1632" fmla="*/ 1500187 h 2366371"/>
                  <a:gd name="connsiteX1633" fmla="*/ 8925 w 1830590"/>
                  <a:gd name="connsiteY1633" fmla="*/ 1401956 h 2366371"/>
                  <a:gd name="connsiteX1634" fmla="*/ 108452 w 1830590"/>
                  <a:gd name="connsiteY1634" fmla="*/ 1401956 h 2366371"/>
                  <a:gd name="connsiteX1635" fmla="*/ 8925 w 1830590"/>
                  <a:gd name="connsiteY1635" fmla="*/ 1509112 h 2366371"/>
                  <a:gd name="connsiteX1636" fmla="*/ 108452 w 1830590"/>
                  <a:gd name="connsiteY1636" fmla="*/ 1509112 h 2366371"/>
                  <a:gd name="connsiteX1637" fmla="*/ 108452 w 1830590"/>
                  <a:gd name="connsiteY1637" fmla="*/ 1607344 h 2366371"/>
                  <a:gd name="connsiteX1638" fmla="*/ 8925 w 1830590"/>
                  <a:gd name="connsiteY1638" fmla="*/ 1607344 h 2366371"/>
                  <a:gd name="connsiteX1639" fmla="*/ 8925 w 1830590"/>
                  <a:gd name="connsiteY1639" fmla="*/ 1509112 h 2366371"/>
                  <a:gd name="connsiteX1640" fmla="*/ 108452 w 1830590"/>
                  <a:gd name="connsiteY1640" fmla="*/ 1616269 h 2366371"/>
                  <a:gd name="connsiteX1641" fmla="*/ 108452 w 1830590"/>
                  <a:gd name="connsiteY1641" fmla="*/ 1714500 h 2366371"/>
                  <a:gd name="connsiteX1642" fmla="*/ 8925 w 1830590"/>
                  <a:gd name="connsiteY1642" fmla="*/ 1714500 h 2366371"/>
                  <a:gd name="connsiteX1643" fmla="*/ 8925 w 1830590"/>
                  <a:gd name="connsiteY1643" fmla="*/ 1616269 h 2366371"/>
                  <a:gd name="connsiteX1644" fmla="*/ 108452 w 1830590"/>
                  <a:gd name="connsiteY1644" fmla="*/ 1616269 h 2366371"/>
                  <a:gd name="connsiteX1645" fmla="*/ 8925 w 1830590"/>
                  <a:gd name="connsiteY1645" fmla="*/ 1723425 h 2366371"/>
                  <a:gd name="connsiteX1646" fmla="*/ 108452 w 1830590"/>
                  <a:gd name="connsiteY1646" fmla="*/ 1723425 h 2366371"/>
                  <a:gd name="connsiteX1647" fmla="*/ 108452 w 1830590"/>
                  <a:gd name="connsiteY1647" fmla="*/ 1821656 h 2366371"/>
                  <a:gd name="connsiteX1648" fmla="*/ 8925 w 1830590"/>
                  <a:gd name="connsiteY1648" fmla="*/ 1821656 h 2366371"/>
                  <a:gd name="connsiteX1649" fmla="*/ 8925 w 1830590"/>
                  <a:gd name="connsiteY1649" fmla="*/ 1723425 h 2366371"/>
                  <a:gd name="connsiteX1650" fmla="*/ 108452 w 1830590"/>
                  <a:gd name="connsiteY1650" fmla="*/ 1830581 h 2366371"/>
                  <a:gd name="connsiteX1651" fmla="*/ 108452 w 1830590"/>
                  <a:gd name="connsiteY1651" fmla="*/ 1928812 h 2366371"/>
                  <a:gd name="connsiteX1652" fmla="*/ 8925 w 1830590"/>
                  <a:gd name="connsiteY1652" fmla="*/ 1928812 h 2366371"/>
                  <a:gd name="connsiteX1653" fmla="*/ 8925 w 1830590"/>
                  <a:gd name="connsiteY1653" fmla="*/ 1830581 h 2366371"/>
                  <a:gd name="connsiteX1654" fmla="*/ 108452 w 1830590"/>
                  <a:gd name="connsiteY1654" fmla="*/ 1830581 h 2366371"/>
                  <a:gd name="connsiteX1655" fmla="*/ 8925 w 1830590"/>
                  <a:gd name="connsiteY1655" fmla="*/ 1937737 h 2366371"/>
                  <a:gd name="connsiteX1656" fmla="*/ 108452 w 1830590"/>
                  <a:gd name="connsiteY1656" fmla="*/ 1937737 h 2366371"/>
                  <a:gd name="connsiteX1657" fmla="*/ 108452 w 1830590"/>
                  <a:gd name="connsiteY1657" fmla="*/ 2035969 h 2366371"/>
                  <a:gd name="connsiteX1658" fmla="*/ 8925 w 1830590"/>
                  <a:gd name="connsiteY1658" fmla="*/ 2035969 h 2366371"/>
                  <a:gd name="connsiteX1659" fmla="*/ 8925 w 1830590"/>
                  <a:gd name="connsiteY1659" fmla="*/ 1937737 h 2366371"/>
                  <a:gd name="connsiteX1660" fmla="*/ 108452 w 1830590"/>
                  <a:gd name="connsiteY1660" fmla="*/ 2044894 h 2366371"/>
                  <a:gd name="connsiteX1661" fmla="*/ 108452 w 1830590"/>
                  <a:gd name="connsiteY1661" fmla="*/ 2143125 h 2366371"/>
                  <a:gd name="connsiteX1662" fmla="*/ 8925 w 1830590"/>
                  <a:gd name="connsiteY1662" fmla="*/ 2143125 h 2366371"/>
                  <a:gd name="connsiteX1663" fmla="*/ 8925 w 1830590"/>
                  <a:gd name="connsiteY1663" fmla="*/ 2044894 h 2366371"/>
                  <a:gd name="connsiteX1664" fmla="*/ 108452 w 1830590"/>
                  <a:gd name="connsiteY1664" fmla="*/ 2044894 h 2366371"/>
                  <a:gd name="connsiteX1665" fmla="*/ 8925 w 1830590"/>
                  <a:gd name="connsiteY1665" fmla="*/ 2152050 h 2366371"/>
                  <a:gd name="connsiteX1666" fmla="*/ 108452 w 1830590"/>
                  <a:gd name="connsiteY1666" fmla="*/ 2152050 h 2366371"/>
                  <a:gd name="connsiteX1667" fmla="*/ 108452 w 1830590"/>
                  <a:gd name="connsiteY1667" fmla="*/ 2250281 h 2366371"/>
                  <a:gd name="connsiteX1668" fmla="*/ 8925 w 1830590"/>
                  <a:gd name="connsiteY1668" fmla="*/ 2250281 h 2366371"/>
                  <a:gd name="connsiteX1669" fmla="*/ 8925 w 1830590"/>
                  <a:gd name="connsiteY1669" fmla="*/ 2152050 h 2366371"/>
                  <a:gd name="connsiteX1670" fmla="*/ 117386 w 1830590"/>
                  <a:gd name="connsiteY1670" fmla="*/ 2152050 h 2366371"/>
                  <a:gd name="connsiteX1671" fmla="*/ 215618 w 1830590"/>
                  <a:gd name="connsiteY1671" fmla="*/ 2152050 h 2366371"/>
                  <a:gd name="connsiteX1672" fmla="*/ 215618 w 1830590"/>
                  <a:gd name="connsiteY1672" fmla="*/ 2250281 h 2366371"/>
                  <a:gd name="connsiteX1673" fmla="*/ 117386 w 1830590"/>
                  <a:gd name="connsiteY1673" fmla="*/ 2250281 h 2366371"/>
                  <a:gd name="connsiteX1674" fmla="*/ 117386 w 1830590"/>
                  <a:gd name="connsiteY1674" fmla="*/ 2152050 h 2366371"/>
                  <a:gd name="connsiteX1675" fmla="*/ 215608 w 1830590"/>
                  <a:gd name="connsiteY1675" fmla="*/ 2259206 h 2366371"/>
                  <a:gd name="connsiteX1676" fmla="*/ 215608 w 1830590"/>
                  <a:gd name="connsiteY1676" fmla="*/ 2357437 h 2366371"/>
                  <a:gd name="connsiteX1677" fmla="*/ 117377 w 1830590"/>
                  <a:gd name="connsiteY1677" fmla="*/ 2357437 h 2366371"/>
                  <a:gd name="connsiteX1678" fmla="*/ 117377 w 1830590"/>
                  <a:gd name="connsiteY1678" fmla="*/ 2259206 h 2366371"/>
                  <a:gd name="connsiteX1679" fmla="*/ 215608 w 1830590"/>
                  <a:gd name="connsiteY1679" fmla="*/ 2259206 h 2366371"/>
                  <a:gd name="connsiteX1680" fmla="*/ 224542 w 1830590"/>
                  <a:gd name="connsiteY1680" fmla="*/ 2259206 h 2366371"/>
                  <a:gd name="connsiteX1681" fmla="*/ 322774 w 1830590"/>
                  <a:gd name="connsiteY1681" fmla="*/ 2259206 h 2366371"/>
                  <a:gd name="connsiteX1682" fmla="*/ 322774 w 1830590"/>
                  <a:gd name="connsiteY1682" fmla="*/ 2357437 h 2366371"/>
                  <a:gd name="connsiteX1683" fmla="*/ 224542 w 1830590"/>
                  <a:gd name="connsiteY1683" fmla="*/ 2357437 h 2366371"/>
                  <a:gd name="connsiteX1684" fmla="*/ 224542 w 1830590"/>
                  <a:gd name="connsiteY1684" fmla="*/ 2259206 h 2366371"/>
                  <a:gd name="connsiteX1685" fmla="*/ 331699 w 1830590"/>
                  <a:gd name="connsiteY1685" fmla="*/ 2259206 h 2366371"/>
                  <a:gd name="connsiteX1686" fmla="*/ 429930 w 1830590"/>
                  <a:gd name="connsiteY1686" fmla="*/ 2259206 h 2366371"/>
                  <a:gd name="connsiteX1687" fmla="*/ 429930 w 1830590"/>
                  <a:gd name="connsiteY1687" fmla="*/ 2357437 h 2366371"/>
                  <a:gd name="connsiteX1688" fmla="*/ 331699 w 1830590"/>
                  <a:gd name="connsiteY1688" fmla="*/ 2357437 h 2366371"/>
                  <a:gd name="connsiteX1689" fmla="*/ 331699 w 1830590"/>
                  <a:gd name="connsiteY1689" fmla="*/ 2259206 h 2366371"/>
                  <a:gd name="connsiteX1690" fmla="*/ 438855 w 1830590"/>
                  <a:gd name="connsiteY1690" fmla="*/ 2259206 h 2366371"/>
                  <a:gd name="connsiteX1691" fmla="*/ 537086 w 1830590"/>
                  <a:gd name="connsiteY1691" fmla="*/ 2259206 h 2366371"/>
                  <a:gd name="connsiteX1692" fmla="*/ 537086 w 1830590"/>
                  <a:gd name="connsiteY1692" fmla="*/ 2357437 h 2366371"/>
                  <a:gd name="connsiteX1693" fmla="*/ 438855 w 1830590"/>
                  <a:gd name="connsiteY1693" fmla="*/ 2357437 h 2366371"/>
                  <a:gd name="connsiteX1694" fmla="*/ 438855 w 1830590"/>
                  <a:gd name="connsiteY1694" fmla="*/ 2259206 h 2366371"/>
                  <a:gd name="connsiteX1695" fmla="*/ 546011 w 1830590"/>
                  <a:gd name="connsiteY1695" fmla="*/ 2259206 h 2366371"/>
                  <a:gd name="connsiteX1696" fmla="*/ 644243 w 1830590"/>
                  <a:gd name="connsiteY1696" fmla="*/ 2259206 h 2366371"/>
                  <a:gd name="connsiteX1697" fmla="*/ 644243 w 1830590"/>
                  <a:gd name="connsiteY1697" fmla="*/ 2357437 h 2366371"/>
                  <a:gd name="connsiteX1698" fmla="*/ 546011 w 1830590"/>
                  <a:gd name="connsiteY1698" fmla="*/ 2357437 h 2366371"/>
                  <a:gd name="connsiteX1699" fmla="*/ 546011 w 1830590"/>
                  <a:gd name="connsiteY1699" fmla="*/ 2259206 h 2366371"/>
                  <a:gd name="connsiteX1700" fmla="*/ 653167 w 1830590"/>
                  <a:gd name="connsiteY1700" fmla="*/ 2259206 h 2366371"/>
                  <a:gd name="connsiteX1701" fmla="*/ 751399 w 1830590"/>
                  <a:gd name="connsiteY1701" fmla="*/ 2259206 h 2366371"/>
                  <a:gd name="connsiteX1702" fmla="*/ 751399 w 1830590"/>
                  <a:gd name="connsiteY1702" fmla="*/ 2357437 h 2366371"/>
                  <a:gd name="connsiteX1703" fmla="*/ 653167 w 1830590"/>
                  <a:gd name="connsiteY1703" fmla="*/ 2357437 h 2366371"/>
                  <a:gd name="connsiteX1704" fmla="*/ 653167 w 1830590"/>
                  <a:gd name="connsiteY1704" fmla="*/ 2259206 h 2366371"/>
                  <a:gd name="connsiteX1705" fmla="*/ 760324 w 1830590"/>
                  <a:gd name="connsiteY1705" fmla="*/ 2259206 h 2366371"/>
                  <a:gd name="connsiteX1706" fmla="*/ 858555 w 1830590"/>
                  <a:gd name="connsiteY1706" fmla="*/ 2259206 h 2366371"/>
                  <a:gd name="connsiteX1707" fmla="*/ 858555 w 1830590"/>
                  <a:gd name="connsiteY1707" fmla="*/ 2357437 h 2366371"/>
                  <a:gd name="connsiteX1708" fmla="*/ 760324 w 1830590"/>
                  <a:gd name="connsiteY1708" fmla="*/ 2357437 h 2366371"/>
                  <a:gd name="connsiteX1709" fmla="*/ 760324 w 1830590"/>
                  <a:gd name="connsiteY1709" fmla="*/ 2259206 h 2366371"/>
                  <a:gd name="connsiteX1710" fmla="*/ 867480 w 1830590"/>
                  <a:gd name="connsiteY1710" fmla="*/ 2259206 h 2366371"/>
                  <a:gd name="connsiteX1711" fmla="*/ 965711 w 1830590"/>
                  <a:gd name="connsiteY1711" fmla="*/ 2259206 h 2366371"/>
                  <a:gd name="connsiteX1712" fmla="*/ 965711 w 1830590"/>
                  <a:gd name="connsiteY1712" fmla="*/ 2357437 h 2366371"/>
                  <a:gd name="connsiteX1713" fmla="*/ 867480 w 1830590"/>
                  <a:gd name="connsiteY1713" fmla="*/ 2357437 h 2366371"/>
                  <a:gd name="connsiteX1714" fmla="*/ 867480 w 1830590"/>
                  <a:gd name="connsiteY1714" fmla="*/ 2259206 h 2366371"/>
                  <a:gd name="connsiteX1715" fmla="*/ 974636 w 1830590"/>
                  <a:gd name="connsiteY1715" fmla="*/ 2259206 h 2366371"/>
                  <a:gd name="connsiteX1716" fmla="*/ 1072867 w 1830590"/>
                  <a:gd name="connsiteY1716" fmla="*/ 2259206 h 2366371"/>
                  <a:gd name="connsiteX1717" fmla="*/ 1072867 w 1830590"/>
                  <a:gd name="connsiteY1717" fmla="*/ 2357437 h 2366371"/>
                  <a:gd name="connsiteX1718" fmla="*/ 974636 w 1830590"/>
                  <a:gd name="connsiteY1718" fmla="*/ 2357437 h 2366371"/>
                  <a:gd name="connsiteX1719" fmla="*/ 974636 w 1830590"/>
                  <a:gd name="connsiteY1719" fmla="*/ 2259206 h 2366371"/>
                  <a:gd name="connsiteX1720" fmla="*/ 1081792 w 1830590"/>
                  <a:gd name="connsiteY1720" fmla="*/ 2259206 h 2366371"/>
                  <a:gd name="connsiteX1721" fmla="*/ 1180024 w 1830590"/>
                  <a:gd name="connsiteY1721" fmla="*/ 2259206 h 2366371"/>
                  <a:gd name="connsiteX1722" fmla="*/ 1180024 w 1830590"/>
                  <a:gd name="connsiteY1722" fmla="*/ 2357437 h 2366371"/>
                  <a:gd name="connsiteX1723" fmla="*/ 1081792 w 1830590"/>
                  <a:gd name="connsiteY1723" fmla="*/ 2357437 h 2366371"/>
                  <a:gd name="connsiteX1724" fmla="*/ 1081792 w 1830590"/>
                  <a:gd name="connsiteY1724" fmla="*/ 2259206 h 2366371"/>
                  <a:gd name="connsiteX1725" fmla="*/ 1188949 w 1830590"/>
                  <a:gd name="connsiteY1725" fmla="*/ 2259206 h 2366371"/>
                  <a:gd name="connsiteX1726" fmla="*/ 1287180 w 1830590"/>
                  <a:gd name="connsiteY1726" fmla="*/ 2259206 h 2366371"/>
                  <a:gd name="connsiteX1727" fmla="*/ 1287180 w 1830590"/>
                  <a:gd name="connsiteY1727" fmla="*/ 2357437 h 2366371"/>
                  <a:gd name="connsiteX1728" fmla="*/ 1188949 w 1830590"/>
                  <a:gd name="connsiteY1728" fmla="*/ 2357437 h 2366371"/>
                  <a:gd name="connsiteX1729" fmla="*/ 1188949 w 1830590"/>
                  <a:gd name="connsiteY1729" fmla="*/ 2259206 h 2366371"/>
                  <a:gd name="connsiteX1730" fmla="*/ 1296105 w 1830590"/>
                  <a:gd name="connsiteY1730" fmla="*/ 2259206 h 2366371"/>
                  <a:gd name="connsiteX1731" fmla="*/ 1394336 w 1830590"/>
                  <a:gd name="connsiteY1731" fmla="*/ 2259206 h 2366371"/>
                  <a:gd name="connsiteX1732" fmla="*/ 1394336 w 1830590"/>
                  <a:gd name="connsiteY1732" fmla="*/ 2357437 h 2366371"/>
                  <a:gd name="connsiteX1733" fmla="*/ 1296105 w 1830590"/>
                  <a:gd name="connsiteY1733" fmla="*/ 2357437 h 2366371"/>
                  <a:gd name="connsiteX1734" fmla="*/ 1296105 w 1830590"/>
                  <a:gd name="connsiteY1734" fmla="*/ 2259206 h 2366371"/>
                  <a:gd name="connsiteX1735" fmla="*/ 1403261 w 1830590"/>
                  <a:gd name="connsiteY1735" fmla="*/ 2259206 h 2366371"/>
                  <a:gd name="connsiteX1736" fmla="*/ 1501492 w 1830590"/>
                  <a:gd name="connsiteY1736" fmla="*/ 2259206 h 2366371"/>
                  <a:gd name="connsiteX1737" fmla="*/ 1501492 w 1830590"/>
                  <a:gd name="connsiteY1737" fmla="*/ 2357437 h 2366371"/>
                  <a:gd name="connsiteX1738" fmla="*/ 1403261 w 1830590"/>
                  <a:gd name="connsiteY1738" fmla="*/ 2357437 h 2366371"/>
                  <a:gd name="connsiteX1739" fmla="*/ 1403261 w 1830590"/>
                  <a:gd name="connsiteY1739" fmla="*/ 2259206 h 2366371"/>
                  <a:gd name="connsiteX1740" fmla="*/ 1510417 w 1830590"/>
                  <a:gd name="connsiteY1740" fmla="*/ 2259206 h 2366371"/>
                  <a:gd name="connsiteX1741" fmla="*/ 1608649 w 1830590"/>
                  <a:gd name="connsiteY1741" fmla="*/ 2259206 h 2366371"/>
                  <a:gd name="connsiteX1742" fmla="*/ 1608649 w 1830590"/>
                  <a:gd name="connsiteY1742" fmla="*/ 2357437 h 2366371"/>
                  <a:gd name="connsiteX1743" fmla="*/ 1510417 w 1830590"/>
                  <a:gd name="connsiteY1743" fmla="*/ 2357437 h 2366371"/>
                  <a:gd name="connsiteX1744" fmla="*/ 1510417 w 1830590"/>
                  <a:gd name="connsiteY1744" fmla="*/ 2259206 h 2366371"/>
                  <a:gd name="connsiteX1745" fmla="*/ 1617574 w 1830590"/>
                  <a:gd name="connsiteY1745" fmla="*/ 2259206 h 2366371"/>
                  <a:gd name="connsiteX1746" fmla="*/ 1715805 w 1830590"/>
                  <a:gd name="connsiteY1746" fmla="*/ 2259206 h 2366371"/>
                  <a:gd name="connsiteX1747" fmla="*/ 1715805 w 1830590"/>
                  <a:gd name="connsiteY1747" fmla="*/ 2357437 h 2366371"/>
                  <a:gd name="connsiteX1748" fmla="*/ 1617574 w 1830590"/>
                  <a:gd name="connsiteY1748" fmla="*/ 2357437 h 2366371"/>
                  <a:gd name="connsiteX1749" fmla="*/ 1617574 w 1830590"/>
                  <a:gd name="connsiteY1749" fmla="*/ 2259206 h 2366371"/>
                  <a:gd name="connsiteX1750" fmla="*/ 1617574 w 1830590"/>
                  <a:gd name="connsiteY1750" fmla="*/ 2250281 h 2366371"/>
                  <a:gd name="connsiteX1751" fmla="*/ 1617574 w 1830590"/>
                  <a:gd name="connsiteY1751" fmla="*/ 2152050 h 2366371"/>
                  <a:gd name="connsiteX1752" fmla="*/ 1715805 w 1830590"/>
                  <a:gd name="connsiteY1752" fmla="*/ 2152050 h 2366371"/>
                  <a:gd name="connsiteX1753" fmla="*/ 1715805 w 1830590"/>
                  <a:gd name="connsiteY1753" fmla="*/ 2250281 h 2366371"/>
                  <a:gd name="connsiteX1754" fmla="*/ 1617574 w 1830590"/>
                  <a:gd name="connsiteY1754" fmla="*/ 2250281 h 2366371"/>
                  <a:gd name="connsiteX1755" fmla="*/ 1724730 w 1830590"/>
                  <a:gd name="connsiteY1755" fmla="*/ 2152050 h 2366371"/>
                  <a:gd name="connsiteX1756" fmla="*/ 1821656 w 1830590"/>
                  <a:gd name="connsiteY1756" fmla="*/ 2152050 h 2366371"/>
                  <a:gd name="connsiteX1757" fmla="*/ 1821656 w 1830590"/>
                  <a:gd name="connsiteY1757" fmla="*/ 2250281 h 2366371"/>
                  <a:gd name="connsiteX1758" fmla="*/ 1724730 w 1830590"/>
                  <a:gd name="connsiteY1758" fmla="*/ 2250281 h 2366371"/>
                  <a:gd name="connsiteX1759" fmla="*/ 1724730 w 1830590"/>
                  <a:gd name="connsiteY1759" fmla="*/ 2152050 h 2366371"/>
                  <a:gd name="connsiteX1760" fmla="*/ 1724730 w 1830590"/>
                  <a:gd name="connsiteY1760" fmla="*/ 2143125 h 2366371"/>
                  <a:gd name="connsiteX1761" fmla="*/ 1724730 w 1830590"/>
                  <a:gd name="connsiteY1761" fmla="*/ 2044894 h 2366371"/>
                  <a:gd name="connsiteX1762" fmla="*/ 1821656 w 1830590"/>
                  <a:gd name="connsiteY1762" fmla="*/ 2044894 h 2366371"/>
                  <a:gd name="connsiteX1763" fmla="*/ 1821656 w 1830590"/>
                  <a:gd name="connsiteY1763" fmla="*/ 2143125 h 2366371"/>
                  <a:gd name="connsiteX1764" fmla="*/ 1724730 w 1830590"/>
                  <a:gd name="connsiteY1764" fmla="*/ 2143125 h 2366371"/>
                  <a:gd name="connsiteX1765" fmla="*/ 1821656 w 1830590"/>
                  <a:gd name="connsiteY1765" fmla="*/ 2035969 h 2366371"/>
                  <a:gd name="connsiteX1766" fmla="*/ 1724730 w 1830590"/>
                  <a:gd name="connsiteY1766" fmla="*/ 2035969 h 2366371"/>
                  <a:gd name="connsiteX1767" fmla="*/ 1724730 w 1830590"/>
                  <a:gd name="connsiteY1767" fmla="*/ 1937737 h 2366371"/>
                  <a:gd name="connsiteX1768" fmla="*/ 1821656 w 1830590"/>
                  <a:gd name="connsiteY1768" fmla="*/ 1937737 h 2366371"/>
                  <a:gd name="connsiteX1769" fmla="*/ 1821656 w 1830590"/>
                  <a:gd name="connsiteY1769" fmla="*/ 2035969 h 2366371"/>
                  <a:gd name="connsiteX1770" fmla="*/ 1724730 w 1830590"/>
                  <a:gd name="connsiteY1770" fmla="*/ 1928812 h 2366371"/>
                  <a:gd name="connsiteX1771" fmla="*/ 1724730 w 1830590"/>
                  <a:gd name="connsiteY1771" fmla="*/ 1830581 h 2366371"/>
                  <a:gd name="connsiteX1772" fmla="*/ 1821656 w 1830590"/>
                  <a:gd name="connsiteY1772" fmla="*/ 1830581 h 2366371"/>
                  <a:gd name="connsiteX1773" fmla="*/ 1821656 w 1830590"/>
                  <a:gd name="connsiteY1773" fmla="*/ 1928812 h 2366371"/>
                  <a:gd name="connsiteX1774" fmla="*/ 1724730 w 1830590"/>
                  <a:gd name="connsiteY1774" fmla="*/ 1928812 h 2366371"/>
                  <a:gd name="connsiteX1775" fmla="*/ 1821656 w 1830590"/>
                  <a:gd name="connsiteY1775" fmla="*/ 1821656 h 2366371"/>
                  <a:gd name="connsiteX1776" fmla="*/ 1724730 w 1830590"/>
                  <a:gd name="connsiteY1776" fmla="*/ 1821656 h 2366371"/>
                  <a:gd name="connsiteX1777" fmla="*/ 1724730 w 1830590"/>
                  <a:gd name="connsiteY1777" fmla="*/ 1723425 h 2366371"/>
                  <a:gd name="connsiteX1778" fmla="*/ 1821656 w 1830590"/>
                  <a:gd name="connsiteY1778" fmla="*/ 1723425 h 2366371"/>
                  <a:gd name="connsiteX1779" fmla="*/ 1821656 w 1830590"/>
                  <a:gd name="connsiteY1779" fmla="*/ 1821656 h 2366371"/>
                  <a:gd name="connsiteX1780" fmla="*/ 1724730 w 1830590"/>
                  <a:gd name="connsiteY1780" fmla="*/ 1714500 h 2366371"/>
                  <a:gd name="connsiteX1781" fmla="*/ 1724730 w 1830590"/>
                  <a:gd name="connsiteY1781" fmla="*/ 1616269 h 2366371"/>
                  <a:gd name="connsiteX1782" fmla="*/ 1821656 w 1830590"/>
                  <a:gd name="connsiteY1782" fmla="*/ 1616269 h 2366371"/>
                  <a:gd name="connsiteX1783" fmla="*/ 1821656 w 1830590"/>
                  <a:gd name="connsiteY1783" fmla="*/ 1714500 h 2366371"/>
                  <a:gd name="connsiteX1784" fmla="*/ 1724730 w 1830590"/>
                  <a:gd name="connsiteY1784" fmla="*/ 1714500 h 2366371"/>
                  <a:gd name="connsiteX1785" fmla="*/ 1821656 w 1830590"/>
                  <a:gd name="connsiteY1785" fmla="*/ 1607344 h 2366371"/>
                  <a:gd name="connsiteX1786" fmla="*/ 1724730 w 1830590"/>
                  <a:gd name="connsiteY1786" fmla="*/ 1607344 h 2366371"/>
                  <a:gd name="connsiteX1787" fmla="*/ 1724730 w 1830590"/>
                  <a:gd name="connsiteY1787" fmla="*/ 1509112 h 2366371"/>
                  <a:gd name="connsiteX1788" fmla="*/ 1821656 w 1830590"/>
                  <a:gd name="connsiteY1788" fmla="*/ 1509112 h 2366371"/>
                  <a:gd name="connsiteX1789" fmla="*/ 1821656 w 1830590"/>
                  <a:gd name="connsiteY1789" fmla="*/ 1607344 h 2366371"/>
                  <a:gd name="connsiteX1790" fmla="*/ 1724730 w 1830590"/>
                  <a:gd name="connsiteY1790" fmla="*/ 1500187 h 2366371"/>
                  <a:gd name="connsiteX1791" fmla="*/ 1724730 w 1830590"/>
                  <a:gd name="connsiteY1791" fmla="*/ 1401956 h 2366371"/>
                  <a:gd name="connsiteX1792" fmla="*/ 1821656 w 1830590"/>
                  <a:gd name="connsiteY1792" fmla="*/ 1401956 h 2366371"/>
                  <a:gd name="connsiteX1793" fmla="*/ 1821656 w 1830590"/>
                  <a:gd name="connsiteY1793" fmla="*/ 1500187 h 2366371"/>
                  <a:gd name="connsiteX1794" fmla="*/ 1724730 w 1830590"/>
                  <a:gd name="connsiteY1794" fmla="*/ 1500187 h 2366371"/>
                  <a:gd name="connsiteX1795" fmla="*/ 1821656 w 1830590"/>
                  <a:gd name="connsiteY1795" fmla="*/ 1393031 h 2366371"/>
                  <a:gd name="connsiteX1796" fmla="*/ 1724730 w 1830590"/>
                  <a:gd name="connsiteY1796" fmla="*/ 1393031 h 2366371"/>
                  <a:gd name="connsiteX1797" fmla="*/ 1724730 w 1830590"/>
                  <a:gd name="connsiteY1797" fmla="*/ 1294800 h 2366371"/>
                  <a:gd name="connsiteX1798" fmla="*/ 1821656 w 1830590"/>
                  <a:gd name="connsiteY1798" fmla="*/ 1294800 h 2366371"/>
                  <a:gd name="connsiteX1799" fmla="*/ 1821656 w 1830590"/>
                  <a:gd name="connsiteY1799" fmla="*/ 1393031 h 2366371"/>
                  <a:gd name="connsiteX1800" fmla="*/ 1724730 w 1830590"/>
                  <a:gd name="connsiteY1800" fmla="*/ 1285875 h 2366371"/>
                  <a:gd name="connsiteX1801" fmla="*/ 1724730 w 1830590"/>
                  <a:gd name="connsiteY1801" fmla="*/ 1187644 h 2366371"/>
                  <a:gd name="connsiteX1802" fmla="*/ 1821656 w 1830590"/>
                  <a:gd name="connsiteY1802" fmla="*/ 1187644 h 2366371"/>
                  <a:gd name="connsiteX1803" fmla="*/ 1821656 w 1830590"/>
                  <a:gd name="connsiteY1803" fmla="*/ 1285875 h 2366371"/>
                  <a:gd name="connsiteX1804" fmla="*/ 1724730 w 1830590"/>
                  <a:gd name="connsiteY1804" fmla="*/ 1285875 h 2366371"/>
                  <a:gd name="connsiteX1805" fmla="*/ 1821656 w 1830590"/>
                  <a:gd name="connsiteY1805" fmla="*/ 1178719 h 2366371"/>
                  <a:gd name="connsiteX1806" fmla="*/ 1724730 w 1830590"/>
                  <a:gd name="connsiteY1806" fmla="*/ 1178719 h 2366371"/>
                  <a:gd name="connsiteX1807" fmla="*/ 1724730 w 1830590"/>
                  <a:gd name="connsiteY1807" fmla="*/ 1080487 h 2366371"/>
                  <a:gd name="connsiteX1808" fmla="*/ 1821656 w 1830590"/>
                  <a:gd name="connsiteY1808" fmla="*/ 1080487 h 2366371"/>
                  <a:gd name="connsiteX1809" fmla="*/ 1821656 w 1830590"/>
                  <a:gd name="connsiteY1809" fmla="*/ 1178719 h 2366371"/>
                  <a:gd name="connsiteX1810" fmla="*/ 1724730 w 1830590"/>
                  <a:gd name="connsiteY1810" fmla="*/ 1071562 h 2366371"/>
                  <a:gd name="connsiteX1811" fmla="*/ 1724730 w 1830590"/>
                  <a:gd name="connsiteY1811" fmla="*/ 973331 h 2366371"/>
                  <a:gd name="connsiteX1812" fmla="*/ 1821656 w 1830590"/>
                  <a:gd name="connsiteY1812" fmla="*/ 973331 h 2366371"/>
                  <a:gd name="connsiteX1813" fmla="*/ 1821656 w 1830590"/>
                  <a:gd name="connsiteY1813" fmla="*/ 1071562 h 2366371"/>
                  <a:gd name="connsiteX1814" fmla="*/ 1724730 w 1830590"/>
                  <a:gd name="connsiteY1814" fmla="*/ 1071562 h 2366371"/>
                  <a:gd name="connsiteX1815" fmla="*/ 1821656 w 1830590"/>
                  <a:gd name="connsiteY1815" fmla="*/ 964406 h 2366371"/>
                  <a:gd name="connsiteX1816" fmla="*/ 1724730 w 1830590"/>
                  <a:gd name="connsiteY1816" fmla="*/ 964406 h 2366371"/>
                  <a:gd name="connsiteX1817" fmla="*/ 1724730 w 1830590"/>
                  <a:gd name="connsiteY1817" fmla="*/ 866175 h 2366371"/>
                  <a:gd name="connsiteX1818" fmla="*/ 1821656 w 1830590"/>
                  <a:gd name="connsiteY1818" fmla="*/ 866175 h 2366371"/>
                  <a:gd name="connsiteX1819" fmla="*/ 1821656 w 1830590"/>
                  <a:gd name="connsiteY1819" fmla="*/ 964406 h 2366371"/>
                  <a:gd name="connsiteX1820" fmla="*/ 1724730 w 1830590"/>
                  <a:gd name="connsiteY1820" fmla="*/ 857250 h 2366371"/>
                  <a:gd name="connsiteX1821" fmla="*/ 1724730 w 1830590"/>
                  <a:gd name="connsiteY1821" fmla="*/ 759019 h 2366371"/>
                  <a:gd name="connsiteX1822" fmla="*/ 1821656 w 1830590"/>
                  <a:gd name="connsiteY1822" fmla="*/ 759019 h 2366371"/>
                  <a:gd name="connsiteX1823" fmla="*/ 1821656 w 1830590"/>
                  <a:gd name="connsiteY1823" fmla="*/ 857250 h 2366371"/>
                  <a:gd name="connsiteX1824" fmla="*/ 1724730 w 1830590"/>
                  <a:gd name="connsiteY1824" fmla="*/ 857250 h 2366371"/>
                  <a:gd name="connsiteX1825" fmla="*/ 1821656 w 1830590"/>
                  <a:gd name="connsiteY1825" fmla="*/ 750094 h 2366371"/>
                  <a:gd name="connsiteX1826" fmla="*/ 1724730 w 1830590"/>
                  <a:gd name="connsiteY1826" fmla="*/ 750094 h 2366371"/>
                  <a:gd name="connsiteX1827" fmla="*/ 1724730 w 1830590"/>
                  <a:gd name="connsiteY1827" fmla="*/ 651862 h 2366371"/>
                  <a:gd name="connsiteX1828" fmla="*/ 1821656 w 1830590"/>
                  <a:gd name="connsiteY1828" fmla="*/ 651862 h 2366371"/>
                  <a:gd name="connsiteX1829" fmla="*/ 1821656 w 1830590"/>
                  <a:gd name="connsiteY1829" fmla="*/ 750094 h 2366371"/>
                  <a:gd name="connsiteX1830" fmla="*/ 1724730 w 1830590"/>
                  <a:gd name="connsiteY1830" fmla="*/ 642938 h 2366371"/>
                  <a:gd name="connsiteX1831" fmla="*/ 1724730 w 1830590"/>
                  <a:gd name="connsiteY1831" fmla="*/ 544706 h 2366371"/>
                  <a:gd name="connsiteX1832" fmla="*/ 1821656 w 1830590"/>
                  <a:gd name="connsiteY1832" fmla="*/ 544706 h 2366371"/>
                  <a:gd name="connsiteX1833" fmla="*/ 1821656 w 1830590"/>
                  <a:gd name="connsiteY1833" fmla="*/ 642938 h 2366371"/>
                  <a:gd name="connsiteX1834" fmla="*/ 1724730 w 1830590"/>
                  <a:gd name="connsiteY1834" fmla="*/ 642938 h 2366371"/>
                  <a:gd name="connsiteX1835" fmla="*/ 1821656 w 1830590"/>
                  <a:gd name="connsiteY1835" fmla="*/ 535781 h 2366371"/>
                  <a:gd name="connsiteX1836" fmla="*/ 1724730 w 1830590"/>
                  <a:gd name="connsiteY1836" fmla="*/ 535781 h 2366371"/>
                  <a:gd name="connsiteX1837" fmla="*/ 1724730 w 1830590"/>
                  <a:gd name="connsiteY1837" fmla="*/ 437550 h 2366371"/>
                  <a:gd name="connsiteX1838" fmla="*/ 1821656 w 1830590"/>
                  <a:gd name="connsiteY1838" fmla="*/ 437550 h 2366371"/>
                  <a:gd name="connsiteX1839" fmla="*/ 1821656 w 1830590"/>
                  <a:gd name="connsiteY1839" fmla="*/ 535781 h 2366371"/>
                  <a:gd name="connsiteX1840" fmla="*/ 1724730 w 1830590"/>
                  <a:gd name="connsiteY1840" fmla="*/ 428625 h 2366371"/>
                  <a:gd name="connsiteX1841" fmla="*/ 1724730 w 1830590"/>
                  <a:gd name="connsiteY1841" fmla="*/ 330394 h 2366371"/>
                  <a:gd name="connsiteX1842" fmla="*/ 1821656 w 1830590"/>
                  <a:gd name="connsiteY1842" fmla="*/ 330394 h 2366371"/>
                  <a:gd name="connsiteX1843" fmla="*/ 1821656 w 1830590"/>
                  <a:gd name="connsiteY1843" fmla="*/ 428625 h 2366371"/>
                  <a:gd name="connsiteX1844" fmla="*/ 1724730 w 1830590"/>
                  <a:gd name="connsiteY1844" fmla="*/ 428625 h 2366371"/>
                  <a:gd name="connsiteX1845" fmla="*/ 1821656 w 1830590"/>
                  <a:gd name="connsiteY1845" fmla="*/ 321469 h 2366371"/>
                  <a:gd name="connsiteX1846" fmla="*/ 1724730 w 1830590"/>
                  <a:gd name="connsiteY1846" fmla="*/ 321469 h 2366371"/>
                  <a:gd name="connsiteX1847" fmla="*/ 1724730 w 1830590"/>
                  <a:gd name="connsiteY1847" fmla="*/ 223237 h 2366371"/>
                  <a:gd name="connsiteX1848" fmla="*/ 1821656 w 1830590"/>
                  <a:gd name="connsiteY1848" fmla="*/ 223237 h 2366371"/>
                  <a:gd name="connsiteX1849" fmla="*/ 1821656 w 1830590"/>
                  <a:gd name="connsiteY1849" fmla="*/ 321469 h 2366371"/>
                  <a:gd name="connsiteX1850" fmla="*/ 1724730 w 1830590"/>
                  <a:gd name="connsiteY1850" fmla="*/ 214313 h 2366371"/>
                  <a:gd name="connsiteX1851" fmla="*/ 1724730 w 1830590"/>
                  <a:gd name="connsiteY1851" fmla="*/ 116081 h 2366371"/>
                  <a:gd name="connsiteX1852" fmla="*/ 1821656 w 1830590"/>
                  <a:gd name="connsiteY1852" fmla="*/ 116081 h 2366371"/>
                  <a:gd name="connsiteX1853" fmla="*/ 1821656 w 1830590"/>
                  <a:gd name="connsiteY1853" fmla="*/ 214313 h 2366371"/>
                  <a:gd name="connsiteX1854" fmla="*/ 1724730 w 1830590"/>
                  <a:gd name="connsiteY1854" fmla="*/ 214313 h 2366371"/>
                  <a:gd name="connsiteX1855" fmla="*/ 1821656 w 1830590"/>
                  <a:gd name="connsiteY1855" fmla="*/ 107156 h 2366371"/>
                  <a:gd name="connsiteX1856" fmla="*/ 1724730 w 1830590"/>
                  <a:gd name="connsiteY1856" fmla="*/ 107156 h 2366371"/>
                  <a:gd name="connsiteX1857" fmla="*/ 1724730 w 1830590"/>
                  <a:gd name="connsiteY1857" fmla="*/ 8925 h 2366371"/>
                  <a:gd name="connsiteX1858" fmla="*/ 1821656 w 1830590"/>
                  <a:gd name="connsiteY1858" fmla="*/ 8925 h 2366371"/>
                  <a:gd name="connsiteX1859" fmla="*/ 1821656 w 1830590"/>
                  <a:gd name="connsiteY1859" fmla="*/ 107156 h 2366371"/>
                  <a:gd name="connsiteX1860" fmla="*/ 108452 w 1830590"/>
                  <a:gd name="connsiteY1860" fmla="*/ 8925 h 2366371"/>
                  <a:gd name="connsiteX1861" fmla="*/ 108452 w 1830590"/>
                  <a:gd name="connsiteY1861" fmla="*/ 107156 h 2366371"/>
                  <a:gd name="connsiteX1862" fmla="*/ 8925 w 1830590"/>
                  <a:gd name="connsiteY1862" fmla="*/ 107156 h 2366371"/>
                  <a:gd name="connsiteX1863" fmla="*/ 8925 w 1830590"/>
                  <a:gd name="connsiteY1863" fmla="*/ 8925 h 2366371"/>
                  <a:gd name="connsiteX1864" fmla="*/ 108452 w 1830590"/>
                  <a:gd name="connsiteY1864" fmla="*/ 8925 h 2366371"/>
                  <a:gd name="connsiteX1865" fmla="*/ 8925 w 1830590"/>
                  <a:gd name="connsiteY1865" fmla="*/ 2259206 h 2366371"/>
                  <a:gd name="connsiteX1866" fmla="*/ 108452 w 1830590"/>
                  <a:gd name="connsiteY1866" fmla="*/ 2259206 h 2366371"/>
                  <a:gd name="connsiteX1867" fmla="*/ 108452 w 1830590"/>
                  <a:gd name="connsiteY1867" fmla="*/ 2357437 h 2366371"/>
                  <a:gd name="connsiteX1868" fmla="*/ 8925 w 1830590"/>
                  <a:gd name="connsiteY1868" fmla="*/ 2357437 h 2366371"/>
                  <a:gd name="connsiteX1869" fmla="*/ 8925 w 1830590"/>
                  <a:gd name="connsiteY1869" fmla="*/ 2259206 h 2366371"/>
                  <a:gd name="connsiteX1870" fmla="*/ 1724730 w 1830590"/>
                  <a:gd name="connsiteY1870" fmla="*/ 2357437 h 2366371"/>
                  <a:gd name="connsiteX1871" fmla="*/ 1724730 w 1830590"/>
                  <a:gd name="connsiteY1871" fmla="*/ 2259206 h 2366371"/>
                  <a:gd name="connsiteX1872" fmla="*/ 1821656 w 1830590"/>
                  <a:gd name="connsiteY1872" fmla="*/ 2259206 h 2366371"/>
                  <a:gd name="connsiteX1873" fmla="*/ 1821656 w 1830590"/>
                  <a:gd name="connsiteY1873" fmla="*/ 2357437 h 2366371"/>
                  <a:gd name="connsiteX1874" fmla="*/ 1724730 w 1830590"/>
                  <a:gd name="connsiteY1874" fmla="*/ 2357437 h 236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</a:cxnLst>
                <a:rect l="l" t="t" r="r" b="b"/>
                <a:pathLst>
                  <a:path w="1830590" h="2366371">
                    <a:moveTo>
                      <a:pt x="0" y="0"/>
                    </a:moveTo>
                    <a:lnTo>
                      <a:pt x="0" y="2366372"/>
                    </a:lnTo>
                    <a:lnTo>
                      <a:pt x="1830591" y="2366372"/>
                    </a:lnTo>
                    <a:lnTo>
                      <a:pt x="1830591" y="0"/>
                    </a:lnTo>
                    <a:lnTo>
                      <a:pt x="0" y="0"/>
                    </a:lnTo>
                    <a:close/>
                    <a:moveTo>
                      <a:pt x="867480" y="1500187"/>
                    </a:moveTo>
                    <a:lnTo>
                      <a:pt x="867480" y="1401956"/>
                    </a:lnTo>
                    <a:lnTo>
                      <a:pt x="965711" y="1401956"/>
                    </a:lnTo>
                    <a:lnTo>
                      <a:pt x="965711" y="1500187"/>
                    </a:lnTo>
                    <a:lnTo>
                      <a:pt x="867480" y="1500187"/>
                    </a:lnTo>
                    <a:close/>
                    <a:moveTo>
                      <a:pt x="965702" y="1509112"/>
                    </a:moveTo>
                    <a:lnTo>
                      <a:pt x="965702" y="1607344"/>
                    </a:lnTo>
                    <a:lnTo>
                      <a:pt x="867470" y="1607344"/>
                    </a:lnTo>
                    <a:lnTo>
                      <a:pt x="867470" y="1509112"/>
                    </a:lnTo>
                    <a:lnTo>
                      <a:pt x="965702" y="1509112"/>
                    </a:lnTo>
                    <a:close/>
                    <a:moveTo>
                      <a:pt x="965702" y="866175"/>
                    </a:moveTo>
                    <a:lnTo>
                      <a:pt x="965702" y="964406"/>
                    </a:lnTo>
                    <a:lnTo>
                      <a:pt x="867470" y="964406"/>
                    </a:lnTo>
                    <a:lnTo>
                      <a:pt x="867470" y="866175"/>
                    </a:lnTo>
                    <a:lnTo>
                      <a:pt x="965702" y="866175"/>
                    </a:lnTo>
                    <a:close/>
                    <a:moveTo>
                      <a:pt x="867480" y="857250"/>
                    </a:moveTo>
                    <a:lnTo>
                      <a:pt x="867480" y="759019"/>
                    </a:lnTo>
                    <a:lnTo>
                      <a:pt x="965711" y="759019"/>
                    </a:lnTo>
                    <a:lnTo>
                      <a:pt x="965711" y="857250"/>
                    </a:lnTo>
                    <a:lnTo>
                      <a:pt x="867480" y="857250"/>
                    </a:lnTo>
                    <a:close/>
                    <a:moveTo>
                      <a:pt x="867480" y="1285875"/>
                    </a:moveTo>
                    <a:lnTo>
                      <a:pt x="867480" y="1187644"/>
                    </a:lnTo>
                    <a:lnTo>
                      <a:pt x="965711" y="1187644"/>
                    </a:lnTo>
                    <a:lnTo>
                      <a:pt x="965711" y="1285875"/>
                    </a:lnTo>
                    <a:lnTo>
                      <a:pt x="867480" y="1285875"/>
                    </a:lnTo>
                    <a:close/>
                    <a:moveTo>
                      <a:pt x="965702" y="1294800"/>
                    </a:moveTo>
                    <a:lnTo>
                      <a:pt x="965702" y="1393031"/>
                    </a:lnTo>
                    <a:lnTo>
                      <a:pt x="867470" y="1393031"/>
                    </a:lnTo>
                    <a:lnTo>
                      <a:pt x="867470" y="1294800"/>
                    </a:lnTo>
                    <a:lnTo>
                      <a:pt x="965702" y="1294800"/>
                    </a:lnTo>
                    <a:close/>
                    <a:moveTo>
                      <a:pt x="867480" y="1178719"/>
                    </a:moveTo>
                    <a:lnTo>
                      <a:pt x="867480" y="1080487"/>
                    </a:lnTo>
                    <a:lnTo>
                      <a:pt x="965711" y="1080487"/>
                    </a:lnTo>
                    <a:lnTo>
                      <a:pt x="965711" y="1178719"/>
                    </a:lnTo>
                    <a:lnTo>
                      <a:pt x="867480" y="1178719"/>
                    </a:lnTo>
                    <a:close/>
                    <a:moveTo>
                      <a:pt x="867480" y="1071562"/>
                    </a:moveTo>
                    <a:lnTo>
                      <a:pt x="867480" y="973331"/>
                    </a:lnTo>
                    <a:lnTo>
                      <a:pt x="965711" y="973331"/>
                    </a:lnTo>
                    <a:lnTo>
                      <a:pt x="965711" y="1071562"/>
                    </a:lnTo>
                    <a:lnTo>
                      <a:pt x="867480" y="1071562"/>
                    </a:lnTo>
                    <a:close/>
                    <a:moveTo>
                      <a:pt x="858546" y="964406"/>
                    </a:moveTo>
                    <a:lnTo>
                      <a:pt x="760314" y="964406"/>
                    </a:lnTo>
                    <a:lnTo>
                      <a:pt x="760314" y="866175"/>
                    </a:lnTo>
                    <a:lnTo>
                      <a:pt x="858546" y="866175"/>
                    </a:lnTo>
                    <a:lnTo>
                      <a:pt x="858546" y="964406"/>
                    </a:lnTo>
                    <a:close/>
                    <a:moveTo>
                      <a:pt x="858546" y="973331"/>
                    </a:moveTo>
                    <a:lnTo>
                      <a:pt x="858546" y="1071562"/>
                    </a:lnTo>
                    <a:lnTo>
                      <a:pt x="760314" y="1071562"/>
                    </a:lnTo>
                    <a:lnTo>
                      <a:pt x="760314" y="973331"/>
                    </a:lnTo>
                    <a:lnTo>
                      <a:pt x="858546" y="973331"/>
                    </a:lnTo>
                    <a:close/>
                    <a:moveTo>
                      <a:pt x="858546" y="1080487"/>
                    </a:moveTo>
                    <a:lnTo>
                      <a:pt x="858546" y="1178719"/>
                    </a:lnTo>
                    <a:lnTo>
                      <a:pt x="760314" y="1178719"/>
                    </a:lnTo>
                    <a:lnTo>
                      <a:pt x="760314" y="1080487"/>
                    </a:lnTo>
                    <a:lnTo>
                      <a:pt x="858546" y="1080487"/>
                    </a:lnTo>
                    <a:close/>
                    <a:moveTo>
                      <a:pt x="858546" y="1187644"/>
                    </a:moveTo>
                    <a:lnTo>
                      <a:pt x="858546" y="1285875"/>
                    </a:lnTo>
                    <a:lnTo>
                      <a:pt x="760314" y="1285875"/>
                    </a:lnTo>
                    <a:lnTo>
                      <a:pt x="760314" y="1187644"/>
                    </a:lnTo>
                    <a:lnTo>
                      <a:pt x="858546" y="1187644"/>
                    </a:lnTo>
                    <a:close/>
                    <a:moveTo>
                      <a:pt x="858546" y="1294800"/>
                    </a:moveTo>
                    <a:lnTo>
                      <a:pt x="858546" y="1393031"/>
                    </a:lnTo>
                    <a:lnTo>
                      <a:pt x="760314" y="1393031"/>
                    </a:lnTo>
                    <a:lnTo>
                      <a:pt x="760314" y="1294800"/>
                    </a:lnTo>
                    <a:lnTo>
                      <a:pt x="858546" y="1294800"/>
                    </a:lnTo>
                    <a:close/>
                    <a:moveTo>
                      <a:pt x="858546" y="1401956"/>
                    </a:moveTo>
                    <a:lnTo>
                      <a:pt x="858546" y="1500187"/>
                    </a:lnTo>
                    <a:lnTo>
                      <a:pt x="760314" y="1500187"/>
                    </a:lnTo>
                    <a:lnTo>
                      <a:pt x="760314" y="1401956"/>
                    </a:lnTo>
                    <a:lnTo>
                      <a:pt x="858546" y="1401956"/>
                    </a:lnTo>
                    <a:close/>
                    <a:moveTo>
                      <a:pt x="974636" y="1401956"/>
                    </a:moveTo>
                    <a:lnTo>
                      <a:pt x="1072867" y="1401956"/>
                    </a:lnTo>
                    <a:lnTo>
                      <a:pt x="1072867" y="1500187"/>
                    </a:lnTo>
                    <a:lnTo>
                      <a:pt x="974636" y="1500187"/>
                    </a:lnTo>
                    <a:lnTo>
                      <a:pt x="974636" y="1401956"/>
                    </a:lnTo>
                    <a:close/>
                    <a:moveTo>
                      <a:pt x="974636" y="1393031"/>
                    </a:moveTo>
                    <a:lnTo>
                      <a:pt x="974636" y="1294800"/>
                    </a:lnTo>
                    <a:lnTo>
                      <a:pt x="1072867" y="1294800"/>
                    </a:lnTo>
                    <a:lnTo>
                      <a:pt x="1072867" y="1393031"/>
                    </a:lnTo>
                    <a:lnTo>
                      <a:pt x="974636" y="1393031"/>
                    </a:lnTo>
                    <a:close/>
                    <a:moveTo>
                      <a:pt x="974636" y="1285875"/>
                    </a:moveTo>
                    <a:lnTo>
                      <a:pt x="974636" y="1187644"/>
                    </a:lnTo>
                    <a:lnTo>
                      <a:pt x="1072867" y="1187644"/>
                    </a:lnTo>
                    <a:lnTo>
                      <a:pt x="1072867" y="1285875"/>
                    </a:lnTo>
                    <a:lnTo>
                      <a:pt x="974636" y="1285875"/>
                    </a:lnTo>
                    <a:close/>
                    <a:moveTo>
                      <a:pt x="974636" y="1178719"/>
                    </a:moveTo>
                    <a:lnTo>
                      <a:pt x="974636" y="1080487"/>
                    </a:lnTo>
                    <a:lnTo>
                      <a:pt x="1072867" y="1080487"/>
                    </a:lnTo>
                    <a:lnTo>
                      <a:pt x="1072867" y="1178719"/>
                    </a:lnTo>
                    <a:lnTo>
                      <a:pt x="974636" y="1178719"/>
                    </a:lnTo>
                    <a:close/>
                    <a:moveTo>
                      <a:pt x="974636" y="1071562"/>
                    </a:moveTo>
                    <a:lnTo>
                      <a:pt x="974636" y="973331"/>
                    </a:lnTo>
                    <a:lnTo>
                      <a:pt x="1072867" y="973331"/>
                    </a:lnTo>
                    <a:lnTo>
                      <a:pt x="1072867" y="1071562"/>
                    </a:lnTo>
                    <a:lnTo>
                      <a:pt x="974636" y="1071562"/>
                    </a:lnTo>
                    <a:close/>
                    <a:moveTo>
                      <a:pt x="974636" y="964406"/>
                    </a:moveTo>
                    <a:lnTo>
                      <a:pt x="974636" y="866175"/>
                    </a:lnTo>
                    <a:lnTo>
                      <a:pt x="1072867" y="866175"/>
                    </a:lnTo>
                    <a:lnTo>
                      <a:pt x="1072867" y="964406"/>
                    </a:lnTo>
                    <a:lnTo>
                      <a:pt x="974636" y="964406"/>
                    </a:lnTo>
                    <a:close/>
                    <a:moveTo>
                      <a:pt x="974636" y="857250"/>
                    </a:moveTo>
                    <a:lnTo>
                      <a:pt x="974636" y="759019"/>
                    </a:lnTo>
                    <a:lnTo>
                      <a:pt x="1072867" y="759019"/>
                    </a:lnTo>
                    <a:lnTo>
                      <a:pt x="1072867" y="857250"/>
                    </a:lnTo>
                    <a:lnTo>
                      <a:pt x="974636" y="857250"/>
                    </a:lnTo>
                    <a:close/>
                    <a:moveTo>
                      <a:pt x="974636" y="750094"/>
                    </a:moveTo>
                    <a:lnTo>
                      <a:pt x="974636" y="651862"/>
                    </a:lnTo>
                    <a:lnTo>
                      <a:pt x="1072867" y="651862"/>
                    </a:lnTo>
                    <a:lnTo>
                      <a:pt x="1072867" y="750094"/>
                    </a:lnTo>
                    <a:lnTo>
                      <a:pt x="974636" y="750094"/>
                    </a:lnTo>
                    <a:close/>
                    <a:moveTo>
                      <a:pt x="965702" y="750094"/>
                    </a:moveTo>
                    <a:lnTo>
                      <a:pt x="867470" y="750094"/>
                    </a:lnTo>
                    <a:lnTo>
                      <a:pt x="867470" y="651862"/>
                    </a:lnTo>
                    <a:lnTo>
                      <a:pt x="965702" y="651862"/>
                    </a:lnTo>
                    <a:lnTo>
                      <a:pt x="965702" y="750094"/>
                    </a:lnTo>
                    <a:close/>
                    <a:moveTo>
                      <a:pt x="858546" y="750094"/>
                    </a:moveTo>
                    <a:lnTo>
                      <a:pt x="760314" y="750094"/>
                    </a:lnTo>
                    <a:lnTo>
                      <a:pt x="760314" y="651862"/>
                    </a:lnTo>
                    <a:lnTo>
                      <a:pt x="858546" y="651862"/>
                    </a:lnTo>
                    <a:lnTo>
                      <a:pt x="858546" y="750094"/>
                    </a:lnTo>
                    <a:close/>
                    <a:moveTo>
                      <a:pt x="858546" y="759019"/>
                    </a:moveTo>
                    <a:lnTo>
                      <a:pt x="858546" y="857250"/>
                    </a:lnTo>
                    <a:lnTo>
                      <a:pt x="760314" y="857250"/>
                    </a:lnTo>
                    <a:lnTo>
                      <a:pt x="760314" y="759019"/>
                    </a:lnTo>
                    <a:lnTo>
                      <a:pt x="858546" y="759019"/>
                    </a:lnTo>
                    <a:close/>
                    <a:moveTo>
                      <a:pt x="751389" y="857250"/>
                    </a:moveTo>
                    <a:lnTo>
                      <a:pt x="653158" y="857250"/>
                    </a:lnTo>
                    <a:lnTo>
                      <a:pt x="653158" y="759019"/>
                    </a:lnTo>
                    <a:lnTo>
                      <a:pt x="751389" y="759019"/>
                    </a:lnTo>
                    <a:lnTo>
                      <a:pt x="751389" y="857250"/>
                    </a:lnTo>
                    <a:close/>
                    <a:moveTo>
                      <a:pt x="751389" y="866175"/>
                    </a:moveTo>
                    <a:lnTo>
                      <a:pt x="751389" y="964406"/>
                    </a:lnTo>
                    <a:lnTo>
                      <a:pt x="653158" y="964406"/>
                    </a:lnTo>
                    <a:lnTo>
                      <a:pt x="653158" y="866175"/>
                    </a:lnTo>
                    <a:lnTo>
                      <a:pt x="751389" y="866175"/>
                    </a:lnTo>
                    <a:close/>
                    <a:moveTo>
                      <a:pt x="751389" y="973331"/>
                    </a:moveTo>
                    <a:lnTo>
                      <a:pt x="751389" y="1071562"/>
                    </a:lnTo>
                    <a:lnTo>
                      <a:pt x="653158" y="1071562"/>
                    </a:lnTo>
                    <a:lnTo>
                      <a:pt x="653158" y="973331"/>
                    </a:lnTo>
                    <a:lnTo>
                      <a:pt x="751389" y="973331"/>
                    </a:lnTo>
                    <a:close/>
                    <a:moveTo>
                      <a:pt x="751389" y="1080487"/>
                    </a:moveTo>
                    <a:lnTo>
                      <a:pt x="751389" y="1178719"/>
                    </a:lnTo>
                    <a:lnTo>
                      <a:pt x="653158" y="1178719"/>
                    </a:lnTo>
                    <a:lnTo>
                      <a:pt x="653158" y="1080487"/>
                    </a:lnTo>
                    <a:lnTo>
                      <a:pt x="751389" y="1080487"/>
                    </a:lnTo>
                    <a:close/>
                    <a:moveTo>
                      <a:pt x="751389" y="1187644"/>
                    </a:moveTo>
                    <a:lnTo>
                      <a:pt x="751389" y="1285875"/>
                    </a:lnTo>
                    <a:lnTo>
                      <a:pt x="653158" y="1285875"/>
                    </a:lnTo>
                    <a:lnTo>
                      <a:pt x="653158" y="1187644"/>
                    </a:lnTo>
                    <a:lnTo>
                      <a:pt x="751389" y="1187644"/>
                    </a:lnTo>
                    <a:close/>
                    <a:moveTo>
                      <a:pt x="751389" y="1294800"/>
                    </a:moveTo>
                    <a:lnTo>
                      <a:pt x="751389" y="1393031"/>
                    </a:lnTo>
                    <a:lnTo>
                      <a:pt x="653158" y="1393031"/>
                    </a:lnTo>
                    <a:lnTo>
                      <a:pt x="653158" y="1294800"/>
                    </a:lnTo>
                    <a:lnTo>
                      <a:pt x="751389" y="1294800"/>
                    </a:lnTo>
                    <a:close/>
                    <a:moveTo>
                      <a:pt x="751389" y="1401956"/>
                    </a:moveTo>
                    <a:lnTo>
                      <a:pt x="751389" y="1500187"/>
                    </a:lnTo>
                    <a:lnTo>
                      <a:pt x="653158" y="1500187"/>
                    </a:lnTo>
                    <a:lnTo>
                      <a:pt x="653158" y="1401956"/>
                    </a:lnTo>
                    <a:lnTo>
                      <a:pt x="751389" y="1401956"/>
                    </a:lnTo>
                    <a:close/>
                    <a:moveTo>
                      <a:pt x="751389" y="1509112"/>
                    </a:moveTo>
                    <a:lnTo>
                      <a:pt x="751389" y="1607344"/>
                    </a:lnTo>
                    <a:lnTo>
                      <a:pt x="653158" y="1607344"/>
                    </a:lnTo>
                    <a:lnTo>
                      <a:pt x="653158" y="1509112"/>
                    </a:lnTo>
                    <a:lnTo>
                      <a:pt x="751389" y="1509112"/>
                    </a:lnTo>
                    <a:close/>
                    <a:moveTo>
                      <a:pt x="760324" y="1509112"/>
                    </a:moveTo>
                    <a:lnTo>
                      <a:pt x="858555" y="1509112"/>
                    </a:lnTo>
                    <a:lnTo>
                      <a:pt x="858555" y="1607344"/>
                    </a:lnTo>
                    <a:lnTo>
                      <a:pt x="760324" y="1607344"/>
                    </a:lnTo>
                    <a:lnTo>
                      <a:pt x="760324" y="1509112"/>
                    </a:lnTo>
                    <a:close/>
                    <a:moveTo>
                      <a:pt x="858546" y="1616269"/>
                    </a:moveTo>
                    <a:lnTo>
                      <a:pt x="858546" y="1714500"/>
                    </a:lnTo>
                    <a:lnTo>
                      <a:pt x="760314" y="1714500"/>
                    </a:lnTo>
                    <a:lnTo>
                      <a:pt x="760314" y="1616269"/>
                    </a:lnTo>
                    <a:lnTo>
                      <a:pt x="858546" y="1616269"/>
                    </a:lnTo>
                    <a:close/>
                    <a:moveTo>
                      <a:pt x="867480" y="1616269"/>
                    </a:moveTo>
                    <a:lnTo>
                      <a:pt x="965711" y="1616269"/>
                    </a:lnTo>
                    <a:lnTo>
                      <a:pt x="965711" y="1714500"/>
                    </a:lnTo>
                    <a:lnTo>
                      <a:pt x="867480" y="1714500"/>
                    </a:lnTo>
                    <a:lnTo>
                      <a:pt x="867480" y="1616269"/>
                    </a:lnTo>
                    <a:close/>
                    <a:moveTo>
                      <a:pt x="974636" y="1616269"/>
                    </a:moveTo>
                    <a:lnTo>
                      <a:pt x="1072867" y="1616269"/>
                    </a:lnTo>
                    <a:lnTo>
                      <a:pt x="1072867" y="1714500"/>
                    </a:lnTo>
                    <a:lnTo>
                      <a:pt x="974636" y="1714500"/>
                    </a:lnTo>
                    <a:lnTo>
                      <a:pt x="974636" y="1616269"/>
                    </a:lnTo>
                    <a:close/>
                    <a:moveTo>
                      <a:pt x="974636" y="1607344"/>
                    </a:moveTo>
                    <a:lnTo>
                      <a:pt x="974636" y="1509112"/>
                    </a:lnTo>
                    <a:lnTo>
                      <a:pt x="1072867" y="1509112"/>
                    </a:lnTo>
                    <a:lnTo>
                      <a:pt x="1072867" y="1607344"/>
                    </a:lnTo>
                    <a:lnTo>
                      <a:pt x="974636" y="1607344"/>
                    </a:lnTo>
                    <a:close/>
                    <a:moveTo>
                      <a:pt x="1081792" y="1509112"/>
                    </a:moveTo>
                    <a:lnTo>
                      <a:pt x="1180024" y="1509112"/>
                    </a:lnTo>
                    <a:lnTo>
                      <a:pt x="1180024" y="1607344"/>
                    </a:lnTo>
                    <a:lnTo>
                      <a:pt x="1081792" y="1607344"/>
                    </a:lnTo>
                    <a:lnTo>
                      <a:pt x="1081792" y="1509112"/>
                    </a:lnTo>
                    <a:close/>
                    <a:moveTo>
                      <a:pt x="1081792" y="1500187"/>
                    </a:moveTo>
                    <a:lnTo>
                      <a:pt x="1081792" y="1401956"/>
                    </a:lnTo>
                    <a:lnTo>
                      <a:pt x="1180024" y="1401956"/>
                    </a:lnTo>
                    <a:lnTo>
                      <a:pt x="1180024" y="1500187"/>
                    </a:lnTo>
                    <a:lnTo>
                      <a:pt x="1081792" y="1500187"/>
                    </a:lnTo>
                    <a:close/>
                    <a:moveTo>
                      <a:pt x="1081792" y="1393031"/>
                    </a:moveTo>
                    <a:lnTo>
                      <a:pt x="1081792" y="1294800"/>
                    </a:lnTo>
                    <a:lnTo>
                      <a:pt x="1180024" y="1294800"/>
                    </a:lnTo>
                    <a:lnTo>
                      <a:pt x="1180024" y="1393031"/>
                    </a:lnTo>
                    <a:lnTo>
                      <a:pt x="1081792" y="1393031"/>
                    </a:lnTo>
                    <a:close/>
                    <a:moveTo>
                      <a:pt x="1081792" y="1285875"/>
                    </a:moveTo>
                    <a:lnTo>
                      <a:pt x="1081792" y="1187644"/>
                    </a:lnTo>
                    <a:lnTo>
                      <a:pt x="1180024" y="1187644"/>
                    </a:lnTo>
                    <a:lnTo>
                      <a:pt x="1180024" y="1285875"/>
                    </a:lnTo>
                    <a:lnTo>
                      <a:pt x="1081792" y="1285875"/>
                    </a:lnTo>
                    <a:close/>
                    <a:moveTo>
                      <a:pt x="1081792" y="1178719"/>
                    </a:moveTo>
                    <a:lnTo>
                      <a:pt x="1081792" y="1080487"/>
                    </a:lnTo>
                    <a:lnTo>
                      <a:pt x="1180024" y="1080487"/>
                    </a:lnTo>
                    <a:lnTo>
                      <a:pt x="1180024" y="1178719"/>
                    </a:lnTo>
                    <a:lnTo>
                      <a:pt x="1081792" y="1178719"/>
                    </a:lnTo>
                    <a:close/>
                    <a:moveTo>
                      <a:pt x="1081792" y="1071562"/>
                    </a:moveTo>
                    <a:lnTo>
                      <a:pt x="1081792" y="973331"/>
                    </a:lnTo>
                    <a:lnTo>
                      <a:pt x="1180024" y="973331"/>
                    </a:lnTo>
                    <a:lnTo>
                      <a:pt x="1180024" y="1071562"/>
                    </a:lnTo>
                    <a:lnTo>
                      <a:pt x="1081792" y="1071562"/>
                    </a:lnTo>
                    <a:close/>
                    <a:moveTo>
                      <a:pt x="1081792" y="964406"/>
                    </a:moveTo>
                    <a:lnTo>
                      <a:pt x="1081792" y="866175"/>
                    </a:lnTo>
                    <a:lnTo>
                      <a:pt x="1180024" y="866175"/>
                    </a:lnTo>
                    <a:lnTo>
                      <a:pt x="1180024" y="964406"/>
                    </a:lnTo>
                    <a:lnTo>
                      <a:pt x="1081792" y="964406"/>
                    </a:lnTo>
                    <a:close/>
                    <a:moveTo>
                      <a:pt x="1081792" y="857250"/>
                    </a:moveTo>
                    <a:lnTo>
                      <a:pt x="1081792" y="759019"/>
                    </a:lnTo>
                    <a:lnTo>
                      <a:pt x="1180024" y="759019"/>
                    </a:lnTo>
                    <a:lnTo>
                      <a:pt x="1180024" y="857250"/>
                    </a:lnTo>
                    <a:lnTo>
                      <a:pt x="1081792" y="857250"/>
                    </a:lnTo>
                    <a:close/>
                    <a:moveTo>
                      <a:pt x="1081792" y="750094"/>
                    </a:moveTo>
                    <a:lnTo>
                      <a:pt x="1081792" y="651862"/>
                    </a:lnTo>
                    <a:lnTo>
                      <a:pt x="1180024" y="651862"/>
                    </a:lnTo>
                    <a:lnTo>
                      <a:pt x="1180024" y="750094"/>
                    </a:lnTo>
                    <a:lnTo>
                      <a:pt x="1081792" y="750094"/>
                    </a:lnTo>
                    <a:close/>
                    <a:moveTo>
                      <a:pt x="1081792" y="642938"/>
                    </a:moveTo>
                    <a:lnTo>
                      <a:pt x="1081792" y="544706"/>
                    </a:lnTo>
                    <a:lnTo>
                      <a:pt x="1180024" y="544706"/>
                    </a:lnTo>
                    <a:lnTo>
                      <a:pt x="1180024" y="642938"/>
                    </a:lnTo>
                    <a:lnTo>
                      <a:pt x="1081792" y="642938"/>
                    </a:lnTo>
                    <a:close/>
                    <a:moveTo>
                      <a:pt x="1072858" y="642938"/>
                    </a:moveTo>
                    <a:lnTo>
                      <a:pt x="974627" y="642938"/>
                    </a:lnTo>
                    <a:lnTo>
                      <a:pt x="974627" y="544706"/>
                    </a:lnTo>
                    <a:lnTo>
                      <a:pt x="1072858" y="544706"/>
                    </a:lnTo>
                    <a:lnTo>
                      <a:pt x="1072858" y="642938"/>
                    </a:lnTo>
                    <a:close/>
                    <a:moveTo>
                      <a:pt x="965702" y="642938"/>
                    </a:moveTo>
                    <a:lnTo>
                      <a:pt x="867470" y="642938"/>
                    </a:lnTo>
                    <a:lnTo>
                      <a:pt x="867470" y="544706"/>
                    </a:lnTo>
                    <a:lnTo>
                      <a:pt x="965702" y="544706"/>
                    </a:lnTo>
                    <a:lnTo>
                      <a:pt x="965702" y="642938"/>
                    </a:lnTo>
                    <a:close/>
                    <a:moveTo>
                      <a:pt x="858546" y="642938"/>
                    </a:moveTo>
                    <a:lnTo>
                      <a:pt x="760314" y="642938"/>
                    </a:lnTo>
                    <a:lnTo>
                      <a:pt x="760314" y="544706"/>
                    </a:lnTo>
                    <a:lnTo>
                      <a:pt x="858546" y="544706"/>
                    </a:lnTo>
                    <a:lnTo>
                      <a:pt x="858546" y="642938"/>
                    </a:lnTo>
                    <a:close/>
                    <a:moveTo>
                      <a:pt x="751389" y="642938"/>
                    </a:moveTo>
                    <a:lnTo>
                      <a:pt x="653158" y="642938"/>
                    </a:lnTo>
                    <a:lnTo>
                      <a:pt x="653158" y="544706"/>
                    </a:lnTo>
                    <a:lnTo>
                      <a:pt x="751389" y="544706"/>
                    </a:lnTo>
                    <a:lnTo>
                      <a:pt x="751389" y="642938"/>
                    </a:lnTo>
                    <a:close/>
                    <a:moveTo>
                      <a:pt x="751389" y="651862"/>
                    </a:moveTo>
                    <a:lnTo>
                      <a:pt x="751389" y="750094"/>
                    </a:lnTo>
                    <a:lnTo>
                      <a:pt x="653158" y="750094"/>
                    </a:lnTo>
                    <a:lnTo>
                      <a:pt x="653158" y="651862"/>
                    </a:lnTo>
                    <a:lnTo>
                      <a:pt x="751389" y="651862"/>
                    </a:lnTo>
                    <a:close/>
                    <a:moveTo>
                      <a:pt x="644233" y="750094"/>
                    </a:moveTo>
                    <a:lnTo>
                      <a:pt x="546002" y="750094"/>
                    </a:lnTo>
                    <a:lnTo>
                      <a:pt x="546002" y="651862"/>
                    </a:lnTo>
                    <a:lnTo>
                      <a:pt x="644233" y="651862"/>
                    </a:lnTo>
                    <a:lnTo>
                      <a:pt x="644233" y="750094"/>
                    </a:lnTo>
                    <a:close/>
                    <a:moveTo>
                      <a:pt x="644233" y="759019"/>
                    </a:moveTo>
                    <a:lnTo>
                      <a:pt x="644233" y="857250"/>
                    </a:lnTo>
                    <a:lnTo>
                      <a:pt x="546002" y="857250"/>
                    </a:lnTo>
                    <a:lnTo>
                      <a:pt x="546002" y="759019"/>
                    </a:lnTo>
                    <a:lnTo>
                      <a:pt x="644233" y="759019"/>
                    </a:lnTo>
                    <a:close/>
                    <a:moveTo>
                      <a:pt x="644233" y="866175"/>
                    </a:moveTo>
                    <a:lnTo>
                      <a:pt x="644233" y="964406"/>
                    </a:lnTo>
                    <a:lnTo>
                      <a:pt x="546002" y="964406"/>
                    </a:lnTo>
                    <a:lnTo>
                      <a:pt x="546002" y="866175"/>
                    </a:lnTo>
                    <a:lnTo>
                      <a:pt x="644233" y="866175"/>
                    </a:lnTo>
                    <a:close/>
                    <a:moveTo>
                      <a:pt x="644233" y="973331"/>
                    </a:moveTo>
                    <a:lnTo>
                      <a:pt x="644233" y="1071562"/>
                    </a:lnTo>
                    <a:lnTo>
                      <a:pt x="546002" y="1071562"/>
                    </a:lnTo>
                    <a:lnTo>
                      <a:pt x="546002" y="973331"/>
                    </a:lnTo>
                    <a:lnTo>
                      <a:pt x="644233" y="973331"/>
                    </a:lnTo>
                    <a:close/>
                    <a:moveTo>
                      <a:pt x="644233" y="1080487"/>
                    </a:moveTo>
                    <a:lnTo>
                      <a:pt x="644233" y="1178719"/>
                    </a:lnTo>
                    <a:lnTo>
                      <a:pt x="546002" y="1178719"/>
                    </a:lnTo>
                    <a:lnTo>
                      <a:pt x="546002" y="1080487"/>
                    </a:lnTo>
                    <a:lnTo>
                      <a:pt x="644233" y="1080487"/>
                    </a:lnTo>
                    <a:close/>
                    <a:moveTo>
                      <a:pt x="644233" y="1187644"/>
                    </a:moveTo>
                    <a:lnTo>
                      <a:pt x="644233" y="1285875"/>
                    </a:lnTo>
                    <a:lnTo>
                      <a:pt x="546002" y="1285875"/>
                    </a:lnTo>
                    <a:lnTo>
                      <a:pt x="546002" y="1187644"/>
                    </a:lnTo>
                    <a:lnTo>
                      <a:pt x="644233" y="1187644"/>
                    </a:lnTo>
                    <a:close/>
                    <a:moveTo>
                      <a:pt x="644233" y="1294800"/>
                    </a:moveTo>
                    <a:lnTo>
                      <a:pt x="644233" y="1393031"/>
                    </a:lnTo>
                    <a:lnTo>
                      <a:pt x="546002" y="1393031"/>
                    </a:lnTo>
                    <a:lnTo>
                      <a:pt x="546002" y="1294800"/>
                    </a:lnTo>
                    <a:lnTo>
                      <a:pt x="644233" y="1294800"/>
                    </a:lnTo>
                    <a:close/>
                    <a:moveTo>
                      <a:pt x="644233" y="1401956"/>
                    </a:moveTo>
                    <a:lnTo>
                      <a:pt x="644233" y="1500187"/>
                    </a:lnTo>
                    <a:lnTo>
                      <a:pt x="546002" y="1500187"/>
                    </a:lnTo>
                    <a:lnTo>
                      <a:pt x="546002" y="1401956"/>
                    </a:lnTo>
                    <a:lnTo>
                      <a:pt x="644233" y="1401956"/>
                    </a:lnTo>
                    <a:close/>
                    <a:moveTo>
                      <a:pt x="644233" y="1509112"/>
                    </a:moveTo>
                    <a:lnTo>
                      <a:pt x="644233" y="1607344"/>
                    </a:lnTo>
                    <a:lnTo>
                      <a:pt x="546002" y="1607344"/>
                    </a:lnTo>
                    <a:lnTo>
                      <a:pt x="546002" y="1509112"/>
                    </a:lnTo>
                    <a:lnTo>
                      <a:pt x="644233" y="1509112"/>
                    </a:lnTo>
                    <a:close/>
                    <a:moveTo>
                      <a:pt x="644233" y="1616269"/>
                    </a:moveTo>
                    <a:lnTo>
                      <a:pt x="644233" y="1714500"/>
                    </a:lnTo>
                    <a:lnTo>
                      <a:pt x="546002" y="1714500"/>
                    </a:lnTo>
                    <a:lnTo>
                      <a:pt x="546002" y="1616269"/>
                    </a:lnTo>
                    <a:lnTo>
                      <a:pt x="644233" y="1616269"/>
                    </a:lnTo>
                    <a:close/>
                    <a:moveTo>
                      <a:pt x="653167" y="1616269"/>
                    </a:moveTo>
                    <a:lnTo>
                      <a:pt x="751399" y="1616269"/>
                    </a:lnTo>
                    <a:lnTo>
                      <a:pt x="751399" y="1714500"/>
                    </a:lnTo>
                    <a:lnTo>
                      <a:pt x="653167" y="1714500"/>
                    </a:lnTo>
                    <a:lnTo>
                      <a:pt x="653167" y="1616269"/>
                    </a:lnTo>
                    <a:close/>
                    <a:moveTo>
                      <a:pt x="751389" y="1723425"/>
                    </a:moveTo>
                    <a:lnTo>
                      <a:pt x="751389" y="1821656"/>
                    </a:lnTo>
                    <a:lnTo>
                      <a:pt x="653158" y="1821656"/>
                    </a:lnTo>
                    <a:lnTo>
                      <a:pt x="653158" y="1723425"/>
                    </a:lnTo>
                    <a:lnTo>
                      <a:pt x="751389" y="1723425"/>
                    </a:lnTo>
                    <a:close/>
                    <a:moveTo>
                      <a:pt x="760324" y="1723425"/>
                    </a:moveTo>
                    <a:lnTo>
                      <a:pt x="858555" y="1723425"/>
                    </a:lnTo>
                    <a:lnTo>
                      <a:pt x="858555" y="1821656"/>
                    </a:lnTo>
                    <a:lnTo>
                      <a:pt x="760324" y="1821656"/>
                    </a:lnTo>
                    <a:lnTo>
                      <a:pt x="760324" y="1723425"/>
                    </a:lnTo>
                    <a:close/>
                    <a:moveTo>
                      <a:pt x="867480" y="1723425"/>
                    </a:moveTo>
                    <a:lnTo>
                      <a:pt x="965711" y="1723425"/>
                    </a:lnTo>
                    <a:lnTo>
                      <a:pt x="965711" y="1821656"/>
                    </a:lnTo>
                    <a:lnTo>
                      <a:pt x="867480" y="1821656"/>
                    </a:lnTo>
                    <a:lnTo>
                      <a:pt x="867480" y="1723425"/>
                    </a:lnTo>
                    <a:close/>
                    <a:moveTo>
                      <a:pt x="974636" y="1723425"/>
                    </a:moveTo>
                    <a:lnTo>
                      <a:pt x="1072867" y="1723425"/>
                    </a:lnTo>
                    <a:lnTo>
                      <a:pt x="1072867" y="1821656"/>
                    </a:lnTo>
                    <a:lnTo>
                      <a:pt x="974636" y="1821656"/>
                    </a:lnTo>
                    <a:lnTo>
                      <a:pt x="974636" y="1723425"/>
                    </a:lnTo>
                    <a:close/>
                    <a:moveTo>
                      <a:pt x="1081792" y="1723425"/>
                    </a:moveTo>
                    <a:lnTo>
                      <a:pt x="1180024" y="1723425"/>
                    </a:lnTo>
                    <a:lnTo>
                      <a:pt x="1180024" y="1821656"/>
                    </a:lnTo>
                    <a:lnTo>
                      <a:pt x="1081792" y="1821656"/>
                    </a:lnTo>
                    <a:lnTo>
                      <a:pt x="1081792" y="1723425"/>
                    </a:lnTo>
                    <a:close/>
                    <a:moveTo>
                      <a:pt x="1081792" y="1714500"/>
                    </a:moveTo>
                    <a:lnTo>
                      <a:pt x="1081792" y="1616269"/>
                    </a:lnTo>
                    <a:lnTo>
                      <a:pt x="1180024" y="1616269"/>
                    </a:lnTo>
                    <a:lnTo>
                      <a:pt x="1180024" y="1714500"/>
                    </a:lnTo>
                    <a:lnTo>
                      <a:pt x="1081792" y="1714500"/>
                    </a:lnTo>
                    <a:close/>
                    <a:moveTo>
                      <a:pt x="1188949" y="1616269"/>
                    </a:moveTo>
                    <a:lnTo>
                      <a:pt x="1287180" y="1616269"/>
                    </a:lnTo>
                    <a:lnTo>
                      <a:pt x="1287180" y="1714500"/>
                    </a:lnTo>
                    <a:lnTo>
                      <a:pt x="1188949" y="1714500"/>
                    </a:lnTo>
                    <a:lnTo>
                      <a:pt x="1188949" y="1616269"/>
                    </a:lnTo>
                    <a:close/>
                    <a:moveTo>
                      <a:pt x="1188949" y="1607344"/>
                    </a:moveTo>
                    <a:lnTo>
                      <a:pt x="1188949" y="1509112"/>
                    </a:lnTo>
                    <a:lnTo>
                      <a:pt x="1287180" y="1509112"/>
                    </a:lnTo>
                    <a:lnTo>
                      <a:pt x="1287180" y="1607344"/>
                    </a:lnTo>
                    <a:lnTo>
                      <a:pt x="1188949" y="1607344"/>
                    </a:lnTo>
                    <a:close/>
                    <a:moveTo>
                      <a:pt x="1188949" y="1500187"/>
                    </a:moveTo>
                    <a:lnTo>
                      <a:pt x="1188949" y="1401956"/>
                    </a:lnTo>
                    <a:lnTo>
                      <a:pt x="1287180" y="1401956"/>
                    </a:lnTo>
                    <a:lnTo>
                      <a:pt x="1287180" y="1500187"/>
                    </a:lnTo>
                    <a:lnTo>
                      <a:pt x="1188949" y="1500187"/>
                    </a:lnTo>
                    <a:close/>
                    <a:moveTo>
                      <a:pt x="1188949" y="1393031"/>
                    </a:moveTo>
                    <a:lnTo>
                      <a:pt x="1188949" y="1294800"/>
                    </a:lnTo>
                    <a:lnTo>
                      <a:pt x="1287180" y="1294800"/>
                    </a:lnTo>
                    <a:lnTo>
                      <a:pt x="1287180" y="1393031"/>
                    </a:lnTo>
                    <a:lnTo>
                      <a:pt x="1188949" y="1393031"/>
                    </a:lnTo>
                    <a:close/>
                    <a:moveTo>
                      <a:pt x="1188949" y="1285875"/>
                    </a:moveTo>
                    <a:lnTo>
                      <a:pt x="1188949" y="1187644"/>
                    </a:lnTo>
                    <a:lnTo>
                      <a:pt x="1287180" y="1187644"/>
                    </a:lnTo>
                    <a:lnTo>
                      <a:pt x="1287180" y="1285875"/>
                    </a:lnTo>
                    <a:lnTo>
                      <a:pt x="1188949" y="1285875"/>
                    </a:lnTo>
                    <a:close/>
                    <a:moveTo>
                      <a:pt x="1188949" y="1178719"/>
                    </a:moveTo>
                    <a:lnTo>
                      <a:pt x="1188949" y="1080487"/>
                    </a:lnTo>
                    <a:lnTo>
                      <a:pt x="1287180" y="1080487"/>
                    </a:lnTo>
                    <a:lnTo>
                      <a:pt x="1287180" y="1178719"/>
                    </a:lnTo>
                    <a:lnTo>
                      <a:pt x="1188949" y="1178719"/>
                    </a:lnTo>
                    <a:close/>
                    <a:moveTo>
                      <a:pt x="1188949" y="1071562"/>
                    </a:moveTo>
                    <a:lnTo>
                      <a:pt x="1188949" y="973331"/>
                    </a:lnTo>
                    <a:lnTo>
                      <a:pt x="1287180" y="973331"/>
                    </a:lnTo>
                    <a:lnTo>
                      <a:pt x="1287180" y="1071562"/>
                    </a:lnTo>
                    <a:lnTo>
                      <a:pt x="1188949" y="1071562"/>
                    </a:lnTo>
                    <a:close/>
                    <a:moveTo>
                      <a:pt x="1188949" y="964406"/>
                    </a:moveTo>
                    <a:lnTo>
                      <a:pt x="1188949" y="866175"/>
                    </a:lnTo>
                    <a:lnTo>
                      <a:pt x="1287180" y="866175"/>
                    </a:lnTo>
                    <a:lnTo>
                      <a:pt x="1287180" y="964406"/>
                    </a:lnTo>
                    <a:lnTo>
                      <a:pt x="1188949" y="964406"/>
                    </a:lnTo>
                    <a:close/>
                    <a:moveTo>
                      <a:pt x="1188949" y="857250"/>
                    </a:moveTo>
                    <a:lnTo>
                      <a:pt x="1188949" y="759019"/>
                    </a:lnTo>
                    <a:lnTo>
                      <a:pt x="1287180" y="759019"/>
                    </a:lnTo>
                    <a:lnTo>
                      <a:pt x="1287180" y="857250"/>
                    </a:lnTo>
                    <a:lnTo>
                      <a:pt x="1188949" y="857250"/>
                    </a:lnTo>
                    <a:close/>
                    <a:moveTo>
                      <a:pt x="1188949" y="750094"/>
                    </a:moveTo>
                    <a:lnTo>
                      <a:pt x="1188949" y="651862"/>
                    </a:lnTo>
                    <a:lnTo>
                      <a:pt x="1287180" y="651862"/>
                    </a:lnTo>
                    <a:lnTo>
                      <a:pt x="1287180" y="750094"/>
                    </a:lnTo>
                    <a:lnTo>
                      <a:pt x="1188949" y="750094"/>
                    </a:lnTo>
                    <a:close/>
                    <a:moveTo>
                      <a:pt x="1188949" y="642938"/>
                    </a:moveTo>
                    <a:lnTo>
                      <a:pt x="1188949" y="544706"/>
                    </a:lnTo>
                    <a:lnTo>
                      <a:pt x="1287180" y="544706"/>
                    </a:lnTo>
                    <a:lnTo>
                      <a:pt x="1287180" y="642938"/>
                    </a:lnTo>
                    <a:lnTo>
                      <a:pt x="1188949" y="642938"/>
                    </a:lnTo>
                    <a:close/>
                    <a:moveTo>
                      <a:pt x="1188949" y="535781"/>
                    </a:moveTo>
                    <a:lnTo>
                      <a:pt x="1188949" y="437550"/>
                    </a:lnTo>
                    <a:lnTo>
                      <a:pt x="1287180" y="437550"/>
                    </a:lnTo>
                    <a:lnTo>
                      <a:pt x="1287180" y="535781"/>
                    </a:lnTo>
                    <a:lnTo>
                      <a:pt x="1188949" y="535781"/>
                    </a:lnTo>
                    <a:close/>
                    <a:moveTo>
                      <a:pt x="1180014" y="535781"/>
                    </a:moveTo>
                    <a:lnTo>
                      <a:pt x="1081783" y="535781"/>
                    </a:lnTo>
                    <a:lnTo>
                      <a:pt x="1081783" y="437550"/>
                    </a:lnTo>
                    <a:lnTo>
                      <a:pt x="1180014" y="437550"/>
                    </a:lnTo>
                    <a:lnTo>
                      <a:pt x="1180014" y="535781"/>
                    </a:lnTo>
                    <a:close/>
                    <a:moveTo>
                      <a:pt x="1072858" y="535781"/>
                    </a:moveTo>
                    <a:lnTo>
                      <a:pt x="974627" y="535781"/>
                    </a:lnTo>
                    <a:lnTo>
                      <a:pt x="974627" y="437550"/>
                    </a:lnTo>
                    <a:lnTo>
                      <a:pt x="1072858" y="437550"/>
                    </a:lnTo>
                    <a:lnTo>
                      <a:pt x="1072858" y="535781"/>
                    </a:lnTo>
                    <a:close/>
                    <a:moveTo>
                      <a:pt x="965702" y="535781"/>
                    </a:moveTo>
                    <a:lnTo>
                      <a:pt x="867470" y="535781"/>
                    </a:lnTo>
                    <a:lnTo>
                      <a:pt x="867470" y="437550"/>
                    </a:lnTo>
                    <a:lnTo>
                      <a:pt x="965702" y="437550"/>
                    </a:lnTo>
                    <a:lnTo>
                      <a:pt x="965702" y="535781"/>
                    </a:lnTo>
                    <a:close/>
                    <a:moveTo>
                      <a:pt x="858546" y="535781"/>
                    </a:moveTo>
                    <a:lnTo>
                      <a:pt x="760314" y="535781"/>
                    </a:lnTo>
                    <a:lnTo>
                      <a:pt x="760314" y="437550"/>
                    </a:lnTo>
                    <a:lnTo>
                      <a:pt x="858546" y="437550"/>
                    </a:lnTo>
                    <a:lnTo>
                      <a:pt x="858546" y="535781"/>
                    </a:lnTo>
                    <a:close/>
                    <a:moveTo>
                      <a:pt x="751389" y="535781"/>
                    </a:moveTo>
                    <a:lnTo>
                      <a:pt x="653158" y="535781"/>
                    </a:lnTo>
                    <a:lnTo>
                      <a:pt x="653158" y="437550"/>
                    </a:lnTo>
                    <a:lnTo>
                      <a:pt x="751389" y="437550"/>
                    </a:lnTo>
                    <a:lnTo>
                      <a:pt x="751389" y="535781"/>
                    </a:lnTo>
                    <a:close/>
                    <a:moveTo>
                      <a:pt x="644233" y="535781"/>
                    </a:moveTo>
                    <a:lnTo>
                      <a:pt x="546002" y="535781"/>
                    </a:lnTo>
                    <a:lnTo>
                      <a:pt x="546002" y="437550"/>
                    </a:lnTo>
                    <a:lnTo>
                      <a:pt x="644233" y="437550"/>
                    </a:lnTo>
                    <a:lnTo>
                      <a:pt x="644233" y="535781"/>
                    </a:lnTo>
                    <a:close/>
                    <a:moveTo>
                      <a:pt x="644233" y="544706"/>
                    </a:moveTo>
                    <a:lnTo>
                      <a:pt x="644233" y="642938"/>
                    </a:lnTo>
                    <a:lnTo>
                      <a:pt x="546002" y="642938"/>
                    </a:lnTo>
                    <a:lnTo>
                      <a:pt x="546002" y="544706"/>
                    </a:lnTo>
                    <a:lnTo>
                      <a:pt x="644233" y="544706"/>
                    </a:lnTo>
                    <a:close/>
                    <a:moveTo>
                      <a:pt x="537077" y="642938"/>
                    </a:moveTo>
                    <a:lnTo>
                      <a:pt x="438845" y="642938"/>
                    </a:lnTo>
                    <a:lnTo>
                      <a:pt x="438845" y="544706"/>
                    </a:lnTo>
                    <a:lnTo>
                      <a:pt x="537077" y="544706"/>
                    </a:lnTo>
                    <a:lnTo>
                      <a:pt x="537077" y="642938"/>
                    </a:lnTo>
                    <a:close/>
                    <a:moveTo>
                      <a:pt x="537077" y="651862"/>
                    </a:moveTo>
                    <a:lnTo>
                      <a:pt x="537077" y="750094"/>
                    </a:lnTo>
                    <a:lnTo>
                      <a:pt x="438845" y="750094"/>
                    </a:lnTo>
                    <a:lnTo>
                      <a:pt x="438845" y="651862"/>
                    </a:lnTo>
                    <a:lnTo>
                      <a:pt x="537077" y="651862"/>
                    </a:lnTo>
                    <a:close/>
                    <a:moveTo>
                      <a:pt x="537077" y="759019"/>
                    </a:moveTo>
                    <a:lnTo>
                      <a:pt x="537077" y="857250"/>
                    </a:lnTo>
                    <a:lnTo>
                      <a:pt x="438845" y="857250"/>
                    </a:lnTo>
                    <a:lnTo>
                      <a:pt x="438845" y="759019"/>
                    </a:lnTo>
                    <a:lnTo>
                      <a:pt x="537077" y="759019"/>
                    </a:lnTo>
                    <a:close/>
                    <a:moveTo>
                      <a:pt x="537077" y="866175"/>
                    </a:moveTo>
                    <a:lnTo>
                      <a:pt x="537077" y="964406"/>
                    </a:lnTo>
                    <a:lnTo>
                      <a:pt x="438845" y="964406"/>
                    </a:lnTo>
                    <a:lnTo>
                      <a:pt x="438845" y="866175"/>
                    </a:lnTo>
                    <a:lnTo>
                      <a:pt x="537077" y="866175"/>
                    </a:lnTo>
                    <a:close/>
                    <a:moveTo>
                      <a:pt x="537077" y="973331"/>
                    </a:moveTo>
                    <a:lnTo>
                      <a:pt x="537077" y="1071562"/>
                    </a:lnTo>
                    <a:lnTo>
                      <a:pt x="438845" y="1071562"/>
                    </a:lnTo>
                    <a:lnTo>
                      <a:pt x="438845" y="973331"/>
                    </a:lnTo>
                    <a:lnTo>
                      <a:pt x="537077" y="973331"/>
                    </a:lnTo>
                    <a:close/>
                    <a:moveTo>
                      <a:pt x="537077" y="1080487"/>
                    </a:moveTo>
                    <a:lnTo>
                      <a:pt x="537077" y="1178719"/>
                    </a:lnTo>
                    <a:lnTo>
                      <a:pt x="438845" y="1178719"/>
                    </a:lnTo>
                    <a:lnTo>
                      <a:pt x="438845" y="1080487"/>
                    </a:lnTo>
                    <a:lnTo>
                      <a:pt x="537077" y="1080487"/>
                    </a:lnTo>
                    <a:close/>
                    <a:moveTo>
                      <a:pt x="537077" y="1187644"/>
                    </a:moveTo>
                    <a:lnTo>
                      <a:pt x="537077" y="1285875"/>
                    </a:lnTo>
                    <a:lnTo>
                      <a:pt x="438845" y="1285875"/>
                    </a:lnTo>
                    <a:lnTo>
                      <a:pt x="438845" y="1187644"/>
                    </a:lnTo>
                    <a:lnTo>
                      <a:pt x="537077" y="1187644"/>
                    </a:lnTo>
                    <a:close/>
                    <a:moveTo>
                      <a:pt x="537077" y="1294800"/>
                    </a:moveTo>
                    <a:lnTo>
                      <a:pt x="537077" y="1393031"/>
                    </a:lnTo>
                    <a:lnTo>
                      <a:pt x="438845" y="1393031"/>
                    </a:lnTo>
                    <a:lnTo>
                      <a:pt x="438845" y="1294800"/>
                    </a:lnTo>
                    <a:lnTo>
                      <a:pt x="537077" y="1294800"/>
                    </a:lnTo>
                    <a:close/>
                    <a:moveTo>
                      <a:pt x="537077" y="1401956"/>
                    </a:moveTo>
                    <a:lnTo>
                      <a:pt x="537077" y="1500187"/>
                    </a:lnTo>
                    <a:lnTo>
                      <a:pt x="438845" y="1500187"/>
                    </a:lnTo>
                    <a:lnTo>
                      <a:pt x="438845" y="1401956"/>
                    </a:lnTo>
                    <a:lnTo>
                      <a:pt x="537077" y="1401956"/>
                    </a:lnTo>
                    <a:close/>
                    <a:moveTo>
                      <a:pt x="537077" y="1509112"/>
                    </a:moveTo>
                    <a:lnTo>
                      <a:pt x="537077" y="1607344"/>
                    </a:lnTo>
                    <a:lnTo>
                      <a:pt x="438845" y="1607344"/>
                    </a:lnTo>
                    <a:lnTo>
                      <a:pt x="438845" y="1509112"/>
                    </a:lnTo>
                    <a:lnTo>
                      <a:pt x="537077" y="1509112"/>
                    </a:lnTo>
                    <a:close/>
                    <a:moveTo>
                      <a:pt x="537077" y="1616269"/>
                    </a:moveTo>
                    <a:lnTo>
                      <a:pt x="537077" y="1714500"/>
                    </a:lnTo>
                    <a:lnTo>
                      <a:pt x="438845" y="1714500"/>
                    </a:lnTo>
                    <a:lnTo>
                      <a:pt x="438845" y="1616269"/>
                    </a:lnTo>
                    <a:lnTo>
                      <a:pt x="537077" y="1616269"/>
                    </a:lnTo>
                    <a:close/>
                    <a:moveTo>
                      <a:pt x="537077" y="1723425"/>
                    </a:moveTo>
                    <a:lnTo>
                      <a:pt x="537077" y="1821656"/>
                    </a:lnTo>
                    <a:lnTo>
                      <a:pt x="438845" y="1821656"/>
                    </a:lnTo>
                    <a:lnTo>
                      <a:pt x="438845" y="1723425"/>
                    </a:lnTo>
                    <a:lnTo>
                      <a:pt x="537077" y="1723425"/>
                    </a:lnTo>
                    <a:close/>
                    <a:moveTo>
                      <a:pt x="546011" y="1723425"/>
                    </a:moveTo>
                    <a:lnTo>
                      <a:pt x="644243" y="1723425"/>
                    </a:lnTo>
                    <a:lnTo>
                      <a:pt x="644243" y="1821656"/>
                    </a:lnTo>
                    <a:lnTo>
                      <a:pt x="546011" y="1821656"/>
                    </a:lnTo>
                    <a:lnTo>
                      <a:pt x="546011" y="1723425"/>
                    </a:lnTo>
                    <a:close/>
                    <a:moveTo>
                      <a:pt x="644233" y="1830581"/>
                    </a:moveTo>
                    <a:lnTo>
                      <a:pt x="644233" y="1928812"/>
                    </a:lnTo>
                    <a:lnTo>
                      <a:pt x="546002" y="1928812"/>
                    </a:lnTo>
                    <a:lnTo>
                      <a:pt x="546002" y="1830581"/>
                    </a:lnTo>
                    <a:lnTo>
                      <a:pt x="644233" y="1830581"/>
                    </a:lnTo>
                    <a:close/>
                    <a:moveTo>
                      <a:pt x="653167" y="1830581"/>
                    </a:moveTo>
                    <a:lnTo>
                      <a:pt x="751399" y="1830581"/>
                    </a:lnTo>
                    <a:lnTo>
                      <a:pt x="751399" y="1928812"/>
                    </a:lnTo>
                    <a:lnTo>
                      <a:pt x="653167" y="1928812"/>
                    </a:lnTo>
                    <a:lnTo>
                      <a:pt x="653167" y="1830581"/>
                    </a:lnTo>
                    <a:close/>
                    <a:moveTo>
                      <a:pt x="760324" y="1830581"/>
                    </a:moveTo>
                    <a:lnTo>
                      <a:pt x="858555" y="1830581"/>
                    </a:lnTo>
                    <a:lnTo>
                      <a:pt x="858555" y="1928812"/>
                    </a:lnTo>
                    <a:lnTo>
                      <a:pt x="760324" y="1928812"/>
                    </a:lnTo>
                    <a:lnTo>
                      <a:pt x="760324" y="1830581"/>
                    </a:lnTo>
                    <a:close/>
                    <a:moveTo>
                      <a:pt x="867480" y="1830581"/>
                    </a:moveTo>
                    <a:lnTo>
                      <a:pt x="965711" y="1830581"/>
                    </a:lnTo>
                    <a:lnTo>
                      <a:pt x="965711" y="1928812"/>
                    </a:lnTo>
                    <a:lnTo>
                      <a:pt x="867480" y="1928812"/>
                    </a:lnTo>
                    <a:lnTo>
                      <a:pt x="867480" y="1830581"/>
                    </a:lnTo>
                    <a:close/>
                    <a:moveTo>
                      <a:pt x="974636" y="1830581"/>
                    </a:moveTo>
                    <a:lnTo>
                      <a:pt x="1072867" y="1830581"/>
                    </a:lnTo>
                    <a:lnTo>
                      <a:pt x="1072867" y="1928812"/>
                    </a:lnTo>
                    <a:lnTo>
                      <a:pt x="974636" y="1928812"/>
                    </a:lnTo>
                    <a:lnTo>
                      <a:pt x="974636" y="1830581"/>
                    </a:lnTo>
                    <a:close/>
                    <a:moveTo>
                      <a:pt x="1081792" y="1830581"/>
                    </a:moveTo>
                    <a:lnTo>
                      <a:pt x="1180024" y="1830581"/>
                    </a:lnTo>
                    <a:lnTo>
                      <a:pt x="1180024" y="1928812"/>
                    </a:lnTo>
                    <a:lnTo>
                      <a:pt x="1081792" y="1928812"/>
                    </a:lnTo>
                    <a:lnTo>
                      <a:pt x="1081792" y="1830581"/>
                    </a:lnTo>
                    <a:close/>
                    <a:moveTo>
                      <a:pt x="1188949" y="1830581"/>
                    </a:moveTo>
                    <a:lnTo>
                      <a:pt x="1287180" y="1830581"/>
                    </a:lnTo>
                    <a:lnTo>
                      <a:pt x="1287180" y="1928812"/>
                    </a:lnTo>
                    <a:lnTo>
                      <a:pt x="1188949" y="1928812"/>
                    </a:lnTo>
                    <a:lnTo>
                      <a:pt x="1188949" y="1830581"/>
                    </a:lnTo>
                    <a:close/>
                    <a:moveTo>
                      <a:pt x="1188949" y="1821656"/>
                    </a:moveTo>
                    <a:lnTo>
                      <a:pt x="1188949" y="1723425"/>
                    </a:lnTo>
                    <a:lnTo>
                      <a:pt x="1287180" y="1723425"/>
                    </a:lnTo>
                    <a:lnTo>
                      <a:pt x="1287180" y="1821656"/>
                    </a:lnTo>
                    <a:lnTo>
                      <a:pt x="1188949" y="1821656"/>
                    </a:lnTo>
                    <a:close/>
                    <a:moveTo>
                      <a:pt x="1296105" y="1723425"/>
                    </a:moveTo>
                    <a:lnTo>
                      <a:pt x="1394336" y="1723425"/>
                    </a:lnTo>
                    <a:lnTo>
                      <a:pt x="1394336" y="1821656"/>
                    </a:lnTo>
                    <a:lnTo>
                      <a:pt x="1296105" y="1821656"/>
                    </a:lnTo>
                    <a:lnTo>
                      <a:pt x="1296105" y="1723425"/>
                    </a:lnTo>
                    <a:close/>
                    <a:moveTo>
                      <a:pt x="1296105" y="1714500"/>
                    </a:moveTo>
                    <a:lnTo>
                      <a:pt x="1296105" y="1616269"/>
                    </a:lnTo>
                    <a:lnTo>
                      <a:pt x="1394336" y="1616269"/>
                    </a:lnTo>
                    <a:lnTo>
                      <a:pt x="1394336" y="1714500"/>
                    </a:lnTo>
                    <a:lnTo>
                      <a:pt x="1296105" y="1714500"/>
                    </a:lnTo>
                    <a:close/>
                    <a:moveTo>
                      <a:pt x="1296105" y="1607344"/>
                    </a:moveTo>
                    <a:lnTo>
                      <a:pt x="1296105" y="1509112"/>
                    </a:lnTo>
                    <a:lnTo>
                      <a:pt x="1394336" y="1509112"/>
                    </a:lnTo>
                    <a:lnTo>
                      <a:pt x="1394336" y="1607344"/>
                    </a:lnTo>
                    <a:lnTo>
                      <a:pt x="1296105" y="1607344"/>
                    </a:lnTo>
                    <a:close/>
                    <a:moveTo>
                      <a:pt x="1296105" y="1500187"/>
                    </a:moveTo>
                    <a:lnTo>
                      <a:pt x="1296105" y="1401956"/>
                    </a:lnTo>
                    <a:lnTo>
                      <a:pt x="1394336" y="1401956"/>
                    </a:lnTo>
                    <a:lnTo>
                      <a:pt x="1394336" y="1500187"/>
                    </a:lnTo>
                    <a:lnTo>
                      <a:pt x="1296105" y="1500187"/>
                    </a:lnTo>
                    <a:close/>
                    <a:moveTo>
                      <a:pt x="1296105" y="1393031"/>
                    </a:moveTo>
                    <a:lnTo>
                      <a:pt x="1296105" y="1294800"/>
                    </a:lnTo>
                    <a:lnTo>
                      <a:pt x="1394336" y="1294800"/>
                    </a:lnTo>
                    <a:lnTo>
                      <a:pt x="1394336" y="1393031"/>
                    </a:lnTo>
                    <a:lnTo>
                      <a:pt x="1296105" y="1393031"/>
                    </a:lnTo>
                    <a:close/>
                    <a:moveTo>
                      <a:pt x="1296105" y="1285875"/>
                    </a:moveTo>
                    <a:lnTo>
                      <a:pt x="1296105" y="1187644"/>
                    </a:lnTo>
                    <a:lnTo>
                      <a:pt x="1394336" y="1187644"/>
                    </a:lnTo>
                    <a:lnTo>
                      <a:pt x="1394336" y="1285875"/>
                    </a:lnTo>
                    <a:lnTo>
                      <a:pt x="1296105" y="1285875"/>
                    </a:lnTo>
                    <a:close/>
                    <a:moveTo>
                      <a:pt x="1296105" y="1178719"/>
                    </a:moveTo>
                    <a:lnTo>
                      <a:pt x="1296105" y="1080487"/>
                    </a:lnTo>
                    <a:lnTo>
                      <a:pt x="1394336" y="1080487"/>
                    </a:lnTo>
                    <a:lnTo>
                      <a:pt x="1394336" y="1178719"/>
                    </a:lnTo>
                    <a:lnTo>
                      <a:pt x="1296105" y="1178719"/>
                    </a:lnTo>
                    <a:close/>
                    <a:moveTo>
                      <a:pt x="1296105" y="1071562"/>
                    </a:moveTo>
                    <a:lnTo>
                      <a:pt x="1296105" y="973331"/>
                    </a:lnTo>
                    <a:lnTo>
                      <a:pt x="1394336" y="973331"/>
                    </a:lnTo>
                    <a:lnTo>
                      <a:pt x="1394336" y="1071562"/>
                    </a:lnTo>
                    <a:lnTo>
                      <a:pt x="1296105" y="1071562"/>
                    </a:lnTo>
                    <a:close/>
                    <a:moveTo>
                      <a:pt x="1296105" y="964406"/>
                    </a:moveTo>
                    <a:lnTo>
                      <a:pt x="1296105" y="866175"/>
                    </a:lnTo>
                    <a:lnTo>
                      <a:pt x="1394336" y="866175"/>
                    </a:lnTo>
                    <a:lnTo>
                      <a:pt x="1394336" y="964406"/>
                    </a:lnTo>
                    <a:lnTo>
                      <a:pt x="1296105" y="964406"/>
                    </a:lnTo>
                    <a:close/>
                    <a:moveTo>
                      <a:pt x="1296105" y="857250"/>
                    </a:moveTo>
                    <a:lnTo>
                      <a:pt x="1296105" y="759019"/>
                    </a:lnTo>
                    <a:lnTo>
                      <a:pt x="1394336" y="759019"/>
                    </a:lnTo>
                    <a:lnTo>
                      <a:pt x="1394336" y="857250"/>
                    </a:lnTo>
                    <a:lnTo>
                      <a:pt x="1296105" y="857250"/>
                    </a:lnTo>
                    <a:close/>
                    <a:moveTo>
                      <a:pt x="1296105" y="750094"/>
                    </a:moveTo>
                    <a:lnTo>
                      <a:pt x="1296105" y="651862"/>
                    </a:lnTo>
                    <a:lnTo>
                      <a:pt x="1394336" y="651862"/>
                    </a:lnTo>
                    <a:lnTo>
                      <a:pt x="1394336" y="750094"/>
                    </a:lnTo>
                    <a:lnTo>
                      <a:pt x="1296105" y="750094"/>
                    </a:lnTo>
                    <a:close/>
                    <a:moveTo>
                      <a:pt x="1296105" y="642938"/>
                    </a:moveTo>
                    <a:lnTo>
                      <a:pt x="1296105" y="544706"/>
                    </a:lnTo>
                    <a:lnTo>
                      <a:pt x="1394336" y="544706"/>
                    </a:lnTo>
                    <a:lnTo>
                      <a:pt x="1394336" y="642938"/>
                    </a:lnTo>
                    <a:lnTo>
                      <a:pt x="1296105" y="642938"/>
                    </a:lnTo>
                    <a:close/>
                    <a:moveTo>
                      <a:pt x="1296105" y="535781"/>
                    </a:moveTo>
                    <a:lnTo>
                      <a:pt x="1296105" y="437550"/>
                    </a:lnTo>
                    <a:lnTo>
                      <a:pt x="1394336" y="437550"/>
                    </a:lnTo>
                    <a:lnTo>
                      <a:pt x="1394336" y="535781"/>
                    </a:lnTo>
                    <a:lnTo>
                      <a:pt x="1296105" y="535781"/>
                    </a:lnTo>
                    <a:close/>
                    <a:moveTo>
                      <a:pt x="1296105" y="428625"/>
                    </a:moveTo>
                    <a:lnTo>
                      <a:pt x="1296105" y="330394"/>
                    </a:lnTo>
                    <a:lnTo>
                      <a:pt x="1394336" y="330394"/>
                    </a:lnTo>
                    <a:lnTo>
                      <a:pt x="1394336" y="428625"/>
                    </a:lnTo>
                    <a:lnTo>
                      <a:pt x="1296105" y="428625"/>
                    </a:lnTo>
                    <a:close/>
                    <a:moveTo>
                      <a:pt x="1287171" y="428625"/>
                    </a:moveTo>
                    <a:lnTo>
                      <a:pt x="1188939" y="428625"/>
                    </a:lnTo>
                    <a:lnTo>
                      <a:pt x="1188939" y="330394"/>
                    </a:lnTo>
                    <a:lnTo>
                      <a:pt x="1287171" y="330394"/>
                    </a:lnTo>
                    <a:lnTo>
                      <a:pt x="1287171" y="428625"/>
                    </a:lnTo>
                    <a:close/>
                    <a:moveTo>
                      <a:pt x="1180014" y="428625"/>
                    </a:moveTo>
                    <a:lnTo>
                      <a:pt x="1081783" y="428625"/>
                    </a:lnTo>
                    <a:lnTo>
                      <a:pt x="1081783" y="330394"/>
                    </a:lnTo>
                    <a:lnTo>
                      <a:pt x="1180014" y="330394"/>
                    </a:lnTo>
                    <a:lnTo>
                      <a:pt x="1180014" y="428625"/>
                    </a:lnTo>
                    <a:close/>
                    <a:moveTo>
                      <a:pt x="1072858" y="428625"/>
                    </a:moveTo>
                    <a:lnTo>
                      <a:pt x="974627" y="428625"/>
                    </a:lnTo>
                    <a:lnTo>
                      <a:pt x="974627" y="330394"/>
                    </a:lnTo>
                    <a:lnTo>
                      <a:pt x="1072858" y="330394"/>
                    </a:lnTo>
                    <a:lnTo>
                      <a:pt x="1072858" y="428625"/>
                    </a:lnTo>
                    <a:close/>
                    <a:moveTo>
                      <a:pt x="965702" y="428625"/>
                    </a:moveTo>
                    <a:lnTo>
                      <a:pt x="867470" y="428625"/>
                    </a:lnTo>
                    <a:lnTo>
                      <a:pt x="867470" y="330394"/>
                    </a:lnTo>
                    <a:lnTo>
                      <a:pt x="965702" y="330394"/>
                    </a:lnTo>
                    <a:lnTo>
                      <a:pt x="965702" y="428625"/>
                    </a:lnTo>
                    <a:close/>
                    <a:moveTo>
                      <a:pt x="858546" y="428625"/>
                    </a:moveTo>
                    <a:lnTo>
                      <a:pt x="760314" y="428625"/>
                    </a:lnTo>
                    <a:lnTo>
                      <a:pt x="760314" y="330394"/>
                    </a:lnTo>
                    <a:lnTo>
                      <a:pt x="858546" y="330394"/>
                    </a:lnTo>
                    <a:lnTo>
                      <a:pt x="858546" y="428625"/>
                    </a:lnTo>
                    <a:close/>
                    <a:moveTo>
                      <a:pt x="751389" y="428625"/>
                    </a:moveTo>
                    <a:lnTo>
                      <a:pt x="653158" y="428625"/>
                    </a:lnTo>
                    <a:lnTo>
                      <a:pt x="653158" y="330394"/>
                    </a:lnTo>
                    <a:lnTo>
                      <a:pt x="751389" y="330394"/>
                    </a:lnTo>
                    <a:lnTo>
                      <a:pt x="751389" y="428625"/>
                    </a:lnTo>
                    <a:close/>
                    <a:moveTo>
                      <a:pt x="644233" y="428625"/>
                    </a:moveTo>
                    <a:lnTo>
                      <a:pt x="546002" y="428625"/>
                    </a:lnTo>
                    <a:lnTo>
                      <a:pt x="546002" y="330394"/>
                    </a:lnTo>
                    <a:lnTo>
                      <a:pt x="644233" y="330394"/>
                    </a:lnTo>
                    <a:lnTo>
                      <a:pt x="644233" y="428625"/>
                    </a:lnTo>
                    <a:close/>
                    <a:moveTo>
                      <a:pt x="537077" y="428625"/>
                    </a:moveTo>
                    <a:lnTo>
                      <a:pt x="438845" y="428625"/>
                    </a:lnTo>
                    <a:lnTo>
                      <a:pt x="438845" y="330394"/>
                    </a:lnTo>
                    <a:lnTo>
                      <a:pt x="537077" y="330394"/>
                    </a:lnTo>
                    <a:lnTo>
                      <a:pt x="537077" y="428625"/>
                    </a:lnTo>
                    <a:close/>
                    <a:moveTo>
                      <a:pt x="537077" y="437550"/>
                    </a:moveTo>
                    <a:lnTo>
                      <a:pt x="537077" y="535781"/>
                    </a:lnTo>
                    <a:lnTo>
                      <a:pt x="438845" y="535781"/>
                    </a:lnTo>
                    <a:lnTo>
                      <a:pt x="438845" y="437550"/>
                    </a:lnTo>
                    <a:lnTo>
                      <a:pt x="537077" y="437550"/>
                    </a:lnTo>
                    <a:close/>
                    <a:moveTo>
                      <a:pt x="429920" y="535781"/>
                    </a:moveTo>
                    <a:lnTo>
                      <a:pt x="331689" y="535781"/>
                    </a:lnTo>
                    <a:lnTo>
                      <a:pt x="331689" y="437550"/>
                    </a:lnTo>
                    <a:lnTo>
                      <a:pt x="429920" y="437550"/>
                    </a:lnTo>
                    <a:lnTo>
                      <a:pt x="429920" y="535781"/>
                    </a:lnTo>
                    <a:close/>
                    <a:moveTo>
                      <a:pt x="429920" y="544706"/>
                    </a:moveTo>
                    <a:lnTo>
                      <a:pt x="429920" y="642938"/>
                    </a:lnTo>
                    <a:lnTo>
                      <a:pt x="331689" y="642938"/>
                    </a:lnTo>
                    <a:lnTo>
                      <a:pt x="331689" y="544706"/>
                    </a:lnTo>
                    <a:lnTo>
                      <a:pt x="429920" y="544706"/>
                    </a:lnTo>
                    <a:close/>
                    <a:moveTo>
                      <a:pt x="429920" y="651862"/>
                    </a:moveTo>
                    <a:lnTo>
                      <a:pt x="429920" y="750094"/>
                    </a:lnTo>
                    <a:lnTo>
                      <a:pt x="331689" y="750094"/>
                    </a:lnTo>
                    <a:lnTo>
                      <a:pt x="331689" y="651862"/>
                    </a:lnTo>
                    <a:lnTo>
                      <a:pt x="429920" y="651862"/>
                    </a:lnTo>
                    <a:close/>
                    <a:moveTo>
                      <a:pt x="429920" y="759019"/>
                    </a:moveTo>
                    <a:lnTo>
                      <a:pt x="429920" y="857250"/>
                    </a:lnTo>
                    <a:lnTo>
                      <a:pt x="331689" y="857250"/>
                    </a:lnTo>
                    <a:lnTo>
                      <a:pt x="331689" y="759019"/>
                    </a:lnTo>
                    <a:lnTo>
                      <a:pt x="429920" y="759019"/>
                    </a:lnTo>
                    <a:close/>
                    <a:moveTo>
                      <a:pt x="429920" y="866175"/>
                    </a:moveTo>
                    <a:lnTo>
                      <a:pt x="429920" y="964406"/>
                    </a:lnTo>
                    <a:lnTo>
                      <a:pt x="331689" y="964406"/>
                    </a:lnTo>
                    <a:lnTo>
                      <a:pt x="331689" y="866175"/>
                    </a:lnTo>
                    <a:lnTo>
                      <a:pt x="429920" y="866175"/>
                    </a:lnTo>
                    <a:close/>
                    <a:moveTo>
                      <a:pt x="429920" y="973331"/>
                    </a:moveTo>
                    <a:lnTo>
                      <a:pt x="429920" y="1071562"/>
                    </a:lnTo>
                    <a:lnTo>
                      <a:pt x="331689" y="1071562"/>
                    </a:lnTo>
                    <a:lnTo>
                      <a:pt x="331689" y="973331"/>
                    </a:lnTo>
                    <a:lnTo>
                      <a:pt x="429920" y="973331"/>
                    </a:lnTo>
                    <a:close/>
                    <a:moveTo>
                      <a:pt x="429920" y="1080487"/>
                    </a:moveTo>
                    <a:lnTo>
                      <a:pt x="429920" y="1178719"/>
                    </a:lnTo>
                    <a:lnTo>
                      <a:pt x="331689" y="1178719"/>
                    </a:lnTo>
                    <a:lnTo>
                      <a:pt x="331689" y="1080487"/>
                    </a:lnTo>
                    <a:lnTo>
                      <a:pt x="429920" y="1080487"/>
                    </a:lnTo>
                    <a:close/>
                    <a:moveTo>
                      <a:pt x="429920" y="1187644"/>
                    </a:moveTo>
                    <a:lnTo>
                      <a:pt x="429920" y="1285875"/>
                    </a:lnTo>
                    <a:lnTo>
                      <a:pt x="331689" y="1285875"/>
                    </a:lnTo>
                    <a:lnTo>
                      <a:pt x="331689" y="1187644"/>
                    </a:lnTo>
                    <a:lnTo>
                      <a:pt x="429920" y="1187644"/>
                    </a:lnTo>
                    <a:close/>
                    <a:moveTo>
                      <a:pt x="429920" y="1294800"/>
                    </a:moveTo>
                    <a:lnTo>
                      <a:pt x="429920" y="1393031"/>
                    </a:lnTo>
                    <a:lnTo>
                      <a:pt x="331689" y="1393031"/>
                    </a:lnTo>
                    <a:lnTo>
                      <a:pt x="331689" y="1294800"/>
                    </a:lnTo>
                    <a:lnTo>
                      <a:pt x="429920" y="1294800"/>
                    </a:lnTo>
                    <a:close/>
                    <a:moveTo>
                      <a:pt x="429920" y="1401956"/>
                    </a:moveTo>
                    <a:lnTo>
                      <a:pt x="429920" y="1500187"/>
                    </a:lnTo>
                    <a:lnTo>
                      <a:pt x="331689" y="1500187"/>
                    </a:lnTo>
                    <a:lnTo>
                      <a:pt x="331689" y="1401956"/>
                    </a:lnTo>
                    <a:lnTo>
                      <a:pt x="429920" y="1401956"/>
                    </a:lnTo>
                    <a:close/>
                    <a:moveTo>
                      <a:pt x="429920" y="1509112"/>
                    </a:moveTo>
                    <a:lnTo>
                      <a:pt x="429920" y="1607344"/>
                    </a:lnTo>
                    <a:lnTo>
                      <a:pt x="331689" y="1607344"/>
                    </a:lnTo>
                    <a:lnTo>
                      <a:pt x="331689" y="1509112"/>
                    </a:lnTo>
                    <a:lnTo>
                      <a:pt x="429920" y="1509112"/>
                    </a:lnTo>
                    <a:close/>
                    <a:moveTo>
                      <a:pt x="429920" y="1616269"/>
                    </a:moveTo>
                    <a:lnTo>
                      <a:pt x="429920" y="1714500"/>
                    </a:lnTo>
                    <a:lnTo>
                      <a:pt x="331689" y="1714500"/>
                    </a:lnTo>
                    <a:lnTo>
                      <a:pt x="331689" y="1616269"/>
                    </a:lnTo>
                    <a:lnTo>
                      <a:pt x="429920" y="1616269"/>
                    </a:lnTo>
                    <a:close/>
                    <a:moveTo>
                      <a:pt x="429920" y="1723425"/>
                    </a:moveTo>
                    <a:lnTo>
                      <a:pt x="429920" y="1821656"/>
                    </a:lnTo>
                    <a:lnTo>
                      <a:pt x="331689" y="1821656"/>
                    </a:lnTo>
                    <a:lnTo>
                      <a:pt x="331689" y="1723425"/>
                    </a:lnTo>
                    <a:lnTo>
                      <a:pt x="429920" y="1723425"/>
                    </a:lnTo>
                    <a:close/>
                    <a:moveTo>
                      <a:pt x="429920" y="1830581"/>
                    </a:moveTo>
                    <a:lnTo>
                      <a:pt x="429920" y="1928812"/>
                    </a:lnTo>
                    <a:lnTo>
                      <a:pt x="331689" y="1928812"/>
                    </a:lnTo>
                    <a:lnTo>
                      <a:pt x="331689" y="1830581"/>
                    </a:lnTo>
                    <a:lnTo>
                      <a:pt x="429920" y="1830581"/>
                    </a:lnTo>
                    <a:close/>
                    <a:moveTo>
                      <a:pt x="438855" y="1830581"/>
                    </a:moveTo>
                    <a:lnTo>
                      <a:pt x="537086" y="1830581"/>
                    </a:lnTo>
                    <a:lnTo>
                      <a:pt x="537086" y="1928812"/>
                    </a:lnTo>
                    <a:lnTo>
                      <a:pt x="438855" y="1928812"/>
                    </a:lnTo>
                    <a:lnTo>
                      <a:pt x="438855" y="1830581"/>
                    </a:lnTo>
                    <a:close/>
                    <a:moveTo>
                      <a:pt x="537077" y="1937737"/>
                    </a:moveTo>
                    <a:lnTo>
                      <a:pt x="537077" y="2035969"/>
                    </a:lnTo>
                    <a:lnTo>
                      <a:pt x="438845" y="2035969"/>
                    </a:lnTo>
                    <a:lnTo>
                      <a:pt x="438845" y="1937737"/>
                    </a:lnTo>
                    <a:lnTo>
                      <a:pt x="537077" y="1937737"/>
                    </a:lnTo>
                    <a:close/>
                    <a:moveTo>
                      <a:pt x="546011" y="1937737"/>
                    </a:moveTo>
                    <a:lnTo>
                      <a:pt x="644243" y="1937737"/>
                    </a:lnTo>
                    <a:lnTo>
                      <a:pt x="644243" y="2035969"/>
                    </a:lnTo>
                    <a:lnTo>
                      <a:pt x="546011" y="2035969"/>
                    </a:lnTo>
                    <a:lnTo>
                      <a:pt x="546011" y="1937737"/>
                    </a:lnTo>
                    <a:close/>
                    <a:moveTo>
                      <a:pt x="653167" y="1937737"/>
                    </a:moveTo>
                    <a:lnTo>
                      <a:pt x="751399" y="1937737"/>
                    </a:lnTo>
                    <a:lnTo>
                      <a:pt x="751399" y="2035969"/>
                    </a:lnTo>
                    <a:lnTo>
                      <a:pt x="653167" y="2035969"/>
                    </a:lnTo>
                    <a:lnTo>
                      <a:pt x="653167" y="1937737"/>
                    </a:lnTo>
                    <a:close/>
                    <a:moveTo>
                      <a:pt x="760324" y="1937737"/>
                    </a:moveTo>
                    <a:lnTo>
                      <a:pt x="858555" y="1937737"/>
                    </a:lnTo>
                    <a:lnTo>
                      <a:pt x="858555" y="2035969"/>
                    </a:lnTo>
                    <a:lnTo>
                      <a:pt x="760324" y="2035969"/>
                    </a:lnTo>
                    <a:lnTo>
                      <a:pt x="760324" y="1937737"/>
                    </a:lnTo>
                    <a:close/>
                    <a:moveTo>
                      <a:pt x="867480" y="1937737"/>
                    </a:moveTo>
                    <a:lnTo>
                      <a:pt x="965711" y="1937737"/>
                    </a:lnTo>
                    <a:lnTo>
                      <a:pt x="965711" y="2035969"/>
                    </a:lnTo>
                    <a:lnTo>
                      <a:pt x="867480" y="2035969"/>
                    </a:lnTo>
                    <a:lnTo>
                      <a:pt x="867480" y="1937737"/>
                    </a:lnTo>
                    <a:close/>
                    <a:moveTo>
                      <a:pt x="974636" y="1937737"/>
                    </a:moveTo>
                    <a:lnTo>
                      <a:pt x="1072867" y="1937737"/>
                    </a:lnTo>
                    <a:lnTo>
                      <a:pt x="1072867" y="2035969"/>
                    </a:lnTo>
                    <a:lnTo>
                      <a:pt x="974636" y="2035969"/>
                    </a:lnTo>
                    <a:lnTo>
                      <a:pt x="974636" y="1937737"/>
                    </a:lnTo>
                    <a:close/>
                    <a:moveTo>
                      <a:pt x="1081792" y="1937737"/>
                    </a:moveTo>
                    <a:lnTo>
                      <a:pt x="1180024" y="1937737"/>
                    </a:lnTo>
                    <a:lnTo>
                      <a:pt x="1180024" y="2035969"/>
                    </a:lnTo>
                    <a:lnTo>
                      <a:pt x="1081792" y="2035969"/>
                    </a:lnTo>
                    <a:lnTo>
                      <a:pt x="1081792" y="1937737"/>
                    </a:lnTo>
                    <a:close/>
                    <a:moveTo>
                      <a:pt x="1188949" y="1937737"/>
                    </a:moveTo>
                    <a:lnTo>
                      <a:pt x="1287180" y="1937737"/>
                    </a:lnTo>
                    <a:lnTo>
                      <a:pt x="1287180" y="2035969"/>
                    </a:lnTo>
                    <a:lnTo>
                      <a:pt x="1188949" y="2035969"/>
                    </a:lnTo>
                    <a:lnTo>
                      <a:pt x="1188949" y="1937737"/>
                    </a:lnTo>
                    <a:close/>
                    <a:moveTo>
                      <a:pt x="1296105" y="1937737"/>
                    </a:moveTo>
                    <a:lnTo>
                      <a:pt x="1394336" y="1937737"/>
                    </a:lnTo>
                    <a:lnTo>
                      <a:pt x="1394336" y="2035969"/>
                    </a:lnTo>
                    <a:lnTo>
                      <a:pt x="1296105" y="2035969"/>
                    </a:lnTo>
                    <a:lnTo>
                      <a:pt x="1296105" y="1937737"/>
                    </a:lnTo>
                    <a:close/>
                    <a:moveTo>
                      <a:pt x="1296105" y="1928812"/>
                    </a:moveTo>
                    <a:lnTo>
                      <a:pt x="1296105" y="1830581"/>
                    </a:lnTo>
                    <a:lnTo>
                      <a:pt x="1394336" y="1830581"/>
                    </a:lnTo>
                    <a:lnTo>
                      <a:pt x="1394336" y="1928812"/>
                    </a:lnTo>
                    <a:lnTo>
                      <a:pt x="1296105" y="1928812"/>
                    </a:lnTo>
                    <a:close/>
                    <a:moveTo>
                      <a:pt x="1403261" y="1830581"/>
                    </a:moveTo>
                    <a:lnTo>
                      <a:pt x="1501492" y="1830581"/>
                    </a:lnTo>
                    <a:lnTo>
                      <a:pt x="1501492" y="1928812"/>
                    </a:lnTo>
                    <a:lnTo>
                      <a:pt x="1403261" y="1928812"/>
                    </a:lnTo>
                    <a:lnTo>
                      <a:pt x="1403261" y="1830581"/>
                    </a:lnTo>
                    <a:close/>
                    <a:moveTo>
                      <a:pt x="1403261" y="1821656"/>
                    </a:moveTo>
                    <a:lnTo>
                      <a:pt x="1403261" y="1723425"/>
                    </a:lnTo>
                    <a:lnTo>
                      <a:pt x="1501492" y="1723425"/>
                    </a:lnTo>
                    <a:lnTo>
                      <a:pt x="1501492" y="1821656"/>
                    </a:lnTo>
                    <a:lnTo>
                      <a:pt x="1403261" y="1821656"/>
                    </a:lnTo>
                    <a:close/>
                    <a:moveTo>
                      <a:pt x="1403261" y="1714500"/>
                    </a:moveTo>
                    <a:lnTo>
                      <a:pt x="1403261" y="1616269"/>
                    </a:lnTo>
                    <a:lnTo>
                      <a:pt x="1501492" y="1616269"/>
                    </a:lnTo>
                    <a:lnTo>
                      <a:pt x="1501492" y="1714500"/>
                    </a:lnTo>
                    <a:lnTo>
                      <a:pt x="1403261" y="1714500"/>
                    </a:lnTo>
                    <a:close/>
                    <a:moveTo>
                      <a:pt x="1403261" y="1607344"/>
                    </a:moveTo>
                    <a:lnTo>
                      <a:pt x="1403261" y="1509112"/>
                    </a:lnTo>
                    <a:lnTo>
                      <a:pt x="1501492" y="1509112"/>
                    </a:lnTo>
                    <a:lnTo>
                      <a:pt x="1501492" y="1607344"/>
                    </a:lnTo>
                    <a:lnTo>
                      <a:pt x="1403261" y="1607344"/>
                    </a:lnTo>
                    <a:close/>
                    <a:moveTo>
                      <a:pt x="1403261" y="1500187"/>
                    </a:moveTo>
                    <a:lnTo>
                      <a:pt x="1403261" y="1401956"/>
                    </a:lnTo>
                    <a:lnTo>
                      <a:pt x="1501492" y="1401956"/>
                    </a:lnTo>
                    <a:lnTo>
                      <a:pt x="1501492" y="1500187"/>
                    </a:lnTo>
                    <a:lnTo>
                      <a:pt x="1403261" y="1500187"/>
                    </a:lnTo>
                    <a:close/>
                    <a:moveTo>
                      <a:pt x="1403261" y="1393031"/>
                    </a:moveTo>
                    <a:lnTo>
                      <a:pt x="1403261" y="1294800"/>
                    </a:lnTo>
                    <a:lnTo>
                      <a:pt x="1501492" y="1294800"/>
                    </a:lnTo>
                    <a:lnTo>
                      <a:pt x="1501492" y="1393031"/>
                    </a:lnTo>
                    <a:lnTo>
                      <a:pt x="1403261" y="1393031"/>
                    </a:lnTo>
                    <a:close/>
                    <a:moveTo>
                      <a:pt x="1403261" y="1285875"/>
                    </a:moveTo>
                    <a:lnTo>
                      <a:pt x="1403261" y="1187644"/>
                    </a:lnTo>
                    <a:lnTo>
                      <a:pt x="1501492" y="1187644"/>
                    </a:lnTo>
                    <a:lnTo>
                      <a:pt x="1501492" y="1285875"/>
                    </a:lnTo>
                    <a:lnTo>
                      <a:pt x="1403261" y="1285875"/>
                    </a:lnTo>
                    <a:close/>
                    <a:moveTo>
                      <a:pt x="1403261" y="1178719"/>
                    </a:moveTo>
                    <a:lnTo>
                      <a:pt x="1403261" y="1080487"/>
                    </a:lnTo>
                    <a:lnTo>
                      <a:pt x="1501492" y="1080487"/>
                    </a:lnTo>
                    <a:lnTo>
                      <a:pt x="1501492" y="1178719"/>
                    </a:lnTo>
                    <a:lnTo>
                      <a:pt x="1403261" y="1178719"/>
                    </a:lnTo>
                    <a:close/>
                    <a:moveTo>
                      <a:pt x="1403261" y="1071562"/>
                    </a:moveTo>
                    <a:lnTo>
                      <a:pt x="1403261" y="973331"/>
                    </a:lnTo>
                    <a:lnTo>
                      <a:pt x="1501492" y="973331"/>
                    </a:lnTo>
                    <a:lnTo>
                      <a:pt x="1501492" y="1071562"/>
                    </a:lnTo>
                    <a:lnTo>
                      <a:pt x="1403261" y="1071562"/>
                    </a:lnTo>
                    <a:close/>
                    <a:moveTo>
                      <a:pt x="1403261" y="964406"/>
                    </a:moveTo>
                    <a:lnTo>
                      <a:pt x="1403261" y="866175"/>
                    </a:lnTo>
                    <a:lnTo>
                      <a:pt x="1501492" y="866175"/>
                    </a:lnTo>
                    <a:lnTo>
                      <a:pt x="1501492" y="964406"/>
                    </a:lnTo>
                    <a:lnTo>
                      <a:pt x="1403261" y="964406"/>
                    </a:lnTo>
                    <a:close/>
                    <a:moveTo>
                      <a:pt x="1403261" y="857250"/>
                    </a:moveTo>
                    <a:lnTo>
                      <a:pt x="1403261" y="759019"/>
                    </a:lnTo>
                    <a:lnTo>
                      <a:pt x="1501492" y="759019"/>
                    </a:lnTo>
                    <a:lnTo>
                      <a:pt x="1501492" y="857250"/>
                    </a:lnTo>
                    <a:lnTo>
                      <a:pt x="1403261" y="857250"/>
                    </a:lnTo>
                    <a:close/>
                    <a:moveTo>
                      <a:pt x="1403261" y="750094"/>
                    </a:moveTo>
                    <a:lnTo>
                      <a:pt x="1403261" y="651862"/>
                    </a:lnTo>
                    <a:lnTo>
                      <a:pt x="1501492" y="651862"/>
                    </a:lnTo>
                    <a:lnTo>
                      <a:pt x="1501492" y="750094"/>
                    </a:lnTo>
                    <a:lnTo>
                      <a:pt x="1403261" y="750094"/>
                    </a:lnTo>
                    <a:close/>
                    <a:moveTo>
                      <a:pt x="1403261" y="642938"/>
                    </a:moveTo>
                    <a:lnTo>
                      <a:pt x="1403261" y="544706"/>
                    </a:lnTo>
                    <a:lnTo>
                      <a:pt x="1501492" y="544706"/>
                    </a:lnTo>
                    <a:lnTo>
                      <a:pt x="1501492" y="642938"/>
                    </a:lnTo>
                    <a:lnTo>
                      <a:pt x="1403261" y="642938"/>
                    </a:lnTo>
                    <a:close/>
                    <a:moveTo>
                      <a:pt x="1403261" y="535781"/>
                    </a:moveTo>
                    <a:lnTo>
                      <a:pt x="1403261" y="437550"/>
                    </a:lnTo>
                    <a:lnTo>
                      <a:pt x="1501492" y="437550"/>
                    </a:lnTo>
                    <a:lnTo>
                      <a:pt x="1501492" y="535781"/>
                    </a:lnTo>
                    <a:lnTo>
                      <a:pt x="1403261" y="535781"/>
                    </a:lnTo>
                    <a:close/>
                    <a:moveTo>
                      <a:pt x="1403261" y="428625"/>
                    </a:moveTo>
                    <a:lnTo>
                      <a:pt x="1403261" y="330394"/>
                    </a:lnTo>
                    <a:lnTo>
                      <a:pt x="1501492" y="330394"/>
                    </a:lnTo>
                    <a:lnTo>
                      <a:pt x="1501492" y="428625"/>
                    </a:lnTo>
                    <a:lnTo>
                      <a:pt x="1403261" y="428625"/>
                    </a:lnTo>
                    <a:close/>
                    <a:moveTo>
                      <a:pt x="1403261" y="321469"/>
                    </a:moveTo>
                    <a:lnTo>
                      <a:pt x="1403261" y="223237"/>
                    </a:lnTo>
                    <a:lnTo>
                      <a:pt x="1501492" y="223237"/>
                    </a:lnTo>
                    <a:lnTo>
                      <a:pt x="1501492" y="321469"/>
                    </a:lnTo>
                    <a:lnTo>
                      <a:pt x="1403261" y="321469"/>
                    </a:lnTo>
                    <a:close/>
                    <a:moveTo>
                      <a:pt x="1394327" y="321469"/>
                    </a:moveTo>
                    <a:lnTo>
                      <a:pt x="1296095" y="321469"/>
                    </a:lnTo>
                    <a:lnTo>
                      <a:pt x="1296095" y="223237"/>
                    </a:lnTo>
                    <a:lnTo>
                      <a:pt x="1394327" y="223237"/>
                    </a:lnTo>
                    <a:lnTo>
                      <a:pt x="1394327" y="321469"/>
                    </a:lnTo>
                    <a:close/>
                    <a:moveTo>
                      <a:pt x="1287171" y="321469"/>
                    </a:moveTo>
                    <a:lnTo>
                      <a:pt x="1188939" y="321469"/>
                    </a:lnTo>
                    <a:lnTo>
                      <a:pt x="1188939" y="223237"/>
                    </a:lnTo>
                    <a:lnTo>
                      <a:pt x="1287171" y="223237"/>
                    </a:lnTo>
                    <a:lnTo>
                      <a:pt x="1287171" y="321469"/>
                    </a:lnTo>
                    <a:close/>
                    <a:moveTo>
                      <a:pt x="1180014" y="321469"/>
                    </a:moveTo>
                    <a:lnTo>
                      <a:pt x="1081783" y="321469"/>
                    </a:lnTo>
                    <a:lnTo>
                      <a:pt x="1081783" y="223237"/>
                    </a:lnTo>
                    <a:lnTo>
                      <a:pt x="1180014" y="223237"/>
                    </a:lnTo>
                    <a:lnTo>
                      <a:pt x="1180014" y="321469"/>
                    </a:lnTo>
                    <a:close/>
                    <a:moveTo>
                      <a:pt x="1072858" y="321469"/>
                    </a:moveTo>
                    <a:lnTo>
                      <a:pt x="974627" y="321469"/>
                    </a:lnTo>
                    <a:lnTo>
                      <a:pt x="974627" y="223237"/>
                    </a:lnTo>
                    <a:lnTo>
                      <a:pt x="1072858" y="223237"/>
                    </a:lnTo>
                    <a:lnTo>
                      <a:pt x="1072858" y="321469"/>
                    </a:lnTo>
                    <a:close/>
                    <a:moveTo>
                      <a:pt x="965702" y="321469"/>
                    </a:moveTo>
                    <a:lnTo>
                      <a:pt x="867470" y="321469"/>
                    </a:lnTo>
                    <a:lnTo>
                      <a:pt x="867470" y="223237"/>
                    </a:lnTo>
                    <a:lnTo>
                      <a:pt x="965702" y="223237"/>
                    </a:lnTo>
                    <a:lnTo>
                      <a:pt x="965702" y="321469"/>
                    </a:lnTo>
                    <a:close/>
                    <a:moveTo>
                      <a:pt x="858546" y="321469"/>
                    </a:moveTo>
                    <a:lnTo>
                      <a:pt x="760314" y="321469"/>
                    </a:lnTo>
                    <a:lnTo>
                      <a:pt x="760314" y="223237"/>
                    </a:lnTo>
                    <a:lnTo>
                      <a:pt x="858546" y="223237"/>
                    </a:lnTo>
                    <a:lnTo>
                      <a:pt x="858546" y="321469"/>
                    </a:lnTo>
                    <a:close/>
                    <a:moveTo>
                      <a:pt x="751389" y="321469"/>
                    </a:moveTo>
                    <a:lnTo>
                      <a:pt x="653158" y="321469"/>
                    </a:lnTo>
                    <a:lnTo>
                      <a:pt x="653158" y="223237"/>
                    </a:lnTo>
                    <a:lnTo>
                      <a:pt x="751389" y="223237"/>
                    </a:lnTo>
                    <a:lnTo>
                      <a:pt x="751389" y="321469"/>
                    </a:lnTo>
                    <a:close/>
                    <a:moveTo>
                      <a:pt x="644233" y="321469"/>
                    </a:moveTo>
                    <a:lnTo>
                      <a:pt x="546002" y="321469"/>
                    </a:lnTo>
                    <a:lnTo>
                      <a:pt x="546002" y="223237"/>
                    </a:lnTo>
                    <a:lnTo>
                      <a:pt x="644233" y="223237"/>
                    </a:lnTo>
                    <a:lnTo>
                      <a:pt x="644233" y="321469"/>
                    </a:lnTo>
                    <a:close/>
                    <a:moveTo>
                      <a:pt x="537077" y="321469"/>
                    </a:moveTo>
                    <a:lnTo>
                      <a:pt x="438845" y="321469"/>
                    </a:lnTo>
                    <a:lnTo>
                      <a:pt x="438845" y="223237"/>
                    </a:lnTo>
                    <a:lnTo>
                      <a:pt x="537077" y="223237"/>
                    </a:lnTo>
                    <a:lnTo>
                      <a:pt x="537077" y="321469"/>
                    </a:lnTo>
                    <a:close/>
                    <a:moveTo>
                      <a:pt x="429920" y="321469"/>
                    </a:moveTo>
                    <a:lnTo>
                      <a:pt x="331689" y="321469"/>
                    </a:lnTo>
                    <a:lnTo>
                      <a:pt x="331689" y="223237"/>
                    </a:lnTo>
                    <a:lnTo>
                      <a:pt x="429920" y="223237"/>
                    </a:lnTo>
                    <a:lnTo>
                      <a:pt x="429920" y="321469"/>
                    </a:lnTo>
                    <a:close/>
                    <a:moveTo>
                      <a:pt x="429920" y="330394"/>
                    </a:moveTo>
                    <a:lnTo>
                      <a:pt x="429920" y="428625"/>
                    </a:lnTo>
                    <a:lnTo>
                      <a:pt x="331689" y="428625"/>
                    </a:lnTo>
                    <a:lnTo>
                      <a:pt x="331689" y="330394"/>
                    </a:lnTo>
                    <a:lnTo>
                      <a:pt x="429920" y="330394"/>
                    </a:lnTo>
                    <a:close/>
                    <a:moveTo>
                      <a:pt x="322764" y="428625"/>
                    </a:moveTo>
                    <a:lnTo>
                      <a:pt x="224533" y="428625"/>
                    </a:lnTo>
                    <a:lnTo>
                      <a:pt x="224533" y="330394"/>
                    </a:lnTo>
                    <a:lnTo>
                      <a:pt x="322764" y="330394"/>
                    </a:lnTo>
                    <a:lnTo>
                      <a:pt x="322764" y="428625"/>
                    </a:lnTo>
                    <a:close/>
                    <a:moveTo>
                      <a:pt x="322764" y="437550"/>
                    </a:moveTo>
                    <a:lnTo>
                      <a:pt x="322764" y="535781"/>
                    </a:lnTo>
                    <a:lnTo>
                      <a:pt x="224533" y="535781"/>
                    </a:lnTo>
                    <a:lnTo>
                      <a:pt x="224533" y="437550"/>
                    </a:lnTo>
                    <a:lnTo>
                      <a:pt x="322764" y="437550"/>
                    </a:lnTo>
                    <a:close/>
                    <a:moveTo>
                      <a:pt x="322764" y="544706"/>
                    </a:moveTo>
                    <a:lnTo>
                      <a:pt x="322764" y="642938"/>
                    </a:lnTo>
                    <a:lnTo>
                      <a:pt x="224533" y="642938"/>
                    </a:lnTo>
                    <a:lnTo>
                      <a:pt x="224533" y="544706"/>
                    </a:lnTo>
                    <a:lnTo>
                      <a:pt x="322764" y="544706"/>
                    </a:lnTo>
                    <a:close/>
                    <a:moveTo>
                      <a:pt x="322764" y="651862"/>
                    </a:moveTo>
                    <a:lnTo>
                      <a:pt x="322764" y="750094"/>
                    </a:lnTo>
                    <a:lnTo>
                      <a:pt x="224533" y="750094"/>
                    </a:lnTo>
                    <a:lnTo>
                      <a:pt x="224533" y="651862"/>
                    </a:lnTo>
                    <a:lnTo>
                      <a:pt x="322764" y="651862"/>
                    </a:lnTo>
                    <a:close/>
                    <a:moveTo>
                      <a:pt x="322764" y="759019"/>
                    </a:moveTo>
                    <a:lnTo>
                      <a:pt x="322764" y="857250"/>
                    </a:lnTo>
                    <a:lnTo>
                      <a:pt x="224533" y="857250"/>
                    </a:lnTo>
                    <a:lnTo>
                      <a:pt x="224533" y="759019"/>
                    </a:lnTo>
                    <a:lnTo>
                      <a:pt x="322764" y="759019"/>
                    </a:lnTo>
                    <a:close/>
                    <a:moveTo>
                      <a:pt x="322764" y="866175"/>
                    </a:moveTo>
                    <a:lnTo>
                      <a:pt x="322764" y="964406"/>
                    </a:lnTo>
                    <a:lnTo>
                      <a:pt x="224533" y="964406"/>
                    </a:lnTo>
                    <a:lnTo>
                      <a:pt x="224533" y="866175"/>
                    </a:lnTo>
                    <a:lnTo>
                      <a:pt x="322764" y="866175"/>
                    </a:lnTo>
                    <a:close/>
                    <a:moveTo>
                      <a:pt x="322764" y="973331"/>
                    </a:moveTo>
                    <a:lnTo>
                      <a:pt x="322764" y="1071562"/>
                    </a:lnTo>
                    <a:lnTo>
                      <a:pt x="224533" y="1071562"/>
                    </a:lnTo>
                    <a:lnTo>
                      <a:pt x="224533" y="973331"/>
                    </a:lnTo>
                    <a:lnTo>
                      <a:pt x="322764" y="973331"/>
                    </a:lnTo>
                    <a:close/>
                    <a:moveTo>
                      <a:pt x="322764" y="1080487"/>
                    </a:moveTo>
                    <a:lnTo>
                      <a:pt x="322764" y="1178719"/>
                    </a:lnTo>
                    <a:lnTo>
                      <a:pt x="224533" y="1178719"/>
                    </a:lnTo>
                    <a:lnTo>
                      <a:pt x="224533" y="1080487"/>
                    </a:lnTo>
                    <a:lnTo>
                      <a:pt x="322764" y="1080487"/>
                    </a:lnTo>
                    <a:close/>
                    <a:moveTo>
                      <a:pt x="322764" y="1187644"/>
                    </a:moveTo>
                    <a:lnTo>
                      <a:pt x="322764" y="1285875"/>
                    </a:lnTo>
                    <a:lnTo>
                      <a:pt x="224533" y="1285875"/>
                    </a:lnTo>
                    <a:lnTo>
                      <a:pt x="224533" y="1187644"/>
                    </a:lnTo>
                    <a:lnTo>
                      <a:pt x="322764" y="1187644"/>
                    </a:lnTo>
                    <a:close/>
                    <a:moveTo>
                      <a:pt x="322764" y="1294800"/>
                    </a:moveTo>
                    <a:lnTo>
                      <a:pt x="322764" y="1393031"/>
                    </a:lnTo>
                    <a:lnTo>
                      <a:pt x="224533" y="1393031"/>
                    </a:lnTo>
                    <a:lnTo>
                      <a:pt x="224533" y="1294800"/>
                    </a:lnTo>
                    <a:lnTo>
                      <a:pt x="322764" y="1294800"/>
                    </a:lnTo>
                    <a:close/>
                    <a:moveTo>
                      <a:pt x="322764" y="1401956"/>
                    </a:moveTo>
                    <a:lnTo>
                      <a:pt x="322764" y="1500187"/>
                    </a:lnTo>
                    <a:lnTo>
                      <a:pt x="224533" y="1500187"/>
                    </a:lnTo>
                    <a:lnTo>
                      <a:pt x="224533" y="1401956"/>
                    </a:lnTo>
                    <a:lnTo>
                      <a:pt x="322764" y="1401956"/>
                    </a:lnTo>
                    <a:close/>
                    <a:moveTo>
                      <a:pt x="322764" y="1509112"/>
                    </a:moveTo>
                    <a:lnTo>
                      <a:pt x="322764" y="1607344"/>
                    </a:lnTo>
                    <a:lnTo>
                      <a:pt x="224533" y="1607344"/>
                    </a:lnTo>
                    <a:lnTo>
                      <a:pt x="224533" y="1509112"/>
                    </a:lnTo>
                    <a:lnTo>
                      <a:pt x="322764" y="1509112"/>
                    </a:lnTo>
                    <a:close/>
                    <a:moveTo>
                      <a:pt x="322764" y="1616269"/>
                    </a:moveTo>
                    <a:lnTo>
                      <a:pt x="322764" y="1714500"/>
                    </a:lnTo>
                    <a:lnTo>
                      <a:pt x="224533" y="1714500"/>
                    </a:lnTo>
                    <a:lnTo>
                      <a:pt x="224533" y="1616269"/>
                    </a:lnTo>
                    <a:lnTo>
                      <a:pt x="322764" y="1616269"/>
                    </a:lnTo>
                    <a:close/>
                    <a:moveTo>
                      <a:pt x="322764" y="1723425"/>
                    </a:moveTo>
                    <a:lnTo>
                      <a:pt x="322764" y="1821656"/>
                    </a:lnTo>
                    <a:lnTo>
                      <a:pt x="224533" y="1821656"/>
                    </a:lnTo>
                    <a:lnTo>
                      <a:pt x="224533" y="1723425"/>
                    </a:lnTo>
                    <a:lnTo>
                      <a:pt x="322764" y="1723425"/>
                    </a:lnTo>
                    <a:close/>
                    <a:moveTo>
                      <a:pt x="322764" y="1830581"/>
                    </a:moveTo>
                    <a:lnTo>
                      <a:pt x="322764" y="1928812"/>
                    </a:lnTo>
                    <a:lnTo>
                      <a:pt x="224533" y="1928812"/>
                    </a:lnTo>
                    <a:lnTo>
                      <a:pt x="224533" y="1830581"/>
                    </a:lnTo>
                    <a:lnTo>
                      <a:pt x="322764" y="1830581"/>
                    </a:lnTo>
                    <a:close/>
                    <a:moveTo>
                      <a:pt x="322764" y="1937737"/>
                    </a:moveTo>
                    <a:lnTo>
                      <a:pt x="322764" y="2035969"/>
                    </a:lnTo>
                    <a:lnTo>
                      <a:pt x="224533" y="2035969"/>
                    </a:lnTo>
                    <a:lnTo>
                      <a:pt x="224533" y="1937737"/>
                    </a:lnTo>
                    <a:lnTo>
                      <a:pt x="322764" y="1937737"/>
                    </a:lnTo>
                    <a:close/>
                    <a:moveTo>
                      <a:pt x="331699" y="1937737"/>
                    </a:moveTo>
                    <a:lnTo>
                      <a:pt x="429930" y="1937737"/>
                    </a:lnTo>
                    <a:lnTo>
                      <a:pt x="429930" y="2035969"/>
                    </a:lnTo>
                    <a:lnTo>
                      <a:pt x="331699" y="2035969"/>
                    </a:lnTo>
                    <a:lnTo>
                      <a:pt x="331699" y="1937737"/>
                    </a:lnTo>
                    <a:close/>
                    <a:moveTo>
                      <a:pt x="429920" y="2044894"/>
                    </a:moveTo>
                    <a:lnTo>
                      <a:pt x="429920" y="2143125"/>
                    </a:lnTo>
                    <a:lnTo>
                      <a:pt x="331689" y="2143125"/>
                    </a:lnTo>
                    <a:lnTo>
                      <a:pt x="331689" y="2044894"/>
                    </a:lnTo>
                    <a:lnTo>
                      <a:pt x="429920" y="2044894"/>
                    </a:lnTo>
                    <a:close/>
                    <a:moveTo>
                      <a:pt x="438855" y="2044894"/>
                    </a:moveTo>
                    <a:lnTo>
                      <a:pt x="537086" y="2044894"/>
                    </a:lnTo>
                    <a:lnTo>
                      <a:pt x="537086" y="2143125"/>
                    </a:lnTo>
                    <a:lnTo>
                      <a:pt x="438855" y="2143125"/>
                    </a:lnTo>
                    <a:lnTo>
                      <a:pt x="438855" y="2044894"/>
                    </a:lnTo>
                    <a:close/>
                    <a:moveTo>
                      <a:pt x="546011" y="2044894"/>
                    </a:moveTo>
                    <a:lnTo>
                      <a:pt x="644243" y="2044894"/>
                    </a:lnTo>
                    <a:lnTo>
                      <a:pt x="644243" y="2143125"/>
                    </a:lnTo>
                    <a:lnTo>
                      <a:pt x="546011" y="2143125"/>
                    </a:lnTo>
                    <a:lnTo>
                      <a:pt x="546011" y="2044894"/>
                    </a:lnTo>
                    <a:close/>
                    <a:moveTo>
                      <a:pt x="653167" y="2044894"/>
                    </a:moveTo>
                    <a:lnTo>
                      <a:pt x="751399" y="2044894"/>
                    </a:lnTo>
                    <a:lnTo>
                      <a:pt x="751399" y="2143125"/>
                    </a:lnTo>
                    <a:lnTo>
                      <a:pt x="653167" y="2143125"/>
                    </a:lnTo>
                    <a:lnTo>
                      <a:pt x="653167" y="2044894"/>
                    </a:lnTo>
                    <a:close/>
                    <a:moveTo>
                      <a:pt x="760324" y="2044894"/>
                    </a:moveTo>
                    <a:lnTo>
                      <a:pt x="858555" y="2044894"/>
                    </a:lnTo>
                    <a:lnTo>
                      <a:pt x="858555" y="2143125"/>
                    </a:lnTo>
                    <a:lnTo>
                      <a:pt x="760324" y="2143125"/>
                    </a:lnTo>
                    <a:lnTo>
                      <a:pt x="760324" y="2044894"/>
                    </a:lnTo>
                    <a:close/>
                    <a:moveTo>
                      <a:pt x="867480" y="2044894"/>
                    </a:moveTo>
                    <a:lnTo>
                      <a:pt x="965711" y="2044894"/>
                    </a:lnTo>
                    <a:lnTo>
                      <a:pt x="965711" y="2143125"/>
                    </a:lnTo>
                    <a:lnTo>
                      <a:pt x="867480" y="2143125"/>
                    </a:lnTo>
                    <a:lnTo>
                      <a:pt x="867480" y="2044894"/>
                    </a:lnTo>
                    <a:close/>
                    <a:moveTo>
                      <a:pt x="974636" y="2044894"/>
                    </a:moveTo>
                    <a:lnTo>
                      <a:pt x="1072867" y="2044894"/>
                    </a:lnTo>
                    <a:lnTo>
                      <a:pt x="1072867" y="2143125"/>
                    </a:lnTo>
                    <a:lnTo>
                      <a:pt x="974636" y="2143125"/>
                    </a:lnTo>
                    <a:lnTo>
                      <a:pt x="974636" y="2044894"/>
                    </a:lnTo>
                    <a:close/>
                    <a:moveTo>
                      <a:pt x="1081792" y="2044894"/>
                    </a:moveTo>
                    <a:lnTo>
                      <a:pt x="1180024" y="2044894"/>
                    </a:lnTo>
                    <a:lnTo>
                      <a:pt x="1180024" y="2143125"/>
                    </a:lnTo>
                    <a:lnTo>
                      <a:pt x="1081792" y="2143125"/>
                    </a:lnTo>
                    <a:lnTo>
                      <a:pt x="1081792" y="2044894"/>
                    </a:lnTo>
                    <a:close/>
                    <a:moveTo>
                      <a:pt x="1188949" y="2044894"/>
                    </a:moveTo>
                    <a:lnTo>
                      <a:pt x="1287180" y="2044894"/>
                    </a:lnTo>
                    <a:lnTo>
                      <a:pt x="1287180" y="2143125"/>
                    </a:lnTo>
                    <a:lnTo>
                      <a:pt x="1188949" y="2143125"/>
                    </a:lnTo>
                    <a:lnTo>
                      <a:pt x="1188949" y="2044894"/>
                    </a:lnTo>
                    <a:close/>
                    <a:moveTo>
                      <a:pt x="1296105" y="2044894"/>
                    </a:moveTo>
                    <a:lnTo>
                      <a:pt x="1394336" y="2044894"/>
                    </a:lnTo>
                    <a:lnTo>
                      <a:pt x="1394336" y="2143125"/>
                    </a:lnTo>
                    <a:lnTo>
                      <a:pt x="1296105" y="2143125"/>
                    </a:lnTo>
                    <a:lnTo>
                      <a:pt x="1296105" y="2044894"/>
                    </a:lnTo>
                    <a:close/>
                    <a:moveTo>
                      <a:pt x="1403261" y="2044894"/>
                    </a:moveTo>
                    <a:lnTo>
                      <a:pt x="1501492" y="2044894"/>
                    </a:lnTo>
                    <a:lnTo>
                      <a:pt x="1501492" y="2143125"/>
                    </a:lnTo>
                    <a:lnTo>
                      <a:pt x="1403261" y="2143125"/>
                    </a:lnTo>
                    <a:lnTo>
                      <a:pt x="1403261" y="2044894"/>
                    </a:lnTo>
                    <a:close/>
                    <a:moveTo>
                      <a:pt x="1403261" y="2035969"/>
                    </a:moveTo>
                    <a:lnTo>
                      <a:pt x="1403261" y="1937737"/>
                    </a:lnTo>
                    <a:lnTo>
                      <a:pt x="1501492" y="1937737"/>
                    </a:lnTo>
                    <a:lnTo>
                      <a:pt x="1501492" y="2035969"/>
                    </a:lnTo>
                    <a:lnTo>
                      <a:pt x="1403261" y="2035969"/>
                    </a:lnTo>
                    <a:close/>
                    <a:moveTo>
                      <a:pt x="1510417" y="1937737"/>
                    </a:moveTo>
                    <a:lnTo>
                      <a:pt x="1608649" y="1937737"/>
                    </a:lnTo>
                    <a:lnTo>
                      <a:pt x="1608649" y="2035969"/>
                    </a:lnTo>
                    <a:lnTo>
                      <a:pt x="1510417" y="2035969"/>
                    </a:lnTo>
                    <a:lnTo>
                      <a:pt x="1510417" y="1937737"/>
                    </a:lnTo>
                    <a:close/>
                    <a:moveTo>
                      <a:pt x="1510417" y="1928812"/>
                    </a:moveTo>
                    <a:lnTo>
                      <a:pt x="1510417" y="1830581"/>
                    </a:lnTo>
                    <a:lnTo>
                      <a:pt x="1608649" y="1830581"/>
                    </a:lnTo>
                    <a:lnTo>
                      <a:pt x="1608649" y="1928812"/>
                    </a:lnTo>
                    <a:lnTo>
                      <a:pt x="1510417" y="1928812"/>
                    </a:lnTo>
                    <a:close/>
                    <a:moveTo>
                      <a:pt x="1510417" y="1821656"/>
                    </a:moveTo>
                    <a:lnTo>
                      <a:pt x="1510417" y="1723425"/>
                    </a:lnTo>
                    <a:lnTo>
                      <a:pt x="1608649" y="1723425"/>
                    </a:lnTo>
                    <a:lnTo>
                      <a:pt x="1608649" y="1821656"/>
                    </a:lnTo>
                    <a:lnTo>
                      <a:pt x="1510417" y="1821656"/>
                    </a:lnTo>
                    <a:close/>
                    <a:moveTo>
                      <a:pt x="1510417" y="1714500"/>
                    </a:moveTo>
                    <a:lnTo>
                      <a:pt x="1510417" y="1616269"/>
                    </a:lnTo>
                    <a:lnTo>
                      <a:pt x="1608649" y="1616269"/>
                    </a:lnTo>
                    <a:lnTo>
                      <a:pt x="1608649" y="1714500"/>
                    </a:lnTo>
                    <a:lnTo>
                      <a:pt x="1510417" y="1714500"/>
                    </a:lnTo>
                    <a:close/>
                    <a:moveTo>
                      <a:pt x="1510417" y="1607344"/>
                    </a:moveTo>
                    <a:lnTo>
                      <a:pt x="1510417" y="1509112"/>
                    </a:lnTo>
                    <a:lnTo>
                      <a:pt x="1608649" y="1509112"/>
                    </a:lnTo>
                    <a:lnTo>
                      <a:pt x="1608649" y="1607344"/>
                    </a:lnTo>
                    <a:lnTo>
                      <a:pt x="1510417" y="1607344"/>
                    </a:lnTo>
                    <a:close/>
                    <a:moveTo>
                      <a:pt x="1510417" y="1500187"/>
                    </a:moveTo>
                    <a:lnTo>
                      <a:pt x="1510417" y="1401956"/>
                    </a:lnTo>
                    <a:lnTo>
                      <a:pt x="1608649" y="1401956"/>
                    </a:lnTo>
                    <a:lnTo>
                      <a:pt x="1608649" y="1500187"/>
                    </a:lnTo>
                    <a:lnTo>
                      <a:pt x="1510417" y="1500187"/>
                    </a:lnTo>
                    <a:close/>
                    <a:moveTo>
                      <a:pt x="1510417" y="1393031"/>
                    </a:moveTo>
                    <a:lnTo>
                      <a:pt x="1510417" y="1294800"/>
                    </a:lnTo>
                    <a:lnTo>
                      <a:pt x="1608649" y="1294800"/>
                    </a:lnTo>
                    <a:lnTo>
                      <a:pt x="1608649" y="1393031"/>
                    </a:lnTo>
                    <a:lnTo>
                      <a:pt x="1510417" y="1393031"/>
                    </a:lnTo>
                    <a:close/>
                    <a:moveTo>
                      <a:pt x="1510417" y="1285875"/>
                    </a:moveTo>
                    <a:lnTo>
                      <a:pt x="1510417" y="1187644"/>
                    </a:lnTo>
                    <a:lnTo>
                      <a:pt x="1608649" y="1187644"/>
                    </a:lnTo>
                    <a:lnTo>
                      <a:pt x="1608649" y="1285875"/>
                    </a:lnTo>
                    <a:lnTo>
                      <a:pt x="1510417" y="1285875"/>
                    </a:lnTo>
                    <a:close/>
                    <a:moveTo>
                      <a:pt x="1510417" y="1178719"/>
                    </a:moveTo>
                    <a:lnTo>
                      <a:pt x="1510417" y="1080487"/>
                    </a:lnTo>
                    <a:lnTo>
                      <a:pt x="1608649" y="1080487"/>
                    </a:lnTo>
                    <a:lnTo>
                      <a:pt x="1608649" y="1178719"/>
                    </a:lnTo>
                    <a:lnTo>
                      <a:pt x="1510417" y="1178719"/>
                    </a:lnTo>
                    <a:close/>
                    <a:moveTo>
                      <a:pt x="1510417" y="1071562"/>
                    </a:moveTo>
                    <a:lnTo>
                      <a:pt x="1510417" y="973331"/>
                    </a:lnTo>
                    <a:lnTo>
                      <a:pt x="1608649" y="973331"/>
                    </a:lnTo>
                    <a:lnTo>
                      <a:pt x="1608649" y="1071562"/>
                    </a:lnTo>
                    <a:lnTo>
                      <a:pt x="1510417" y="1071562"/>
                    </a:lnTo>
                    <a:close/>
                    <a:moveTo>
                      <a:pt x="1510417" y="964406"/>
                    </a:moveTo>
                    <a:lnTo>
                      <a:pt x="1510417" y="866175"/>
                    </a:lnTo>
                    <a:lnTo>
                      <a:pt x="1608649" y="866175"/>
                    </a:lnTo>
                    <a:lnTo>
                      <a:pt x="1608649" y="964406"/>
                    </a:lnTo>
                    <a:lnTo>
                      <a:pt x="1510417" y="964406"/>
                    </a:lnTo>
                    <a:close/>
                    <a:moveTo>
                      <a:pt x="1510417" y="857250"/>
                    </a:moveTo>
                    <a:lnTo>
                      <a:pt x="1510417" y="759019"/>
                    </a:lnTo>
                    <a:lnTo>
                      <a:pt x="1608649" y="759019"/>
                    </a:lnTo>
                    <a:lnTo>
                      <a:pt x="1608649" y="857250"/>
                    </a:lnTo>
                    <a:lnTo>
                      <a:pt x="1510417" y="857250"/>
                    </a:lnTo>
                    <a:close/>
                    <a:moveTo>
                      <a:pt x="1510417" y="750094"/>
                    </a:moveTo>
                    <a:lnTo>
                      <a:pt x="1510417" y="651862"/>
                    </a:lnTo>
                    <a:lnTo>
                      <a:pt x="1608649" y="651862"/>
                    </a:lnTo>
                    <a:lnTo>
                      <a:pt x="1608649" y="750094"/>
                    </a:lnTo>
                    <a:lnTo>
                      <a:pt x="1510417" y="750094"/>
                    </a:lnTo>
                    <a:close/>
                    <a:moveTo>
                      <a:pt x="1510417" y="642938"/>
                    </a:moveTo>
                    <a:lnTo>
                      <a:pt x="1510417" y="544706"/>
                    </a:lnTo>
                    <a:lnTo>
                      <a:pt x="1608649" y="544706"/>
                    </a:lnTo>
                    <a:lnTo>
                      <a:pt x="1608649" y="642938"/>
                    </a:lnTo>
                    <a:lnTo>
                      <a:pt x="1510417" y="642938"/>
                    </a:lnTo>
                    <a:close/>
                    <a:moveTo>
                      <a:pt x="1510417" y="535781"/>
                    </a:moveTo>
                    <a:lnTo>
                      <a:pt x="1510417" y="437550"/>
                    </a:lnTo>
                    <a:lnTo>
                      <a:pt x="1608649" y="437550"/>
                    </a:lnTo>
                    <a:lnTo>
                      <a:pt x="1608649" y="535781"/>
                    </a:lnTo>
                    <a:lnTo>
                      <a:pt x="1510417" y="535781"/>
                    </a:lnTo>
                    <a:close/>
                    <a:moveTo>
                      <a:pt x="1510417" y="428625"/>
                    </a:moveTo>
                    <a:lnTo>
                      <a:pt x="1510417" y="330394"/>
                    </a:lnTo>
                    <a:lnTo>
                      <a:pt x="1608649" y="330394"/>
                    </a:lnTo>
                    <a:lnTo>
                      <a:pt x="1608649" y="428625"/>
                    </a:lnTo>
                    <a:lnTo>
                      <a:pt x="1510417" y="428625"/>
                    </a:lnTo>
                    <a:close/>
                    <a:moveTo>
                      <a:pt x="1510417" y="321469"/>
                    </a:moveTo>
                    <a:lnTo>
                      <a:pt x="1510417" y="223237"/>
                    </a:lnTo>
                    <a:lnTo>
                      <a:pt x="1608649" y="223237"/>
                    </a:lnTo>
                    <a:lnTo>
                      <a:pt x="1608649" y="321469"/>
                    </a:lnTo>
                    <a:lnTo>
                      <a:pt x="1510417" y="321469"/>
                    </a:lnTo>
                    <a:close/>
                    <a:moveTo>
                      <a:pt x="1510417" y="214313"/>
                    </a:moveTo>
                    <a:lnTo>
                      <a:pt x="1510417" y="116081"/>
                    </a:lnTo>
                    <a:lnTo>
                      <a:pt x="1608649" y="116081"/>
                    </a:lnTo>
                    <a:lnTo>
                      <a:pt x="1608649" y="214313"/>
                    </a:lnTo>
                    <a:lnTo>
                      <a:pt x="1510417" y="214313"/>
                    </a:lnTo>
                    <a:close/>
                    <a:moveTo>
                      <a:pt x="1501483" y="214313"/>
                    </a:moveTo>
                    <a:lnTo>
                      <a:pt x="1403252" y="214313"/>
                    </a:lnTo>
                    <a:lnTo>
                      <a:pt x="1403252" y="116081"/>
                    </a:lnTo>
                    <a:lnTo>
                      <a:pt x="1501483" y="116081"/>
                    </a:lnTo>
                    <a:lnTo>
                      <a:pt x="1501483" y="214313"/>
                    </a:lnTo>
                    <a:close/>
                    <a:moveTo>
                      <a:pt x="1394327" y="214313"/>
                    </a:moveTo>
                    <a:lnTo>
                      <a:pt x="1296095" y="214313"/>
                    </a:lnTo>
                    <a:lnTo>
                      <a:pt x="1296095" y="116081"/>
                    </a:lnTo>
                    <a:lnTo>
                      <a:pt x="1394327" y="116081"/>
                    </a:lnTo>
                    <a:lnTo>
                      <a:pt x="1394327" y="214313"/>
                    </a:lnTo>
                    <a:close/>
                    <a:moveTo>
                      <a:pt x="1287171" y="214313"/>
                    </a:moveTo>
                    <a:lnTo>
                      <a:pt x="1188939" y="214313"/>
                    </a:lnTo>
                    <a:lnTo>
                      <a:pt x="1188939" y="116081"/>
                    </a:lnTo>
                    <a:lnTo>
                      <a:pt x="1287171" y="116081"/>
                    </a:lnTo>
                    <a:lnTo>
                      <a:pt x="1287171" y="214313"/>
                    </a:lnTo>
                    <a:close/>
                    <a:moveTo>
                      <a:pt x="1180014" y="214313"/>
                    </a:moveTo>
                    <a:lnTo>
                      <a:pt x="1081783" y="214313"/>
                    </a:lnTo>
                    <a:lnTo>
                      <a:pt x="1081783" y="116081"/>
                    </a:lnTo>
                    <a:lnTo>
                      <a:pt x="1180014" y="116081"/>
                    </a:lnTo>
                    <a:lnTo>
                      <a:pt x="1180014" y="214313"/>
                    </a:lnTo>
                    <a:close/>
                    <a:moveTo>
                      <a:pt x="1072858" y="214313"/>
                    </a:moveTo>
                    <a:lnTo>
                      <a:pt x="974627" y="214313"/>
                    </a:lnTo>
                    <a:lnTo>
                      <a:pt x="974627" y="116081"/>
                    </a:lnTo>
                    <a:lnTo>
                      <a:pt x="1072858" y="116081"/>
                    </a:lnTo>
                    <a:lnTo>
                      <a:pt x="1072858" y="214313"/>
                    </a:lnTo>
                    <a:close/>
                    <a:moveTo>
                      <a:pt x="965702" y="214313"/>
                    </a:moveTo>
                    <a:lnTo>
                      <a:pt x="867470" y="214313"/>
                    </a:lnTo>
                    <a:lnTo>
                      <a:pt x="867470" y="116081"/>
                    </a:lnTo>
                    <a:lnTo>
                      <a:pt x="965702" y="116081"/>
                    </a:lnTo>
                    <a:lnTo>
                      <a:pt x="965702" y="214313"/>
                    </a:lnTo>
                    <a:close/>
                    <a:moveTo>
                      <a:pt x="858546" y="214313"/>
                    </a:moveTo>
                    <a:lnTo>
                      <a:pt x="760314" y="214313"/>
                    </a:lnTo>
                    <a:lnTo>
                      <a:pt x="760314" y="116081"/>
                    </a:lnTo>
                    <a:lnTo>
                      <a:pt x="858546" y="116081"/>
                    </a:lnTo>
                    <a:lnTo>
                      <a:pt x="858546" y="214313"/>
                    </a:lnTo>
                    <a:close/>
                    <a:moveTo>
                      <a:pt x="751389" y="214313"/>
                    </a:moveTo>
                    <a:lnTo>
                      <a:pt x="653158" y="214313"/>
                    </a:lnTo>
                    <a:lnTo>
                      <a:pt x="653158" y="116081"/>
                    </a:lnTo>
                    <a:lnTo>
                      <a:pt x="751389" y="116081"/>
                    </a:lnTo>
                    <a:lnTo>
                      <a:pt x="751389" y="214313"/>
                    </a:lnTo>
                    <a:close/>
                    <a:moveTo>
                      <a:pt x="644233" y="214313"/>
                    </a:moveTo>
                    <a:lnTo>
                      <a:pt x="546002" y="214313"/>
                    </a:lnTo>
                    <a:lnTo>
                      <a:pt x="546002" y="116081"/>
                    </a:lnTo>
                    <a:lnTo>
                      <a:pt x="644233" y="116081"/>
                    </a:lnTo>
                    <a:lnTo>
                      <a:pt x="644233" y="214313"/>
                    </a:lnTo>
                    <a:close/>
                    <a:moveTo>
                      <a:pt x="537077" y="214313"/>
                    </a:moveTo>
                    <a:lnTo>
                      <a:pt x="438845" y="214313"/>
                    </a:lnTo>
                    <a:lnTo>
                      <a:pt x="438845" y="116081"/>
                    </a:lnTo>
                    <a:lnTo>
                      <a:pt x="537077" y="116081"/>
                    </a:lnTo>
                    <a:lnTo>
                      <a:pt x="537077" y="214313"/>
                    </a:lnTo>
                    <a:close/>
                    <a:moveTo>
                      <a:pt x="429920" y="214313"/>
                    </a:moveTo>
                    <a:lnTo>
                      <a:pt x="331689" y="214313"/>
                    </a:lnTo>
                    <a:lnTo>
                      <a:pt x="331689" y="116081"/>
                    </a:lnTo>
                    <a:lnTo>
                      <a:pt x="429920" y="116081"/>
                    </a:lnTo>
                    <a:lnTo>
                      <a:pt x="429920" y="214313"/>
                    </a:lnTo>
                    <a:close/>
                    <a:moveTo>
                      <a:pt x="322764" y="214313"/>
                    </a:moveTo>
                    <a:lnTo>
                      <a:pt x="224533" y="214313"/>
                    </a:lnTo>
                    <a:lnTo>
                      <a:pt x="224533" y="116081"/>
                    </a:lnTo>
                    <a:lnTo>
                      <a:pt x="322764" y="116081"/>
                    </a:lnTo>
                    <a:lnTo>
                      <a:pt x="322764" y="214313"/>
                    </a:lnTo>
                    <a:close/>
                    <a:moveTo>
                      <a:pt x="322764" y="223237"/>
                    </a:moveTo>
                    <a:lnTo>
                      <a:pt x="322764" y="321469"/>
                    </a:lnTo>
                    <a:lnTo>
                      <a:pt x="224533" y="321469"/>
                    </a:lnTo>
                    <a:lnTo>
                      <a:pt x="224533" y="223237"/>
                    </a:lnTo>
                    <a:lnTo>
                      <a:pt x="322764" y="223237"/>
                    </a:lnTo>
                    <a:close/>
                    <a:moveTo>
                      <a:pt x="215608" y="321469"/>
                    </a:moveTo>
                    <a:lnTo>
                      <a:pt x="117377" y="321469"/>
                    </a:lnTo>
                    <a:lnTo>
                      <a:pt x="117377" y="223237"/>
                    </a:lnTo>
                    <a:lnTo>
                      <a:pt x="215608" y="223237"/>
                    </a:lnTo>
                    <a:lnTo>
                      <a:pt x="215608" y="321469"/>
                    </a:lnTo>
                    <a:close/>
                    <a:moveTo>
                      <a:pt x="215608" y="330394"/>
                    </a:moveTo>
                    <a:lnTo>
                      <a:pt x="215608" y="428625"/>
                    </a:lnTo>
                    <a:lnTo>
                      <a:pt x="117377" y="428625"/>
                    </a:lnTo>
                    <a:lnTo>
                      <a:pt x="117377" y="330394"/>
                    </a:lnTo>
                    <a:lnTo>
                      <a:pt x="215608" y="330394"/>
                    </a:lnTo>
                    <a:close/>
                    <a:moveTo>
                      <a:pt x="215608" y="437550"/>
                    </a:moveTo>
                    <a:lnTo>
                      <a:pt x="215608" y="535781"/>
                    </a:lnTo>
                    <a:lnTo>
                      <a:pt x="117377" y="535781"/>
                    </a:lnTo>
                    <a:lnTo>
                      <a:pt x="117377" y="437550"/>
                    </a:lnTo>
                    <a:lnTo>
                      <a:pt x="215608" y="437550"/>
                    </a:lnTo>
                    <a:close/>
                    <a:moveTo>
                      <a:pt x="215608" y="544706"/>
                    </a:moveTo>
                    <a:lnTo>
                      <a:pt x="215608" y="642938"/>
                    </a:lnTo>
                    <a:lnTo>
                      <a:pt x="117377" y="642938"/>
                    </a:lnTo>
                    <a:lnTo>
                      <a:pt x="117377" y="544706"/>
                    </a:lnTo>
                    <a:lnTo>
                      <a:pt x="215608" y="544706"/>
                    </a:lnTo>
                    <a:close/>
                    <a:moveTo>
                      <a:pt x="215608" y="651862"/>
                    </a:moveTo>
                    <a:lnTo>
                      <a:pt x="215608" y="750094"/>
                    </a:lnTo>
                    <a:lnTo>
                      <a:pt x="117377" y="750094"/>
                    </a:lnTo>
                    <a:lnTo>
                      <a:pt x="117377" y="651862"/>
                    </a:lnTo>
                    <a:lnTo>
                      <a:pt x="215608" y="651862"/>
                    </a:lnTo>
                    <a:close/>
                    <a:moveTo>
                      <a:pt x="215608" y="759019"/>
                    </a:moveTo>
                    <a:lnTo>
                      <a:pt x="215608" y="857250"/>
                    </a:lnTo>
                    <a:lnTo>
                      <a:pt x="117377" y="857250"/>
                    </a:lnTo>
                    <a:lnTo>
                      <a:pt x="117377" y="759019"/>
                    </a:lnTo>
                    <a:lnTo>
                      <a:pt x="215608" y="759019"/>
                    </a:lnTo>
                    <a:close/>
                    <a:moveTo>
                      <a:pt x="215608" y="866175"/>
                    </a:moveTo>
                    <a:lnTo>
                      <a:pt x="215608" y="964406"/>
                    </a:lnTo>
                    <a:lnTo>
                      <a:pt x="117377" y="964406"/>
                    </a:lnTo>
                    <a:lnTo>
                      <a:pt x="117377" y="866175"/>
                    </a:lnTo>
                    <a:lnTo>
                      <a:pt x="215608" y="866175"/>
                    </a:lnTo>
                    <a:close/>
                    <a:moveTo>
                      <a:pt x="215608" y="973331"/>
                    </a:moveTo>
                    <a:lnTo>
                      <a:pt x="215608" y="1071562"/>
                    </a:lnTo>
                    <a:lnTo>
                      <a:pt x="117377" y="1071562"/>
                    </a:lnTo>
                    <a:lnTo>
                      <a:pt x="117377" y="973331"/>
                    </a:lnTo>
                    <a:lnTo>
                      <a:pt x="215608" y="973331"/>
                    </a:lnTo>
                    <a:close/>
                    <a:moveTo>
                      <a:pt x="215608" y="1080487"/>
                    </a:moveTo>
                    <a:lnTo>
                      <a:pt x="215608" y="1178719"/>
                    </a:lnTo>
                    <a:lnTo>
                      <a:pt x="117377" y="1178719"/>
                    </a:lnTo>
                    <a:lnTo>
                      <a:pt x="117377" y="1080487"/>
                    </a:lnTo>
                    <a:lnTo>
                      <a:pt x="215608" y="1080487"/>
                    </a:lnTo>
                    <a:close/>
                    <a:moveTo>
                      <a:pt x="215608" y="1187644"/>
                    </a:moveTo>
                    <a:lnTo>
                      <a:pt x="215608" y="1285875"/>
                    </a:lnTo>
                    <a:lnTo>
                      <a:pt x="117377" y="1285875"/>
                    </a:lnTo>
                    <a:lnTo>
                      <a:pt x="117377" y="1187644"/>
                    </a:lnTo>
                    <a:lnTo>
                      <a:pt x="215608" y="1187644"/>
                    </a:lnTo>
                    <a:close/>
                    <a:moveTo>
                      <a:pt x="215608" y="1294800"/>
                    </a:moveTo>
                    <a:lnTo>
                      <a:pt x="215608" y="1393031"/>
                    </a:lnTo>
                    <a:lnTo>
                      <a:pt x="117377" y="1393031"/>
                    </a:lnTo>
                    <a:lnTo>
                      <a:pt x="117377" y="1294800"/>
                    </a:lnTo>
                    <a:lnTo>
                      <a:pt x="215608" y="1294800"/>
                    </a:lnTo>
                    <a:close/>
                    <a:moveTo>
                      <a:pt x="215608" y="1401956"/>
                    </a:moveTo>
                    <a:lnTo>
                      <a:pt x="215608" y="1500187"/>
                    </a:lnTo>
                    <a:lnTo>
                      <a:pt x="117377" y="1500187"/>
                    </a:lnTo>
                    <a:lnTo>
                      <a:pt x="117377" y="1401956"/>
                    </a:lnTo>
                    <a:lnTo>
                      <a:pt x="215608" y="1401956"/>
                    </a:lnTo>
                    <a:close/>
                    <a:moveTo>
                      <a:pt x="215608" y="1509112"/>
                    </a:moveTo>
                    <a:lnTo>
                      <a:pt x="215608" y="1607344"/>
                    </a:lnTo>
                    <a:lnTo>
                      <a:pt x="117377" y="1607344"/>
                    </a:lnTo>
                    <a:lnTo>
                      <a:pt x="117377" y="1509112"/>
                    </a:lnTo>
                    <a:lnTo>
                      <a:pt x="215608" y="1509112"/>
                    </a:lnTo>
                    <a:close/>
                    <a:moveTo>
                      <a:pt x="215608" y="1616269"/>
                    </a:moveTo>
                    <a:lnTo>
                      <a:pt x="215608" y="1714500"/>
                    </a:lnTo>
                    <a:lnTo>
                      <a:pt x="117377" y="1714500"/>
                    </a:lnTo>
                    <a:lnTo>
                      <a:pt x="117377" y="1616269"/>
                    </a:lnTo>
                    <a:lnTo>
                      <a:pt x="215608" y="1616269"/>
                    </a:lnTo>
                    <a:close/>
                    <a:moveTo>
                      <a:pt x="215608" y="1723425"/>
                    </a:moveTo>
                    <a:lnTo>
                      <a:pt x="215608" y="1821656"/>
                    </a:lnTo>
                    <a:lnTo>
                      <a:pt x="117377" y="1821656"/>
                    </a:lnTo>
                    <a:lnTo>
                      <a:pt x="117377" y="1723425"/>
                    </a:lnTo>
                    <a:lnTo>
                      <a:pt x="215608" y="1723425"/>
                    </a:lnTo>
                    <a:close/>
                    <a:moveTo>
                      <a:pt x="215608" y="1830581"/>
                    </a:moveTo>
                    <a:lnTo>
                      <a:pt x="215608" y="1928812"/>
                    </a:lnTo>
                    <a:lnTo>
                      <a:pt x="117377" y="1928812"/>
                    </a:lnTo>
                    <a:lnTo>
                      <a:pt x="117377" y="1830581"/>
                    </a:lnTo>
                    <a:lnTo>
                      <a:pt x="215608" y="1830581"/>
                    </a:lnTo>
                    <a:close/>
                    <a:moveTo>
                      <a:pt x="215608" y="1937737"/>
                    </a:moveTo>
                    <a:lnTo>
                      <a:pt x="215608" y="2035969"/>
                    </a:lnTo>
                    <a:lnTo>
                      <a:pt x="117377" y="2035969"/>
                    </a:lnTo>
                    <a:lnTo>
                      <a:pt x="117377" y="1937737"/>
                    </a:lnTo>
                    <a:lnTo>
                      <a:pt x="215608" y="1937737"/>
                    </a:lnTo>
                    <a:close/>
                    <a:moveTo>
                      <a:pt x="215608" y="2044894"/>
                    </a:moveTo>
                    <a:lnTo>
                      <a:pt x="215608" y="2143125"/>
                    </a:lnTo>
                    <a:lnTo>
                      <a:pt x="117377" y="2143125"/>
                    </a:lnTo>
                    <a:lnTo>
                      <a:pt x="117377" y="2044894"/>
                    </a:lnTo>
                    <a:lnTo>
                      <a:pt x="215608" y="2044894"/>
                    </a:lnTo>
                    <a:close/>
                    <a:moveTo>
                      <a:pt x="224542" y="2044894"/>
                    </a:moveTo>
                    <a:lnTo>
                      <a:pt x="322774" y="2044894"/>
                    </a:lnTo>
                    <a:lnTo>
                      <a:pt x="322774" y="2143125"/>
                    </a:lnTo>
                    <a:lnTo>
                      <a:pt x="224542" y="2143125"/>
                    </a:lnTo>
                    <a:lnTo>
                      <a:pt x="224542" y="2044894"/>
                    </a:lnTo>
                    <a:close/>
                    <a:moveTo>
                      <a:pt x="322764" y="2152050"/>
                    </a:moveTo>
                    <a:lnTo>
                      <a:pt x="322764" y="2250281"/>
                    </a:lnTo>
                    <a:lnTo>
                      <a:pt x="224533" y="2250281"/>
                    </a:lnTo>
                    <a:lnTo>
                      <a:pt x="224533" y="2152050"/>
                    </a:lnTo>
                    <a:lnTo>
                      <a:pt x="322764" y="2152050"/>
                    </a:lnTo>
                    <a:close/>
                    <a:moveTo>
                      <a:pt x="331699" y="2152050"/>
                    </a:moveTo>
                    <a:lnTo>
                      <a:pt x="429930" y="2152050"/>
                    </a:lnTo>
                    <a:lnTo>
                      <a:pt x="429930" y="2250281"/>
                    </a:lnTo>
                    <a:lnTo>
                      <a:pt x="331699" y="2250281"/>
                    </a:lnTo>
                    <a:lnTo>
                      <a:pt x="331699" y="2152050"/>
                    </a:lnTo>
                    <a:close/>
                    <a:moveTo>
                      <a:pt x="438855" y="2152050"/>
                    </a:moveTo>
                    <a:lnTo>
                      <a:pt x="537086" y="2152050"/>
                    </a:lnTo>
                    <a:lnTo>
                      <a:pt x="537086" y="2250281"/>
                    </a:lnTo>
                    <a:lnTo>
                      <a:pt x="438855" y="2250281"/>
                    </a:lnTo>
                    <a:lnTo>
                      <a:pt x="438855" y="2152050"/>
                    </a:lnTo>
                    <a:close/>
                    <a:moveTo>
                      <a:pt x="546011" y="2152050"/>
                    </a:moveTo>
                    <a:lnTo>
                      <a:pt x="644243" y="2152050"/>
                    </a:lnTo>
                    <a:lnTo>
                      <a:pt x="644243" y="2250281"/>
                    </a:lnTo>
                    <a:lnTo>
                      <a:pt x="546011" y="2250281"/>
                    </a:lnTo>
                    <a:lnTo>
                      <a:pt x="546011" y="2152050"/>
                    </a:lnTo>
                    <a:close/>
                    <a:moveTo>
                      <a:pt x="653167" y="2152050"/>
                    </a:moveTo>
                    <a:lnTo>
                      <a:pt x="751399" y="2152050"/>
                    </a:lnTo>
                    <a:lnTo>
                      <a:pt x="751399" y="2250281"/>
                    </a:lnTo>
                    <a:lnTo>
                      <a:pt x="653167" y="2250281"/>
                    </a:lnTo>
                    <a:lnTo>
                      <a:pt x="653167" y="2152050"/>
                    </a:lnTo>
                    <a:close/>
                    <a:moveTo>
                      <a:pt x="760324" y="2152050"/>
                    </a:moveTo>
                    <a:lnTo>
                      <a:pt x="858555" y="2152050"/>
                    </a:lnTo>
                    <a:lnTo>
                      <a:pt x="858555" y="2250281"/>
                    </a:lnTo>
                    <a:lnTo>
                      <a:pt x="760324" y="2250281"/>
                    </a:lnTo>
                    <a:lnTo>
                      <a:pt x="760324" y="2152050"/>
                    </a:lnTo>
                    <a:close/>
                    <a:moveTo>
                      <a:pt x="867480" y="2152050"/>
                    </a:moveTo>
                    <a:lnTo>
                      <a:pt x="965711" y="2152050"/>
                    </a:lnTo>
                    <a:lnTo>
                      <a:pt x="965711" y="2250281"/>
                    </a:lnTo>
                    <a:lnTo>
                      <a:pt x="867480" y="2250281"/>
                    </a:lnTo>
                    <a:lnTo>
                      <a:pt x="867480" y="2152050"/>
                    </a:lnTo>
                    <a:close/>
                    <a:moveTo>
                      <a:pt x="974636" y="2152050"/>
                    </a:moveTo>
                    <a:lnTo>
                      <a:pt x="1072867" y="2152050"/>
                    </a:lnTo>
                    <a:lnTo>
                      <a:pt x="1072867" y="2250281"/>
                    </a:lnTo>
                    <a:lnTo>
                      <a:pt x="974636" y="2250281"/>
                    </a:lnTo>
                    <a:lnTo>
                      <a:pt x="974636" y="2152050"/>
                    </a:lnTo>
                    <a:close/>
                    <a:moveTo>
                      <a:pt x="1081792" y="2152050"/>
                    </a:moveTo>
                    <a:lnTo>
                      <a:pt x="1180024" y="2152050"/>
                    </a:lnTo>
                    <a:lnTo>
                      <a:pt x="1180024" y="2250281"/>
                    </a:lnTo>
                    <a:lnTo>
                      <a:pt x="1081792" y="2250281"/>
                    </a:lnTo>
                    <a:lnTo>
                      <a:pt x="1081792" y="2152050"/>
                    </a:lnTo>
                    <a:close/>
                    <a:moveTo>
                      <a:pt x="1188949" y="2152050"/>
                    </a:moveTo>
                    <a:lnTo>
                      <a:pt x="1287180" y="2152050"/>
                    </a:lnTo>
                    <a:lnTo>
                      <a:pt x="1287180" y="2250281"/>
                    </a:lnTo>
                    <a:lnTo>
                      <a:pt x="1188949" y="2250281"/>
                    </a:lnTo>
                    <a:lnTo>
                      <a:pt x="1188949" y="2152050"/>
                    </a:lnTo>
                    <a:close/>
                    <a:moveTo>
                      <a:pt x="1296105" y="2152050"/>
                    </a:moveTo>
                    <a:lnTo>
                      <a:pt x="1394336" y="2152050"/>
                    </a:lnTo>
                    <a:lnTo>
                      <a:pt x="1394336" y="2250281"/>
                    </a:lnTo>
                    <a:lnTo>
                      <a:pt x="1296105" y="2250281"/>
                    </a:lnTo>
                    <a:lnTo>
                      <a:pt x="1296105" y="2152050"/>
                    </a:lnTo>
                    <a:close/>
                    <a:moveTo>
                      <a:pt x="1403261" y="2152050"/>
                    </a:moveTo>
                    <a:lnTo>
                      <a:pt x="1501492" y="2152050"/>
                    </a:lnTo>
                    <a:lnTo>
                      <a:pt x="1501492" y="2250281"/>
                    </a:lnTo>
                    <a:lnTo>
                      <a:pt x="1403261" y="2250281"/>
                    </a:lnTo>
                    <a:lnTo>
                      <a:pt x="1403261" y="2152050"/>
                    </a:lnTo>
                    <a:close/>
                    <a:moveTo>
                      <a:pt x="1510417" y="2152050"/>
                    </a:moveTo>
                    <a:lnTo>
                      <a:pt x="1608649" y="2152050"/>
                    </a:lnTo>
                    <a:lnTo>
                      <a:pt x="1608649" y="2250281"/>
                    </a:lnTo>
                    <a:lnTo>
                      <a:pt x="1510417" y="2250281"/>
                    </a:lnTo>
                    <a:lnTo>
                      <a:pt x="1510417" y="2152050"/>
                    </a:lnTo>
                    <a:close/>
                    <a:moveTo>
                      <a:pt x="1510417" y="2143125"/>
                    </a:moveTo>
                    <a:lnTo>
                      <a:pt x="1510417" y="2044894"/>
                    </a:lnTo>
                    <a:lnTo>
                      <a:pt x="1608649" y="2044894"/>
                    </a:lnTo>
                    <a:lnTo>
                      <a:pt x="1608649" y="2143125"/>
                    </a:lnTo>
                    <a:lnTo>
                      <a:pt x="1510417" y="2143125"/>
                    </a:lnTo>
                    <a:close/>
                    <a:moveTo>
                      <a:pt x="1617574" y="2044894"/>
                    </a:moveTo>
                    <a:lnTo>
                      <a:pt x="1715805" y="2044894"/>
                    </a:lnTo>
                    <a:lnTo>
                      <a:pt x="1715805" y="2143125"/>
                    </a:lnTo>
                    <a:lnTo>
                      <a:pt x="1617574" y="2143125"/>
                    </a:lnTo>
                    <a:lnTo>
                      <a:pt x="1617574" y="2044894"/>
                    </a:lnTo>
                    <a:close/>
                    <a:moveTo>
                      <a:pt x="1617574" y="2035969"/>
                    </a:moveTo>
                    <a:lnTo>
                      <a:pt x="1617574" y="1937737"/>
                    </a:lnTo>
                    <a:lnTo>
                      <a:pt x="1715805" y="1937737"/>
                    </a:lnTo>
                    <a:lnTo>
                      <a:pt x="1715805" y="2035969"/>
                    </a:lnTo>
                    <a:lnTo>
                      <a:pt x="1617574" y="2035969"/>
                    </a:lnTo>
                    <a:close/>
                    <a:moveTo>
                      <a:pt x="1617574" y="1928812"/>
                    </a:moveTo>
                    <a:lnTo>
                      <a:pt x="1617574" y="1830581"/>
                    </a:lnTo>
                    <a:lnTo>
                      <a:pt x="1715805" y="1830581"/>
                    </a:lnTo>
                    <a:lnTo>
                      <a:pt x="1715805" y="1928812"/>
                    </a:lnTo>
                    <a:lnTo>
                      <a:pt x="1617574" y="1928812"/>
                    </a:lnTo>
                    <a:close/>
                    <a:moveTo>
                      <a:pt x="1617574" y="1821656"/>
                    </a:moveTo>
                    <a:lnTo>
                      <a:pt x="1617574" y="1723425"/>
                    </a:lnTo>
                    <a:lnTo>
                      <a:pt x="1715805" y="1723425"/>
                    </a:lnTo>
                    <a:lnTo>
                      <a:pt x="1715805" y="1821656"/>
                    </a:lnTo>
                    <a:lnTo>
                      <a:pt x="1617574" y="1821656"/>
                    </a:lnTo>
                    <a:close/>
                    <a:moveTo>
                      <a:pt x="1617574" y="1714500"/>
                    </a:moveTo>
                    <a:lnTo>
                      <a:pt x="1617574" y="1616269"/>
                    </a:lnTo>
                    <a:lnTo>
                      <a:pt x="1715805" y="1616269"/>
                    </a:lnTo>
                    <a:lnTo>
                      <a:pt x="1715805" y="1714500"/>
                    </a:lnTo>
                    <a:lnTo>
                      <a:pt x="1617574" y="1714500"/>
                    </a:lnTo>
                    <a:close/>
                    <a:moveTo>
                      <a:pt x="1617574" y="1607344"/>
                    </a:moveTo>
                    <a:lnTo>
                      <a:pt x="1617574" y="1509112"/>
                    </a:lnTo>
                    <a:lnTo>
                      <a:pt x="1715805" y="1509112"/>
                    </a:lnTo>
                    <a:lnTo>
                      <a:pt x="1715805" y="1607344"/>
                    </a:lnTo>
                    <a:lnTo>
                      <a:pt x="1617574" y="1607344"/>
                    </a:lnTo>
                    <a:close/>
                    <a:moveTo>
                      <a:pt x="1617574" y="1500187"/>
                    </a:moveTo>
                    <a:lnTo>
                      <a:pt x="1617574" y="1401956"/>
                    </a:lnTo>
                    <a:lnTo>
                      <a:pt x="1715805" y="1401956"/>
                    </a:lnTo>
                    <a:lnTo>
                      <a:pt x="1715805" y="1500187"/>
                    </a:lnTo>
                    <a:lnTo>
                      <a:pt x="1617574" y="1500187"/>
                    </a:lnTo>
                    <a:close/>
                    <a:moveTo>
                      <a:pt x="1617574" y="1393031"/>
                    </a:moveTo>
                    <a:lnTo>
                      <a:pt x="1617574" y="1294800"/>
                    </a:lnTo>
                    <a:lnTo>
                      <a:pt x="1715805" y="1294800"/>
                    </a:lnTo>
                    <a:lnTo>
                      <a:pt x="1715805" y="1393031"/>
                    </a:lnTo>
                    <a:lnTo>
                      <a:pt x="1617574" y="1393031"/>
                    </a:lnTo>
                    <a:close/>
                    <a:moveTo>
                      <a:pt x="1617574" y="1285875"/>
                    </a:moveTo>
                    <a:lnTo>
                      <a:pt x="1617574" y="1187644"/>
                    </a:lnTo>
                    <a:lnTo>
                      <a:pt x="1715805" y="1187644"/>
                    </a:lnTo>
                    <a:lnTo>
                      <a:pt x="1715805" y="1285875"/>
                    </a:lnTo>
                    <a:lnTo>
                      <a:pt x="1617574" y="1285875"/>
                    </a:lnTo>
                    <a:close/>
                    <a:moveTo>
                      <a:pt x="1617574" y="1178719"/>
                    </a:moveTo>
                    <a:lnTo>
                      <a:pt x="1617574" y="1080487"/>
                    </a:lnTo>
                    <a:lnTo>
                      <a:pt x="1715805" y="1080487"/>
                    </a:lnTo>
                    <a:lnTo>
                      <a:pt x="1715805" y="1178719"/>
                    </a:lnTo>
                    <a:lnTo>
                      <a:pt x="1617574" y="1178719"/>
                    </a:lnTo>
                    <a:close/>
                    <a:moveTo>
                      <a:pt x="1617574" y="1071562"/>
                    </a:moveTo>
                    <a:lnTo>
                      <a:pt x="1617574" y="973331"/>
                    </a:lnTo>
                    <a:lnTo>
                      <a:pt x="1715805" y="973331"/>
                    </a:lnTo>
                    <a:lnTo>
                      <a:pt x="1715805" y="1071562"/>
                    </a:lnTo>
                    <a:lnTo>
                      <a:pt x="1617574" y="1071562"/>
                    </a:lnTo>
                    <a:close/>
                    <a:moveTo>
                      <a:pt x="1617574" y="964406"/>
                    </a:moveTo>
                    <a:lnTo>
                      <a:pt x="1617574" y="866175"/>
                    </a:lnTo>
                    <a:lnTo>
                      <a:pt x="1715805" y="866175"/>
                    </a:lnTo>
                    <a:lnTo>
                      <a:pt x="1715805" y="964406"/>
                    </a:lnTo>
                    <a:lnTo>
                      <a:pt x="1617574" y="964406"/>
                    </a:lnTo>
                    <a:close/>
                    <a:moveTo>
                      <a:pt x="1617574" y="857250"/>
                    </a:moveTo>
                    <a:lnTo>
                      <a:pt x="1617574" y="759019"/>
                    </a:lnTo>
                    <a:lnTo>
                      <a:pt x="1715805" y="759019"/>
                    </a:lnTo>
                    <a:lnTo>
                      <a:pt x="1715805" y="857250"/>
                    </a:lnTo>
                    <a:lnTo>
                      <a:pt x="1617574" y="857250"/>
                    </a:lnTo>
                    <a:close/>
                    <a:moveTo>
                      <a:pt x="1617574" y="750094"/>
                    </a:moveTo>
                    <a:lnTo>
                      <a:pt x="1617574" y="651862"/>
                    </a:lnTo>
                    <a:lnTo>
                      <a:pt x="1715805" y="651862"/>
                    </a:lnTo>
                    <a:lnTo>
                      <a:pt x="1715805" y="750094"/>
                    </a:lnTo>
                    <a:lnTo>
                      <a:pt x="1617574" y="750094"/>
                    </a:lnTo>
                    <a:close/>
                    <a:moveTo>
                      <a:pt x="1617574" y="642938"/>
                    </a:moveTo>
                    <a:lnTo>
                      <a:pt x="1617574" y="544706"/>
                    </a:lnTo>
                    <a:lnTo>
                      <a:pt x="1715805" y="544706"/>
                    </a:lnTo>
                    <a:lnTo>
                      <a:pt x="1715805" y="642938"/>
                    </a:lnTo>
                    <a:lnTo>
                      <a:pt x="1617574" y="642938"/>
                    </a:lnTo>
                    <a:close/>
                    <a:moveTo>
                      <a:pt x="1617574" y="535781"/>
                    </a:moveTo>
                    <a:lnTo>
                      <a:pt x="1617574" y="437550"/>
                    </a:lnTo>
                    <a:lnTo>
                      <a:pt x="1715805" y="437550"/>
                    </a:lnTo>
                    <a:lnTo>
                      <a:pt x="1715805" y="535781"/>
                    </a:lnTo>
                    <a:lnTo>
                      <a:pt x="1617574" y="535781"/>
                    </a:lnTo>
                    <a:close/>
                    <a:moveTo>
                      <a:pt x="1617574" y="428625"/>
                    </a:moveTo>
                    <a:lnTo>
                      <a:pt x="1617574" y="330394"/>
                    </a:lnTo>
                    <a:lnTo>
                      <a:pt x="1715805" y="330394"/>
                    </a:lnTo>
                    <a:lnTo>
                      <a:pt x="1715805" y="428625"/>
                    </a:lnTo>
                    <a:lnTo>
                      <a:pt x="1617574" y="428625"/>
                    </a:lnTo>
                    <a:close/>
                    <a:moveTo>
                      <a:pt x="1617574" y="321469"/>
                    </a:moveTo>
                    <a:lnTo>
                      <a:pt x="1617574" y="223237"/>
                    </a:lnTo>
                    <a:lnTo>
                      <a:pt x="1715805" y="223237"/>
                    </a:lnTo>
                    <a:lnTo>
                      <a:pt x="1715805" y="321469"/>
                    </a:lnTo>
                    <a:lnTo>
                      <a:pt x="1617574" y="321469"/>
                    </a:lnTo>
                    <a:close/>
                    <a:moveTo>
                      <a:pt x="1617574" y="214313"/>
                    </a:moveTo>
                    <a:lnTo>
                      <a:pt x="1617574" y="116081"/>
                    </a:lnTo>
                    <a:lnTo>
                      <a:pt x="1715805" y="116081"/>
                    </a:lnTo>
                    <a:lnTo>
                      <a:pt x="1715805" y="214313"/>
                    </a:lnTo>
                    <a:lnTo>
                      <a:pt x="1617574" y="214313"/>
                    </a:lnTo>
                    <a:close/>
                    <a:moveTo>
                      <a:pt x="1617574" y="107156"/>
                    </a:moveTo>
                    <a:lnTo>
                      <a:pt x="1617574" y="8925"/>
                    </a:lnTo>
                    <a:lnTo>
                      <a:pt x="1715805" y="8925"/>
                    </a:lnTo>
                    <a:lnTo>
                      <a:pt x="1715805" y="107156"/>
                    </a:lnTo>
                    <a:lnTo>
                      <a:pt x="1617574" y="107156"/>
                    </a:lnTo>
                    <a:close/>
                    <a:moveTo>
                      <a:pt x="1608639" y="107156"/>
                    </a:moveTo>
                    <a:lnTo>
                      <a:pt x="1510408" y="107156"/>
                    </a:lnTo>
                    <a:lnTo>
                      <a:pt x="1510408" y="8925"/>
                    </a:lnTo>
                    <a:lnTo>
                      <a:pt x="1608639" y="8925"/>
                    </a:lnTo>
                    <a:lnTo>
                      <a:pt x="1608639" y="107156"/>
                    </a:lnTo>
                    <a:close/>
                    <a:moveTo>
                      <a:pt x="1501483" y="107156"/>
                    </a:moveTo>
                    <a:lnTo>
                      <a:pt x="1403252" y="107156"/>
                    </a:lnTo>
                    <a:lnTo>
                      <a:pt x="1403252" y="8925"/>
                    </a:lnTo>
                    <a:lnTo>
                      <a:pt x="1501483" y="8925"/>
                    </a:lnTo>
                    <a:lnTo>
                      <a:pt x="1501483" y="107156"/>
                    </a:lnTo>
                    <a:close/>
                    <a:moveTo>
                      <a:pt x="1394327" y="107156"/>
                    </a:moveTo>
                    <a:lnTo>
                      <a:pt x="1296095" y="107156"/>
                    </a:lnTo>
                    <a:lnTo>
                      <a:pt x="1296095" y="8925"/>
                    </a:lnTo>
                    <a:lnTo>
                      <a:pt x="1394327" y="8925"/>
                    </a:lnTo>
                    <a:lnTo>
                      <a:pt x="1394327" y="107156"/>
                    </a:lnTo>
                    <a:close/>
                    <a:moveTo>
                      <a:pt x="1287171" y="107156"/>
                    </a:moveTo>
                    <a:lnTo>
                      <a:pt x="1188939" y="107156"/>
                    </a:lnTo>
                    <a:lnTo>
                      <a:pt x="1188939" y="8925"/>
                    </a:lnTo>
                    <a:lnTo>
                      <a:pt x="1287171" y="8925"/>
                    </a:lnTo>
                    <a:lnTo>
                      <a:pt x="1287171" y="107156"/>
                    </a:lnTo>
                    <a:close/>
                    <a:moveTo>
                      <a:pt x="1180014" y="107156"/>
                    </a:moveTo>
                    <a:lnTo>
                      <a:pt x="1081783" y="107156"/>
                    </a:lnTo>
                    <a:lnTo>
                      <a:pt x="1081783" y="8925"/>
                    </a:lnTo>
                    <a:lnTo>
                      <a:pt x="1180014" y="8925"/>
                    </a:lnTo>
                    <a:lnTo>
                      <a:pt x="1180014" y="107156"/>
                    </a:lnTo>
                    <a:close/>
                    <a:moveTo>
                      <a:pt x="1072858" y="107156"/>
                    </a:moveTo>
                    <a:lnTo>
                      <a:pt x="974627" y="107156"/>
                    </a:lnTo>
                    <a:lnTo>
                      <a:pt x="974627" y="8925"/>
                    </a:lnTo>
                    <a:lnTo>
                      <a:pt x="1072858" y="8925"/>
                    </a:lnTo>
                    <a:lnTo>
                      <a:pt x="1072858" y="107156"/>
                    </a:lnTo>
                    <a:close/>
                    <a:moveTo>
                      <a:pt x="965702" y="107156"/>
                    </a:moveTo>
                    <a:lnTo>
                      <a:pt x="867470" y="107156"/>
                    </a:lnTo>
                    <a:lnTo>
                      <a:pt x="867470" y="8925"/>
                    </a:lnTo>
                    <a:lnTo>
                      <a:pt x="965702" y="8925"/>
                    </a:lnTo>
                    <a:lnTo>
                      <a:pt x="965702" y="107156"/>
                    </a:lnTo>
                    <a:close/>
                    <a:moveTo>
                      <a:pt x="858546" y="107156"/>
                    </a:moveTo>
                    <a:lnTo>
                      <a:pt x="760314" y="107156"/>
                    </a:lnTo>
                    <a:lnTo>
                      <a:pt x="760314" y="8925"/>
                    </a:lnTo>
                    <a:lnTo>
                      <a:pt x="858546" y="8925"/>
                    </a:lnTo>
                    <a:lnTo>
                      <a:pt x="858546" y="107156"/>
                    </a:lnTo>
                    <a:close/>
                    <a:moveTo>
                      <a:pt x="751389" y="107156"/>
                    </a:moveTo>
                    <a:lnTo>
                      <a:pt x="653158" y="107156"/>
                    </a:lnTo>
                    <a:lnTo>
                      <a:pt x="653158" y="8925"/>
                    </a:lnTo>
                    <a:lnTo>
                      <a:pt x="751389" y="8925"/>
                    </a:lnTo>
                    <a:lnTo>
                      <a:pt x="751389" y="107156"/>
                    </a:lnTo>
                    <a:close/>
                    <a:moveTo>
                      <a:pt x="644233" y="107156"/>
                    </a:moveTo>
                    <a:lnTo>
                      <a:pt x="546002" y="107156"/>
                    </a:lnTo>
                    <a:lnTo>
                      <a:pt x="546002" y="8925"/>
                    </a:lnTo>
                    <a:lnTo>
                      <a:pt x="644233" y="8925"/>
                    </a:lnTo>
                    <a:lnTo>
                      <a:pt x="644233" y="107156"/>
                    </a:lnTo>
                    <a:close/>
                    <a:moveTo>
                      <a:pt x="537077" y="107156"/>
                    </a:moveTo>
                    <a:lnTo>
                      <a:pt x="438845" y="107156"/>
                    </a:lnTo>
                    <a:lnTo>
                      <a:pt x="438845" y="8925"/>
                    </a:lnTo>
                    <a:lnTo>
                      <a:pt x="537077" y="8925"/>
                    </a:lnTo>
                    <a:lnTo>
                      <a:pt x="537077" y="107156"/>
                    </a:lnTo>
                    <a:close/>
                    <a:moveTo>
                      <a:pt x="429920" y="107156"/>
                    </a:moveTo>
                    <a:lnTo>
                      <a:pt x="331689" y="107156"/>
                    </a:lnTo>
                    <a:lnTo>
                      <a:pt x="331689" y="8925"/>
                    </a:lnTo>
                    <a:lnTo>
                      <a:pt x="429920" y="8925"/>
                    </a:lnTo>
                    <a:lnTo>
                      <a:pt x="429920" y="107156"/>
                    </a:lnTo>
                    <a:close/>
                    <a:moveTo>
                      <a:pt x="322764" y="107156"/>
                    </a:moveTo>
                    <a:lnTo>
                      <a:pt x="224533" y="107156"/>
                    </a:lnTo>
                    <a:lnTo>
                      <a:pt x="224533" y="8925"/>
                    </a:lnTo>
                    <a:lnTo>
                      <a:pt x="322764" y="8925"/>
                    </a:lnTo>
                    <a:lnTo>
                      <a:pt x="322764" y="107156"/>
                    </a:lnTo>
                    <a:close/>
                    <a:moveTo>
                      <a:pt x="215608" y="107156"/>
                    </a:moveTo>
                    <a:lnTo>
                      <a:pt x="117377" y="107156"/>
                    </a:lnTo>
                    <a:lnTo>
                      <a:pt x="117377" y="8925"/>
                    </a:lnTo>
                    <a:lnTo>
                      <a:pt x="215608" y="8925"/>
                    </a:lnTo>
                    <a:lnTo>
                      <a:pt x="215608" y="107156"/>
                    </a:lnTo>
                    <a:close/>
                    <a:moveTo>
                      <a:pt x="215608" y="116081"/>
                    </a:moveTo>
                    <a:lnTo>
                      <a:pt x="215608" y="214313"/>
                    </a:lnTo>
                    <a:lnTo>
                      <a:pt x="117377" y="214313"/>
                    </a:lnTo>
                    <a:lnTo>
                      <a:pt x="117377" y="116081"/>
                    </a:lnTo>
                    <a:lnTo>
                      <a:pt x="215608" y="116081"/>
                    </a:lnTo>
                    <a:close/>
                    <a:moveTo>
                      <a:pt x="108452" y="214313"/>
                    </a:moveTo>
                    <a:lnTo>
                      <a:pt x="8925" y="214313"/>
                    </a:lnTo>
                    <a:lnTo>
                      <a:pt x="8925" y="116081"/>
                    </a:lnTo>
                    <a:lnTo>
                      <a:pt x="108452" y="116081"/>
                    </a:lnTo>
                    <a:lnTo>
                      <a:pt x="108452" y="214313"/>
                    </a:lnTo>
                    <a:close/>
                    <a:moveTo>
                      <a:pt x="8925" y="223237"/>
                    </a:moveTo>
                    <a:lnTo>
                      <a:pt x="108452" y="223237"/>
                    </a:lnTo>
                    <a:lnTo>
                      <a:pt x="108452" y="321469"/>
                    </a:lnTo>
                    <a:lnTo>
                      <a:pt x="8925" y="321469"/>
                    </a:lnTo>
                    <a:lnTo>
                      <a:pt x="8925" y="223237"/>
                    </a:lnTo>
                    <a:close/>
                    <a:moveTo>
                      <a:pt x="108452" y="330394"/>
                    </a:moveTo>
                    <a:lnTo>
                      <a:pt x="108452" y="428625"/>
                    </a:lnTo>
                    <a:lnTo>
                      <a:pt x="8925" y="428625"/>
                    </a:lnTo>
                    <a:lnTo>
                      <a:pt x="8925" y="330394"/>
                    </a:lnTo>
                    <a:lnTo>
                      <a:pt x="108452" y="330394"/>
                    </a:lnTo>
                    <a:close/>
                    <a:moveTo>
                      <a:pt x="8925" y="437550"/>
                    </a:moveTo>
                    <a:lnTo>
                      <a:pt x="108452" y="437550"/>
                    </a:lnTo>
                    <a:lnTo>
                      <a:pt x="108452" y="535781"/>
                    </a:lnTo>
                    <a:lnTo>
                      <a:pt x="8925" y="535781"/>
                    </a:lnTo>
                    <a:lnTo>
                      <a:pt x="8925" y="437550"/>
                    </a:lnTo>
                    <a:close/>
                    <a:moveTo>
                      <a:pt x="108452" y="544706"/>
                    </a:moveTo>
                    <a:lnTo>
                      <a:pt x="108452" y="642938"/>
                    </a:lnTo>
                    <a:lnTo>
                      <a:pt x="8925" y="642938"/>
                    </a:lnTo>
                    <a:lnTo>
                      <a:pt x="8925" y="544706"/>
                    </a:lnTo>
                    <a:lnTo>
                      <a:pt x="108452" y="544706"/>
                    </a:lnTo>
                    <a:close/>
                    <a:moveTo>
                      <a:pt x="8925" y="651862"/>
                    </a:moveTo>
                    <a:lnTo>
                      <a:pt x="108452" y="651862"/>
                    </a:lnTo>
                    <a:lnTo>
                      <a:pt x="108452" y="750094"/>
                    </a:lnTo>
                    <a:lnTo>
                      <a:pt x="8925" y="750094"/>
                    </a:lnTo>
                    <a:lnTo>
                      <a:pt x="8925" y="651862"/>
                    </a:lnTo>
                    <a:close/>
                    <a:moveTo>
                      <a:pt x="108452" y="759019"/>
                    </a:moveTo>
                    <a:lnTo>
                      <a:pt x="108452" y="857250"/>
                    </a:lnTo>
                    <a:lnTo>
                      <a:pt x="8925" y="857250"/>
                    </a:lnTo>
                    <a:lnTo>
                      <a:pt x="8925" y="759019"/>
                    </a:lnTo>
                    <a:lnTo>
                      <a:pt x="108452" y="759019"/>
                    </a:lnTo>
                    <a:close/>
                    <a:moveTo>
                      <a:pt x="8925" y="866175"/>
                    </a:moveTo>
                    <a:lnTo>
                      <a:pt x="108452" y="866175"/>
                    </a:lnTo>
                    <a:lnTo>
                      <a:pt x="108452" y="964406"/>
                    </a:lnTo>
                    <a:lnTo>
                      <a:pt x="8925" y="964406"/>
                    </a:lnTo>
                    <a:lnTo>
                      <a:pt x="8925" y="866175"/>
                    </a:lnTo>
                    <a:close/>
                    <a:moveTo>
                      <a:pt x="108452" y="973331"/>
                    </a:moveTo>
                    <a:lnTo>
                      <a:pt x="108452" y="1071562"/>
                    </a:lnTo>
                    <a:lnTo>
                      <a:pt x="8925" y="1071562"/>
                    </a:lnTo>
                    <a:lnTo>
                      <a:pt x="8925" y="973331"/>
                    </a:lnTo>
                    <a:lnTo>
                      <a:pt x="108452" y="973331"/>
                    </a:lnTo>
                    <a:close/>
                    <a:moveTo>
                      <a:pt x="8925" y="1080487"/>
                    </a:moveTo>
                    <a:lnTo>
                      <a:pt x="108452" y="1080487"/>
                    </a:lnTo>
                    <a:lnTo>
                      <a:pt x="108452" y="1178719"/>
                    </a:lnTo>
                    <a:lnTo>
                      <a:pt x="8925" y="1178719"/>
                    </a:lnTo>
                    <a:lnTo>
                      <a:pt x="8925" y="1080487"/>
                    </a:lnTo>
                    <a:close/>
                    <a:moveTo>
                      <a:pt x="108452" y="1187644"/>
                    </a:moveTo>
                    <a:lnTo>
                      <a:pt x="108452" y="1285875"/>
                    </a:lnTo>
                    <a:lnTo>
                      <a:pt x="8925" y="1285875"/>
                    </a:lnTo>
                    <a:lnTo>
                      <a:pt x="8925" y="1187644"/>
                    </a:lnTo>
                    <a:lnTo>
                      <a:pt x="108452" y="1187644"/>
                    </a:lnTo>
                    <a:close/>
                    <a:moveTo>
                      <a:pt x="8925" y="1294800"/>
                    </a:moveTo>
                    <a:lnTo>
                      <a:pt x="108452" y="1294800"/>
                    </a:lnTo>
                    <a:lnTo>
                      <a:pt x="108452" y="1393031"/>
                    </a:lnTo>
                    <a:lnTo>
                      <a:pt x="8925" y="1393031"/>
                    </a:lnTo>
                    <a:lnTo>
                      <a:pt x="8925" y="1294800"/>
                    </a:lnTo>
                    <a:close/>
                    <a:moveTo>
                      <a:pt x="108452" y="1401956"/>
                    </a:moveTo>
                    <a:lnTo>
                      <a:pt x="108452" y="1500187"/>
                    </a:lnTo>
                    <a:lnTo>
                      <a:pt x="8925" y="1500187"/>
                    </a:lnTo>
                    <a:lnTo>
                      <a:pt x="8925" y="1401956"/>
                    </a:lnTo>
                    <a:lnTo>
                      <a:pt x="108452" y="1401956"/>
                    </a:lnTo>
                    <a:close/>
                    <a:moveTo>
                      <a:pt x="8925" y="1509112"/>
                    </a:moveTo>
                    <a:lnTo>
                      <a:pt x="108452" y="1509112"/>
                    </a:lnTo>
                    <a:lnTo>
                      <a:pt x="108452" y="1607344"/>
                    </a:lnTo>
                    <a:lnTo>
                      <a:pt x="8925" y="1607344"/>
                    </a:lnTo>
                    <a:lnTo>
                      <a:pt x="8925" y="1509112"/>
                    </a:lnTo>
                    <a:close/>
                    <a:moveTo>
                      <a:pt x="108452" y="1616269"/>
                    </a:moveTo>
                    <a:lnTo>
                      <a:pt x="108452" y="1714500"/>
                    </a:lnTo>
                    <a:lnTo>
                      <a:pt x="8925" y="1714500"/>
                    </a:lnTo>
                    <a:lnTo>
                      <a:pt x="8925" y="1616269"/>
                    </a:lnTo>
                    <a:lnTo>
                      <a:pt x="108452" y="1616269"/>
                    </a:lnTo>
                    <a:close/>
                    <a:moveTo>
                      <a:pt x="8925" y="1723425"/>
                    </a:moveTo>
                    <a:lnTo>
                      <a:pt x="108452" y="1723425"/>
                    </a:lnTo>
                    <a:lnTo>
                      <a:pt x="108452" y="1821656"/>
                    </a:lnTo>
                    <a:lnTo>
                      <a:pt x="8925" y="1821656"/>
                    </a:lnTo>
                    <a:lnTo>
                      <a:pt x="8925" y="1723425"/>
                    </a:lnTo>
                    <a:close/>
                    <a:moveTo>
                      <a:pt x="108452" y="1830581"/>
                    </a:moveTo>
                    <a:lnTo>
                      <a:pt x="108452" y="1928812"/>
                    </a:lnTo>
                    <a:lnTo>
                      <a:pt x="8925" y="1928812"/>
                    </a:lnTo>
                    <a:lnTo>
                      <a:pt x="8925" y="1830581"/>
                    </a:lnTo>
                    <a:lnTo>
                      <a:pt x="108452" y="1830581"/>
                    </a:lnTo>
                    <a:close/>
                    <a:moveTo>
                      <a:pt x="8925" y="1937737"/>
                    </a:moveTo>
                    <a:lnTo>
                      <a:pt x="108452" y="1937737"/>
                    </a:lnTo>
                    <a:lnTo>
                      <a:pt x="108452" y="2035969"/>
                    </a:lnTo>
                    <a:lnTo>
                      <a:pt x="8925" y="2035969"/>
                    </a:lnTo>
                    <a:lnTo>
                      <a:pt x="8925" y="1937737"/>
                    </a:lnTo>
                    <a:close/>
                    <a:moveTo>
                      <a:pt x="108452" y="2044894"/>
                    </a:moveTo>
                    <a:lnTo>
                      <a:pt x="108452" y="2143125"/>
                    </a:lnTo>
                    <a:lnTo>
                      <a:pt x="8925" y="2143125"/>
                    </a:lnTo>
                    <a:lnTo>
                      <a:pt x="8925" y="2044894"/>
                    </a:lnTo>
                    <a:lnTo>
                      <a:pt x="108452" y="2044894"/>
                    </a:lnTo>
                    <a:close/>
                    <a:moveTo>
                      <a:pt x="8925" y="2152050"/>
                    </a:moveTo>
                    <a:lnTo>
                      <a:pt x="108452" y="2152050"/>
                    </a:lnTo>
                    <a:lnTo>
                      <a:pt x="108452" y="2250281"/>
                    </a:lnTo>
                    <a:lnTo>
                      <a:pt x="8925" y="2250281"/>
                    </a:lnTo>
                    <a:lnTo>
                      <a:pt x="8925" y="2152050"/>
                    </a:lnTo>
                    <a:close/>
                    <a:moveTo>
                      <a:pt x="117386" y="2152050"/>
                    </a:moveTo>
                    <a:lnTo>
                      <a:pt x="215618" y="2152050"/>
                    </a:lnTo>
                    <a:lnTo>
                      <a:pt x="215618" y="2250281"/>
                    </a:lnTo>
                    <a:lnTo>
                      <a:pt x="117386" y="2250281"/>
                    </a:lnTo>
                    <a:lnTo>
                      <a:pt x="117386" y="2152050"/>
                    </a:lnTo>
                    <a:close/>
                    <a:moveTo>
                      <a:pt x="215608" y="2259206"/>
                    </a:moveTo>
                    <a:lnTo>
                      <a:pt x="215608" y="2357437"/>
                    </a:lnTo>
                    <a:lnTo>
                      <a:pt x="117377" y="2357437"/>
                    </a:lnTo>
                    <a:lnTo>
                      <a:pt x="117377" y="2259206"/>
                    </a:lnTo>
                    <a:lnTo>
                      <a:pt x="215608" y="2259206"/>
                    </a:lnTo>
                    <a:close/>
                    <a:moveTo>
                      <a:pt x="224542" y="2259206"/>
                    </a:moveTo>
                    <a:lnTo>
                      <a:pt x="322774" y="2259206"/>
                    </a:lnTo>
                    <a:lnTo>
                      <a:pt x="322774" y="2357437"/>
                    </a:lnTo>
                    <a:lnTo>
                      <a:pt x="224542" y="2357437"/>
                    </a:lnTo>
                    <a:lnTo>
                      <a:pt x="224542" y="2259206"/>
                    </a:lnTo>
                    <a:close/>
                    <a:moveTo>
                      <a:pt x="331699" y="2259206"/>
                    </a:moveTo>
                    <a:lnTo>
                      <a:pt x="429930" y="2259206"/>
                    </a:lnTo>
                    <a:lnTo>
                      <a:pt x="429930" y="2357437"/>
                    </a:lnTo>
                    <a:lnTo>
                      <a:pt x="331699" y="2357437"/>
                    </a:lnTo>
                    <a:lnTo>
                      <a:pt x="331699" y="2259206"/>
                    </a:lnTo>
                    <a:close/>
                    <a:moveTo>
                      <a:pt x="438855" y="2259206"/>
                    </a:moveTo>
                    <a:lnTo>
                      <a:pt x="537086" y="2259206"/>
                    </a:lnTo>
                    <a:lnTo>
                      <a:pt x="537086" y="2357437"/>
                    </a:lnTo>
                    <a:lnTo>
                      <a:pt x="438855" y="2357437"/>
                    </a:lnTo>
                    <a:lnTo>
                      <a:pt x="438855" y="2259206"/>
                    </a:lnTo>
                    <a:close/>
                    <a:moveTo>
                      <a:pt x="546011" y="2259206"/>
                    </a:moveTo>
                    <a:lnTo>
                      <a:pt x="644243" y="2259206"/>
                    </a:lnTo>
                    <a:lnTo>
                      <a:pt x="644243" y="2357437"/>
                    </a:lnTo>
                    <a:lnTo>
                      <a:pt x="546011" y="2357437"/>
                    </a:lnTo>
                    <a:lnTo>
                      <a:pt x="546011" y="2259206"/>
                    </a:lnTo>
                    <a:close/>
                    <a:moveTo>
                      <a:pt x="653167" y="2259206"/>
                    </a:moveTo>
                    <a:lnTo>
                      <a:pt x="751399" y="2259206"/>
                    </a:lnTo>
                    <a:lnTo>
                      <a:pt x="751399" y="2357437"/>
                    </a:lnTo>
                    <a:lnTo>
                      <a:pt x="653167" y="2357437"/>
                    </a:lnTo>
                    <a:lnTo>
                      <a:pt x="653167" y="2259206"/>
                    </a:lnTo>
                    <a:close/>
                    <a:moveTo>
                      <a:pt x="760324" y="2259206"/>
                    </a:moveTo>
                    <a:lnTo>
                      <a:pt x="858555" y="2259206"/>
                    </a:lnTo>
                    <a:lnTo>
                      <a:pt x="858555" y="2357437"/>
                    </a:lnTo>
                    <a:lnTo>
                      <a:pt x="760324" y="2357437"/>
                    </a:lnTo>
                    <a:lnTo>
                      <a:pt x="760324" y="2259206"/>
                    </a:lnTo>
                    <a:close/>
                    <a:moveTo>
                      <a:pt x="867480" y="2259206"/>
                    </a:moveTo>
                    <a:lnTo>
                      <a:pt x="965711" y="2259206"/>
                    </a:lnTo>
                    <a:lnTo>
                      <a:pt x="965711" y="2357437"/>
                    </a:lnTo>
                    <a:lnTo>
                      <a:pt x="867480" y="2357437"/>
                    </a:lnTo>
                    <a:lnTo>
                      <a:pt x="867480" y="2259206"/>
                    </a:lnTo>
                    <a:close/>
                    <a:moveTo>
                      <a:pt x="974636" y="2259206"/>
                    </a:moveTo>
                    <a:lnTo>
                      <a:pt x="1072867" y="2259206"/>
                    </a:lnTo>
                    <a:lnTo>
                      <a:pt x="1072867" y="2357437"/>
                    </a:lnTo>
                    <a:lnTo>
                      <a:pt x="974636" y="2357437"/>
                    </a:lnTo>
                    <a:lnTo>
                      <a:pt x="974636" y="2259206"/>
                    </a:lnTo>
                    <a:close/>
                    <a:moveTo>
                      <a:pt x="1081792" y="2259206"/>
                    </a:moveTo>
                    <a:lnTo>
                      <a:pt x="1180024" y="2259206"/>
                    </a:lnTo>
                    <a:lnTo>
                      <a:pt x="1180024" y="2357437"/>
                    </a:lnTo>
                    <a:lnTo>
                      <a:pt x="1081792" y="2357437"/>
                    </a:lnTo>
                    <a:lnTo>
                      <a:pt x="1081792" y="2259206"/>
                    </a:lnTo>
                    <a:close/>
                    <a:moveTo>
                      <a:pt x="1188949" y="2259206"/>
                    </a:moveTo>
                    <a:lnTo>
                      <a:pt x="1287180" y="2259206"/>
                    </a:lnTo>
                    <a:lnTo>
                      <a:pt x="1287180" y="2357437"/>
                    </a:lnTo>
                    <a:lnTo>
                      <a:pt x="1188949" y="2357437"/>
                    </a:lnTo>
                    <a:lnTo>
                      <a:pt x="1188949" y="2259206"/>
                    </a:lnTo>
                    <a:close/>
                    <a:moveTo>
                      <a:pt x="1296105" y="2259206"/>
                    </a:moveTo>
                    <a:lnTo>
                      <a:pt x="1394336" y="2259206"/>
                    </a:lnTo>
                    <a:lnTo>
                      <a:pt x="1394336" y="2357437"/>
                    </a:lnTo>
                    <a:lnTo>
                      <a:pt x="1296105" y="2357437"/>
                    </a:lnTo>
                    <a:lnTo>
                      <a:pt x="1296105" y="2259206"/>
                    </a:lnTo>
                    <a:close/>
                    <a:moveTo>
                      <a:pt x="1403261" y="2259206"/>
                    </a:moveTo>
                    <a:lnTo>
                      <a:pt x="1501492" y="2259206"/>
                    </a:lnTo>
                    <a:lnTo>
                      <a:pt x="1501492" y="2357437"/>
                    </a:lnTo>
                    <a:lnTo>
                      <a:pt x="1403261" y="2357437"/>
                    </a:lnTo>
                    <a:lnTo>
                      <a:pt x="1403261" y="2259206"/>
                    </a:lnTo>
                    <a:close/>
                    <a:moveTo>
                      <a:pt x="1510417" y="2259206"/>
                    </a:moveTo>
                    <a:lnTo>
                      <a:pt x="1608649" y="2259206"/>
                    </a:lnTo>
                    <a:lnTo>
                      <a:pt x="1608649" y="2357437"/>
                    </a:lnTo>
                    <a:lnTo>
                      <a:pt x="1510417" y="2357437"/>
                    </a:lnTo>
                    <a:lnTo>
                      <a:pt x="1510417" y="2259206"/>
                    </a:lnTo>
                    <a:close/>
                    <a:moveTo>
                      <a:pt x="1617574" y="2259206"/>
                    </a:moveTo>
                    <a:lnTo>
                      <a:pt x="1715805" y="2259206"/>
                    </a:lnTo>
                    <a:lnTo>
                      <a:pt x="1715805" y="2357437"/>
                    </a:lnTo>
                    <a:lnTo>
                      <a:pt x="1617574" y="2357437"/>
                    </a:lnTo>
                    <a:lnTo>
                      <a:pt x="1617574" y="2259206"/>
                    </a:lnTo>
                    <a:close/>
                    <a:moveTo>
                      <a:pt x="1617574" y="2250281"/>
                    </a:moveTo>
                    <a:lnTo>
                      <a:pt x="1617574" y="2152050"/>
                    </a:lnTo>
                    <a:lnTo>
                      <a:pt x="1715805" y="2152050"/>
                    </a:lnTo>
                    <a:lnTo>
                      <a:pt x="1715805" y="2250281"/>
                    </a:lnTo>
                    <a:lnTo>
                      <a:pt x="1617574" y="2250281"/>
                    </a:lnTo>
                    <a:close/>
                    <a:moveTo>
                      <a:pt x="1724730" y="2152050"/>
                    </a:moveTo>
                    <a:lnTo>
                      <a:pt x="1821656" y="2152050"/>
                    </a:lnTo>
                    <a:lnTo>
                      <a:pt x="1821656" y="2250281"/>
                    </a:lnTo>
                    <a:lnTo>
                      <a:pt x="1724730" y="2250281"/>
                    </a:lnTo>
                    <a:lnTo>
                      <a:pt x="1724730" y="2152050"/>
                    </a:lnTo>
                    <a:close/>
                    <a:moveTo>
                      <a:pt x="1724730" y="2143125"/>
                    </a:moveTo>
                    <a:lnTo>
                      <a:pt x="1724730" y="2044894"/>
                    </a:lnTo>
                    <a:lnTo>
                      <a:pt x="1821656" y="2044894"/>
                    </a:lnTo>
                    <a:lnTo>
                      <a:pt x="1821656" y="2143125"/>
                    </a:lnTo>
                    <a:lnTo>
                      <a:pt x="1724730" y="2143125"/>
                    </a:lnTo>
                    <a:close/>
                    <a:moveTo>
                      <a:pt x="1821656" y="2035969"/>
                    </a:moveTo>
                    <a:lnTo>
                      <a:pt x="1724730" y="2035969"/>
                    </a:lnTo>
                    <a:lnTo>
                      <a:pt x="1724730" y="1937737"/>
                    </a:lnTo>
                    <a:lnTo>
                      <a:pt x="1821656" y="1937737"/>
                    </a:lnTo>
                    <a:lnTo>
                      <a:pt x="1821656" y="2035969"/>
                    </a:lnTo>
                    <a:close/>
                    <a:moveTo>
                      <a:pt x="1724730" y="1928812"/>
                    </a:moveTo>
                    <a:lnTo>
                      <a:pt x="1724730" y="1830581"/>
                    </a:lnTo>
                    <a:lnTo>
                      <a:pt x="1821656" y="1830581"/>
                    </a:lnTo>
                    <a:lnTo>
                      <a:pt x="1821656" y="1928812"/>
                    </a:lnTo>
                    <a:lnTo>
                      <a:pt x="1724730" y="1928812"/>
                    </a:lnTo>
                    <a:close/>
                    <a:moveTo>
                      <a:pt x="1821656" y="1821656"/>
                    </a:moveTo>
                    <a:lnTo>
                      <a:pt x="1724730" y="1821656"/>
                    </a:lnTo>
                    <a:lnTo>
                      <a:pt x="1724730" y="1723425"/>
                    </a:lnTo>
                    <a:lnTo>
                      <a:pt x="1821656" y="1723425"/>
                    </a:lnTo>
                    <a:lnTo>
                      <a:pt x="1821656" y="1821656"/>
                    </a:lnTo>
                    <a:close/>
                    <a:moveTo>
                      <a:pt x="1724730" y="1714500"/>
                    </a:moveTo>
                    <a:lnTo>
                      <a:pt x="1724730" y="1616269"/>
                    </a:lnTo>
                    <a:lnTo>
                      <a:pt x="1821656" y="1616269"/>
                    </a:lnTo>
                    <a:lnTo>
                      <a:pt x="1821656" y="1714500"/>
                    </a:lnTo>
                    <a:lnTo>
                      <a:pt x="1724730" y="1714500"/>
                    </a:lnTo>
                    <a:close/>
                    <a:moveTo>
                      <a:pt x="1821656" y="1607344"/>
                    </a:moveTo>
                    <a:lnTo>
                      <a:pt x="1724730" y="1607344"/>
                    </a:lnTo>
                    <a:lnTo>
                      <a:pt x="1724730" y="1509112"/>
                    </a:lnTo>
                    <a:lnTo>
                      <a:pt x="1821656" y="1509112"/>
                    </a:lnTo>
                    <a:lnTo>
                      <a:pt x="1821656" y="1607344"/>
                    </a:lnTo>
                    <a:close/>
                    <a:moveTo>
                      <a:pt x="1724730" y="1500187"/>
                    </a:moveTo>
                    <a:lnTo>
                      <a:pt x="1724730" y="1401956"/>
                    </a:lnTo>
                    <a:lnTo>
                      <a:pt x="1821656" y="1401956"/>
                    </a:lnTo>
                    <a:lnTo>
                      <a:pt x="1821656" y="1500187"/>
                    </a:lnTo>
                    <a:lnTo>
                      <a:pt x="1724730" y="1500187"/>
                    </a:lnTo>
                    <a:close/>
                    <a:moveTo>
                      <a:pt x="1821656" y="1393031"/>
                    </a:moveTo>
                    <a:lnTo>
                      <a:pt x="1724730" y="1393031"/>
                    </a:lnTo>
                    <a:lnTo>
                      <a:pt x="1724730" y="1294800"/>
                    </a:lnTo>
                    <a:lnTo>
                      <a:pt x="1821656" y="1294800"/>
                    </a:lnTo>
                    <a:lnTo>
                      <a:pt x="1821656" y="1393031"/>
                    </a:lnTo>
                    <a:close/>
                    <a:moveTo>
                      <a:pt x="1724730" y="1285875"/>
                    </a:moveTo>
                    <a:lnTo>
                      <a:pt x="1724730" y="1187644"/>
                    </a:lnTo>
                    <a:lnTo>
                      <a:pt x="1821656" y="1187644"/>
                    </a:lnTo>
                    <a:lnTo>
                      <a:pt x="1821656" y="1285875"/>
                    </a:lnTo>
                    <a:lnTo>
                      <a:pt x="1724730" y="1285875"/>
                    </a:lnTo>
                    <a:close/>
                    <a:moveTo>
                      <a:pt x="1821656" y="1178719"/>
                    </a:moveTo>
                    <a:lnTo>
                      <a:pt x="1724730" y="1178719"/>
                    </a:lnTo>
                    <a:lnTo>
                      <a:pt x="1724730" y="1080487"/>
                    </a:lnTo>
                    <a:lnTo>
                      <a:pt x="1821656" y="1080487"/>
                    </a:lnTo>
                    <a:lnTo>
                      <a:pt x="1821656" y="1178719"/>
                    </a:lnTo>
                    <a:close/>
                    <a:moveTo>
                      <a:pt x="1724730" y="1071562"/>
                    </a:moveTo>
                    <a:lnTo>
                      <a:pt x="1724730" y="973331"/>
                    </a:lnTo>
                    <a:lnTo>
                      <a:pt x="1821656" y="973331"/>
                    </a:lnTo>
                    <a:lnTo>
                      <a:pt x="1821656" y="1071562"/>
                    </a:lnTo>
                    <a:lnTo>
                      <a:pt x="1724730" y="1071562"/>
                    </a:lnTo>
                    <a:close/>
                    <a:moveTo>
                      <a:pt x="1821656" y="964406"/>
                    </a:moveTo>
                    <a:lnTo>
                      <a:pt x="1724730" y="964406"/>
                    </a:lnTo>
                    <a:lnTo>
                      <a:pt x="1724730" y="866175"/>
                    </a:lnTo>
                    <a:lnTo>
                      <a:pt x="1821656" y="866175"/>
                    </a:lnTo>
                    <a:lnTo>
                      <a:pt x="1821656" y="964406"/>
                    </a:lnTo>
                    <a:close/>
                    <a:moveTo>
                      <a:pt x="1724730" y="857250"/>
                    </a:moveTo>
                    <a:lnTo>
                      <a:pt x="1724730" y="759019"/>
                    </a:lnTo>
                    <a:lnTo>
                      <a:pt x="1821656" y="759019"/>
                    </a:lnTo>
                    <a:lnTo>
                      <a:pt x="1821656" y="857250"/>
                    </a:lnTo>
                    <a:lnTo>
                      <a:pt x="1724730" y="857250"/>
                    </a:lnTo>
                    <a:close/>
                    <a:moveTo>
                      <a:pt x="1821656" y="750094"/>
                    </a:moveTo>
                    <a:lnTo>
                      <a:pt x="1724730" y="750094"/>
                    </a:lnTo>
                    <a:lnTo>
                      <a:pt x="1724730" y="651862"/>
                    </a:lnTo>
                    <a:lnTo>
                      <a:pt x="1821656" y="651862"/>
                    </a:lnTo>
                    <a:lnTo>
                      <a:pt x="1821656" y="750094"/>
                    </a:lnTo>
                    <a:close/>
                    <a:moveTo>
                      <a:pt x="1724730" y="642938"/>
                    </a:moveTo>
                    <a:lnTo>
                      <a:pt x="1724730" y="544706"/>
                    </a:lnTo>
                    <a:lnTo>
                      <a:pt x="1821656" y="544706"/>
                    </a:lnTo>
                    <a:lnTo>
                      <a:pt x="1821656" y="642938"/>
                    </a:lnTo>
                    <a:lnTo>
                      <a:pt x="1724730" y="642938"/>
                    </a:lnTo>
                    <a:close/>
                    <a:moveTo>
                      <a:pt x="1821656" y="535781"/>
                    </a:moveTo>
                    <a:lnTo>
                      <a:pt x="1724730" y="535781"/>
                    </a:lnTo>
                    <a:lnTo>
                      <a:pt x="1724730" y="437550"/>
                    </a:lnTo>
                    <a:lnTo>
                      <a:pt x="1821656" y="437550"/>
                    </a:lnTo>
                    <a:lnTo>
                      <a:pt x="1821656" y="535781"/>
                    </a:lnTo>
                    <a:close/>
                    <a:moveTo>
                      <a:pt x="1724730" y="428625"/>
                    </a:moveTo>
                    <a:lnTo>
                      <a:pt x="1724730" y="330394"/>
                    </a:lnTo>
                    <a:lnTo>
                      <a:pt x="1821656" y="330394"/>
                    </a:lnTo>
                    <a:lnTo>
                      <a:pt x="1821656" y="428625"/>
                    </a:lnTo>
                    <a:lnTo>
                      <a:pt x="1724730" y="428625"/>
                    </a:lnTo>
                    <a:close/>
                    <a:moveTo>
                      <a:pt x="1821656" y="321469"/>
                    </a:moveTo>
                    <a:lnTo>
                      <a:pt x="1724730" y="321469"/>
                    </a:lnTo>
                    <a:lnTo>
                      <a:pt x="1724730" y="223237"/>
                    </a:lnTo>
                    <a:lnTo>
                      <a:pt x="1821656" y="223237"/>
                    </a:lnTo>
                    <a:lnTo>
                      <a:pt x="1821656" y="321469"/>
                    </a:lnTo>
                    <a:close/>
                    <a:moveTo>
                      <a:pt x="1724730" y="214313"/>
                    </a:moveTo>
                    <a:lnTo>
                      <a:pt x="1724730" y="116081"/>
                    </a:lnTo>
                    <a:lnTo>
                      <a:pt x="1821656" y="116081"/>
                    </a:lnTo>
                    <a:lnTo>
                      <a:pt x="1821656" y="214313"/>
                    </a:lnTo>
                    <a:lnTo>
                      <a:pt x="1724730" y="214313"/>
                    </a:lnTo>
                    <a:close/>
                    <a:moveTo>
                      <a:pt x="1821656" y="107156"/>
                    </a:moveTo>
                    <a:lnTo>
                      <a:pt x="1724730" y="107156"/>
                    </a:lnTo>
                    <a:lnTo>
                      <a:pt x="1724730" y="8925"/>
                    </a:lnTo>
                    <a:lnTo>
                      <a:pt x="1821656" y="8925"/>
                    </a:lnTo>
                    <a:lnTo>
                      <a:pt x="1821656" y="107156"/>
                    </a:lnTo>
                    <a:close/>
                    <a:moveTo>
                      <a:pt x="108452" y="8925"/>
                    </a:moveTo>
                    <a:lnTo>
                      <a:pt x="108452" y="107156"/>
                    </a:lnTo>
                    <a:lnTo>
                      <a:pt x="8925" y="107156"/>
                    </a:lnTo>
                    <a:lnTo>
                      <a:pt x="8925" y="8925"/>
                    </a:lnTo>
                    <a:lnTo>
                      <a:pt x="108452" y="8925"/>
                    </a:lnTo>
                    <a:close/>
                    <a:moveTo>
                      <a:pt x="8925" y="2259206"/>
                    </a:moveTo>
                    <a:lnTo>
                      <a:pt x="108452" y="2259206"/>
                    </a:lnTo>
                    <a:lnTo>
                      <a:pt x="108452" y="2357437"/>
                    </a:lnTo>
                    <a:lnTo>
                      <a:pt x="8925" y="2357437"/>
                    </a:lnTo>
                    <a:lnTo>
                      <a:pt x="8925" y="2259206"/>
                    </a:lnTo>
                    <a:close/>
                    <a:moveTo>
                      <a:pt x="1724730" y="2357437"/>
                    </a:moveTo>
                    <a:lnTo>
                      <a:pt x="1724730" y="2259206"/>
                    </a:lnTo>
                    <a:lnTo>
                      <a:pt x="1821656" y="2259206"/>
                    </a:lnTo>
                    <a:lnTo>
                      <a:pt x="1821656" y="2357437"/>
                    </a:lnTo>
                    <a:lnTo>
                      <a:pt x="1724730" y="2357437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6" name="Volný tvar: obrazec 55">
                <a:extLst>
                  <a:ext uri="{FF2B5EF4-FFF2-40B4-BE49-F238E27FC236}">
                    <a16:creationId xmlns:a16="http://schemas.microsoft.com/office/drawing/2014/main" id="{3E6DF86E-9C71-9997-C01A-05EE8805501F}"/>
                  </a:ext>
                </a:extLst>
              </p:cNvPr>
              <p:cNvSpPr/>
              <p:nvPr/>
            </p:nvSpPr>
            <p:spPr>
              <a:xfrm>
                <a:off x="5118783" y="3045556"/>
                <a:ext cx="2134200" cy="214312"/>
              </a:xfrm>
              <a:custGeom>
                <a:avLst/>
                <a:gdLst>
                  <a:gd name="connsiteX0" fmla="*/ 0 w 2134200"/>
                  <a:gd name="connsiteY0" fmla="*/ 0 h 214312"/>
                  <a:gd name="connsiteX1" fmla="*/ 2134200 w 2134200"/>
                  <a:gd name="connsiteY1" fmla="*/ 0 h 214312"/>
                  <a:gd name="connsiteX2" fmla="*/ 2134200 w 2134200"/>
                  <a:gd name="connsiteY2" fmla="*/ 214313 h 214312"/>
                  <a:gd name="connsiteX3" fmla="*/ 0 w 2134200"/>
                  <a:gd name="connsiteY3" fmla="*/ 214313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4200" h="214312">
                    <a:moveTo>
                      <a:pt x="0" y="0"/>
                    </a:moveTo>
                    <a:lnTo>
                      <a:pt x="2134200" y="0"/>
                    </a:lnTo>
                    <a:lnTo>
                      <a:pt x="2134200" y="214313"/>
                    </a:lnTo>
                    <a:lnTo>
                      <a:pt x="0" y="21431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7" name="Volný tvar: obrazec 56">
                <a:extLst>
                  <a:ext uri="{FF2B5EF4-FFF2-40B4-BE49-F238E27FC236}">
                    <a16:creationId xmlns:a16="http://schemas.microsoft.com/office/drawing/2014/main" id="{1638D2AF-0C9E-799B-6C75-C9131C10B2FE}"/>
                  </a:ext>
                </a:extLst>
              </p:cNvPr>
              <p:cNvSpPr/>
              <p:nvPr/>
            </p:nvSpPr>
            <p:spPr>
              <a:xfrm>
                <a:off x="5400066" y="3106411"/>
                <a:ext cx="107156" cy="107156"/>
              </a:xfrm>
              <a:custGeom>
                <a:avLst/>
                <a:gdLst>
                  <a:gd name="connsiteX0" fmla="*/ 107156 w 107156"/>
                  <a:gd name="connsiteY0" fmla="*/ 53578 h 107156"/>
                  <a:gd name="connsiteX1" fmla="*/ 53578 w 107156"/>
                  <a:gd name="connsiteY1" fmla="*/ 107156 h 107156"/>
                  <a:gd name="connsiteX2" fmla="*/ 0 w 107156"/>
                  <a:gd name="connsiteY2" fmla="*/ 53578 h 107156"/>
                  <a:gd name="connsiteX3" fmla="*/ 53578 w 107156"/>
                  <a:gd name="connsiteY3" fmla="*/ 0 h 107156"/>
                  <a:gd name="connsiteX4" fmla="*/ 107156 w 107156"/>
                  <a:gd name="connsiteY4" fmla="*/ 53578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156" h="107156">
                    <a:moveTo>
                      <a:pt x="107156" y="53578"/>
                    </a:moveTo>
                    <a:cubicBezTo>
                      <a:pt x="107156" y="83169"/>
                      <a:pt x="83168" y="107156"/>
                      <a:pt x="53578" y="107156"/>
                    </a:cubicBezTo>
                    <a:cubicBezTo>
                      <a:pt x="23988" y="107156"/>
                      <a:pt x="0" y="83169"/>
                      <a:pt x="0" y="53578"/>
                    </a:cubicBezTo>
                    <a:cubicBezTo>
                      <a:pt x="0" y="23988"/>
                      <a:pt x="23988" y="0"/>
                      <a:pt x="53578" y="0"/>
                    </a:cubicBezTo>
                    <a:cubicBezTo>
                      <a:pt x="83168" y="0"/>
                      <a:pt x="107156" y="23988"/>
                      <a:pt x="107156" y="53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8" name="Volný tvar: obrazec 57">
                <a:extLst>
                  <a:ext uri="{FF2B5EF4-FFF2-40B4-BE49-F238E27FC236}">
                    <a16:creationId xmlns:a16="http://schemas.microsoft.com/office/drawing/2014/main" id="{BE1A4B80-2586-ABF4-310E-7BBF0E0D5C91}"/>
                  </a:ext>
                </a:extLst>
              </p:cNvPr>
              <p:cNvSpPr/>
              <p:nvPr/>
            </p:nvSpPr>
            <p:spPr>
              <a:xfrm>
                <a:off x="6900253" y="3106411"/>
                <a:ext cx="107156" cy="107156"/>
              </a:xfrm>
              <a:custGeom>
                <a:avLst/>
                <a:gdLst>
                  <a:gd name="connsiteX0" fmla="*/ 107156 w 107156"/>
                  <a:gd name="connsiteY0" fmla="*/ 53578 h 107156"/>
                  <a:gd name="connsiteX1" fmla="*/ 53578 w 107156"/>
                  <a:gd name="connsiteY1" fmla="*/ 107156 h 107156"/>
                  <a:gd name="connsiteX2" fmla="*/ 0 w 107156"/>
                  <a:gd name="connsiteY2" fmla="*/ 53578 h 107156"/>
                  <a:gd name="connsiteX3" fmla="*/ 53578 w 107156"/>
                  <a:gd name="connsiteY3" fmla="*/ 0 h 107156"/>
                  <a:gd name="connsiteX4" fmla="*/ 107156 w 107156"/>
                  <a:gd name="connsiteY4" fmla="*/ 53578 h 10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156" h="107156">
                    <a:moveTo>
                      <a:pt x="107156" y="53578"/>
                    </a:moveTo>
                    <a:cubicBezTo>
                      <a:pt x="107156" y="83169"/>
                      <a:pt x="83169" y="107156"/>
                      <a:pt x="53578" y="107156"/>
                    </a:cubicBezTo>
                    <a:cubicBezTo>
                      <a:pt x="23988" y="107156"/>
                      <a:pt x="0" y="83169"/>
                      <a:pt x="0" y="53578"/>
                    </a:cubicBezTo>
                    <a:cubicBezTo>
                      <a:pt x="0" y="23988"/>
                      <a:pt x="23988" y="0"/>
                      <a:pt x="53578" y="0"/>
                    </a:cubicBezTo>
                    <a:cubicBezTo>
                      <a:pt x="83169" y="0"/>
                      <a:pt x="107156" y="23988"/>
                      <a:pt x="107156" y="53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grpSp>
        <p:nvGrpSpPr>
          <p:cNvPr id="59" name="Grafický objekt 17" descr="Aplikace Graph a Note Paper s tužkou">
            <a:extLst>
              <a:ext uri="{FF2B5EF4-FFF2-40B4-BE49-F238E27FC236}">
                <a16:creationId xmlns:a16="http://schemas.microsoft.com/office/drawing/2014/main" id="{181B5582-E7AC-9D63-F94F-3BB80D62A09D}"/>
              </a:ext>
            </a:extLst>
          </p:cNvPr>
          <p:cNvGrpSpPr/>
          <p:nvPr/>
        </p:nvGrpSpPr>
        <p:grpSpPr>
          <a:xfrm>
            <a:off x="4399751" y="4503939"/>
            <a:ext cx="1367774" cy="1433250"/>
            <a:chOff x="4806150" y="4512246"/>
            <a:chExt cx="1505915" cy="1578004"/>
          </a:xfrm>
        </p:grpSpPr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0B8183EF-ADEA-00B3-F947-665246063D3C}"/>
                </a:ext>
              </a:extLst>
            </p:cNvPr>
            <p:cNvSpPr/>
            <p:nvPr/>
          </p:nvSpPr>
          <p:spPr>
            <a:xfrm>
              <a:off x="4806163" y="4584272"/>
              <a:ext cx="1505902" cy="1505978"/>
            </a:xfrm>
            <a:custGeom>
              <a:avLst/>
              <a:gdLst>
                <a:gd name="connsiteX0" fmla="*/ 1377944 w 1505902"/>
                <a:gd name="connsiteY0" fmla="*/ 1321184 h 1505978"/>
                <a:gd name="connsiteX1" fmla="*/ 1392145 w 1505902"/>
                <a:gd name="connsiteY1" fmla="*/ 1306973 h 1505978"/>
                <a:gd name="connsiteX2" fmla="*/ 1293019 w 1505902"/>
                <a:gd name="connsiteY2" fmla="*/ 1207846 h 1505978"/>
                <a:gd name="connsiteX3" fmla="*/ 1335643 w 1505902"/>
                <a:gd name="connsiteY3" fmla="*/ 1165222 h 1505978"/>
                <a:gd name="connsiteX4" fmla="*/ 937641 w 1505902"/>
                <a:gd name="connsiteY4" fmla="*/ 767220 h 1505978"/>
                <a:gd name="connsiteX5" fmla="*/ 937641 w 1505902"/>
                <a:gd name="connsiteY5" fmla="*/ 824046 h 1505978"/>
                <a:gd name="connsiteX6" fmla="*/ 1278817 w 1505902"/>
                <a:gd name="connsiteY6" fmla="*/ 1165222 h 1505978"/>
                <a:gd name="connsiteX7" fmla="*/ 1264606 w 1505902"/>
                <a:gd name="connsiteY7" fmla="*/ 1179433 h 1505978"/>
                <a:gd name="connsiteX8" fmla="*/ 246250 w 1505902"/>
                <a:gd name="connsiteY8" fmla="*/ 161058 h 1505978"/>
                <a:gd name="connsiteX9" fmla="*/ 51749 w 1505902"/>
                <a:gd name="connsiteY9" fmla="*/ 32852 h 1505978"/>
                <a:gd name="connsiteX10" fmla="*/ 47063 w 1505902"/>
                <a:gd name="connsiteY10" fmla="*/ 37538 h 1505978"/>
                <a:gd name="connsiteX11" fmla="*/ 9525 w 1505902"/>
                <a:gd name="connsiteY11" fmla="*/ 0 h 1505978"/>
                <a:gd name="connsiteX12" fmla="*/ 0 w 1505902"/>
                <a:gd name="connsiteY12" fmla="*/ 9525 h 1505978"/>
                <a:gd name="connsiteX13" fmla="*/ 37538 w 1505902"/>
                <a:gd name="connsiteY13" fmla="*/ 47063 h 1505978"/>
                <a:gd name="connsiteX14" fmla="*/ 32804 w 1505902"/>
                <a:gd name="connsiteY14" fmla="*/ 51797 h 1505978"/>
                <a:gd name="connsiteX15" fmla="*/ 161001 w 1505902"/>
                <a:gd name="connsiteY15" fmla="*/ 246297 h 1505978"/>
                <a:gd name="connsiteX16" fmla="*/ 1306906 w 1505902"/>
                <a:gd name="connsiteY16" fmla="*/ 1392212 h 1505978"/>
                <a:gd name="connsiteX17" fmla="*/ 1321118 w 1505902"/>
                <a:gd name="connsiteY17" fmla="*/ 1378010 h 1505978"/>
                <a:gd name="connsiteX18" fmla="*/ 1449076 w 1505902"/>
                <a:gd name="connsiteY18" fmla="*/ 1505979 h 1505978"/>
                <a:gd name="connsiteX19" fmla="*/ 1505902 w 1505902"/>
                <a:gd name="connsiteY19" fmla="*/ 1449153 h 1505978"/>
                <a:gd name="connsiteX20" fmla="*/ 1377944 w 1505902"/>
                <a:gd name="connsiteY20" fmla="*/ 1321184 h 150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5902" h="1505978">
                  <a:moveTo>
                    <a:pt x="1377944" y="1321184"/>
                  </a:moveTo>
                  <a:lnTo>
                    <a:pt x="1392145" y="1306973"/>
                  </a:lnTo>
                  <a:lnTo>
                    <a:pt x="1293019" y="1207846"/>
                  </a:lnTo>
                  <a:lnTo>
                    <a:pt x="1335643" y="1165222"/>
                  </a:lnTo>
                  <a:lnTo>
                    <a:pt x="937641" y="767220"/>
                  </a:lnTo>
                  <a:cubicBezTo>
                    <a:pt x="921944" y="782907"/>
                    <a:pt x="921944" y="808358"/>
                    <a:pt x="937641" y="824046"/>
                  </a:cubicBezTo>
                  <a:lnTo>
                    <a:pt x="1278817" y="1165222"/>
                  </a:lnTo>
                  <a:lnTo>
                    <a:pt x="1264606" y="1179433"/>
                  </a:lnTo>
                  <a:lnTo>
                    <a:pt x="246250" y="161058"/>
                  </a:lnTo>
                  <a:lnTo>
                    <a:pt x="51749" y="32852"/>
                  </a:lnTo>
                  <a:lnTo>
                    <a:pt x="47063" y="37538"/>
                  </a:lnTo>
                  <a:lnTo>
                    <a:pt x="9525" y="0"/>
                  </a:lnTo>
                  <a:lnTo>
                    <a:pt x="0" y="9525"/>
                  </a:lnTo>
                  <a:lnTo>
                    <a:pt x="37538" y="47063"/>
                  </a:lnTo>
                  <a:lnTo>
                    <a:pt x="32804" y="51797"/>
                  </a:lnTo>
                  <a:lnTo>
                    <a:pt x="161001" y="246297"/>
                  </a:lnTo>
                  <a:lnTo>
                    <a:pt x="1306906" y="1392212"/>
                  </a:lnTo>
                  <a:lnTo>
                    <a:pt x="1321118" y="1378010"/>
                  </a:lnTo>
                  <a:lnTo>
                    <a:pt x="1449076" y="1505979"/>
                  </a:lnTo>
                  <a:lnTo>
                    <a:pt x="1505902" y="1449153"/>
                  </a:lnTo>
                  <a:lnTo>
                    <a:pt x="1377944" y="132118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61" name="Grafický objekt 17" descr="Aplikace Graph a Note Paper s tužkou">
              <a:extLst>
                <a:ext uri="{FF2B5EF4-FFF2-40B4-BE49-F238E27FC236}">
                  <a16:creationId xmlns:a16="http://schemas.microsoft.com/office/drawing/2014/main" id="{2CCA358F-2C44-278D-2B6E-440283B8A2DD}"/>
                </a:ext>
              </a:extLst>
            </p:cNvPr>
            <p:cNvGrpSpPr/>
            <p:nvPr/>
          </p:nvGrpSpPr>
          <p:grpSpPr>
            <a:xfrm>
              <a:off x="4806150" y="4512246"/>
              <a:ext cx="1505903" cy="1505931"/>
              <a:chOff x="4806150" y="4512246"/>
              <a:chExt cx="1505903" cy="1505931"/>
            </a:xfrm>
          </p:grpSpPr>
          <p:sp>
            <p:nvSpPr>
              <p:cNvPr id="62" name="Volný tvar: obrazec 61">
                <a:extLst>
                  <a:ext uri="{FF2B5EF4-FFF2-40B4-BE49-F238E27FC236}">
                    <a16:creationId xmlns:a16="http://schemas.microsoft.com/office/drawing/2014/main" id="{98D7FD09-126B-C841-8147-242FC396795A}"/>
                  </a:ext>
                </a:extLst>
              </p:cNvPr>
              <p:cNvSpPr/>
              <p:nvPr/>
            </p:nvSpPr>
            <p:spPr>
              <a:xfrm rot="-2700000">
                <a:off x="4828990" y="4506731"/>
                <a:ext cx="13468" cy="70179"/>
              </a:xfrm>
              <a:custGeom>
                <a:avLst/>
                <a:gdLst>
                  <a:gd name="connsiteX0" fmla="*/ 0 w 13468"/>
                  <a:gd name="connsiteY0" fmla="*/ 0 h 70179"/>
                  <a:gd name="connsiteX1" fmla="*/ 13468 w 13468"/>
                  <a:gd name="connsiteY1" fmla="*/ 0 h 70179"/>
                  <a:gd name="connsiteX2" fmla="*/ 13468 w 13468"/>
                  <a:gd name="connsiteY2" fmla="*/ 70179 h 70179"/>
                  <a:gd name="connsiteX3" fmla="*/ 0 w 13468"/>
                  <a:gd name="connsiteY3" fmla="*/ 70179 h 7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8" h="70179">
                    <a:moveTo>
                      <a:pt x="0" y="0"/>
                    </a:moveTo>
                    <a:lnTo>
                      <a:pt x="13468" y="0"/>
                    </a:lnTo>
                    <a:lnTo>
                      <a:pt x="13468" y="70179"/>
                    </a:lnTo>
                    <a:lnTo>
                      <a:pt x="0" y="70179"/>
                    </a:lnTo>
                    <a:close/>
                  </a:path>
                </a:pathLst>
              </a:custGeom>
              <a:solidFill>
                <a:srgbClr val="505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63" name="Volný tvar: obrazec 62">
                <a:extLst>
                  <a:ext uri="{FF2B5EF4-FFF2-40B4-BE49-F238E27FC236}">
                    <a16:creationId xmlns:a16="http://schemas.microsoft.com/office/drawing/2014/main" id="{08280767-81CF-4A7D-F871-74A92F6A91F0}"/>
                  </a:ext>
                </a:extLst>
              </p:cNvPr>
              <p:cNvSpPr/>
              <p:nvPr/>
            </p:nvSpPr>
            <p:spPr>
              <a:xfrm rot="-2700000">
                <a:off x="6170882" y="5814561"/>
                <a:ext cx="80371" cy="205261"/>
              </a:xfrm>
              <a:custGeom>
                <a:avLst/>
                <a:gdLst>
                  <a:gd name="connsiteX0" fmla="*/ 0 w 80371"/>
                  <a:gd name="connsiteY0" fmla="*/ 0 h 205261"/>
                  <a:gd name="connsiteX1" fmla="*/ 80371 w 80371"/>
                  <a:gd name="connsiteY1" fmla="*/ 0 h 205261"/>
                  <a:gd name="connsiteX2" fmla="*/ 80371 w 80371"/>
                  <a:gd name="connsiteY2" fmla="*/ 205262 h 205261"/>
                  <a:gd name="connsiteX3" fmla="*/ 0 w 80371"/>
                  <a:gd name="connsiteY3" fmla="*/ 205262 h 20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71" h="205261">
                    <a:moveTo>
                      <a:pt x="0" y="0"/>
                    </a:moveTo>
                    <a:lnTo>
                      <a:pt x="80371" y="0"/>
                    </a:lnTo>
                    <a:lnTo>
                      <a:pt x="80371" y="205262"/>
                    </a:lnTo>
                    <a:lnTo>
                      <a:pt x="0" y="205262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64" name="Volný tvar: obrazec 63">
                <a:extLst>
                  <a:ext uri="{FF2B5EF4-FFF2-40B4-BE49-F238E27FC236}">
                    <a16:creationId xmlns:a16="http://schemas.microsoft.com/office/drawing/2014/main" id="{8286B1C4-A2CA-603D-9D2F-F73C490BAC0D}"/>
                  </a:ext>
                </a:extLst>
              </p:cNvPr>
              <p:cNvSpPr/>
              <p:nvPr/>
            </p:nvSpPr>
            <p:spPr>
              <a:xfrm>
                <a:off x="4967174" y="4673346"/>
                <a:ext cx="1231144" cy="1231186"/>
              </a:xfrm>
              <a:custGeom>
                <a:avLst/>
                <a:gdLst>
                  <a:gd name="connsiteX0" fmla="*/ 1231145 w 1231144"/>
                  <a:gd name="connsiteY0" fmla="*/ 1145947 h 1231186"/>
                  <a:gd name="connsiteX1" fmla="*/ 1145896 w 1231144"/>
                  <a:gd name="connsiteY1" fmla="*/ 1231187 h 1231186"/>
                  <a:gd name="connsiteX2" fmla="*/ 0 w 1231144"/>
                  <a:gd name="connsiteY2" fmla="*/ 85272 h 1231186"/>
                  <a:gd name="connsiteX3" fmla="*/ 26241 w 1231144"/>
                  <a:gd name="connsiteY3" fmla="*/ 24121 h 1231186"/>
                  <a:gd name="connsiteX4" fmla="*/ 85249 w 1231144"/>
                  <a:gd name="connsiteY4" fmla="*/ 33 h 1231186"/>
                  <a:gd name="connsiteX5" fmla="*/ 1231145 w 1231144"/>
                  <a:gd name="connsiteY5" fmla="*/ 1145947 h 123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1144" h="1231186">
                    <a:moveTo>
                      <a:pt x="1231145" y="1145947"/>
                    </a:moveTo>
                    <a:lnTo>
                      <a:pt x="1145896" y="1231187"/>
                    </a:lnTo>
                    <a:lnTo>
                      <a:pt x="0" y="85272"/>
                    </a:lnTo>
                    <a:cubicBezTo>
                      <a:pt x="0" y="85272"/>
                      <a:pt x="200" y="50153"/>
                      <a:pt x="26241" y="24121"/>
                    </a:cubicBezTo>
                    <a:cubicBezTo>
                      <a:pt x="52283" y="-1910"/>
                      <a:pt x="85249" y="33"/>
                      <a:pt x="85249" y="33"/>
                    </a:cubicBezTo>
                    <a:lnTo>
                      <a:pt x="1231145" y="1145947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65" name="Volný tvar: obrazec 64">
                <a:extLst>
                  <a:ext uri="{FF2B5EF4-FFF2-40B4-BE49-F238E27FC236}">
                    <a16:creationId xmlns:a16="http://schemas.microsoft.com/office/drawing/2014/main" id="{B7927305-FB27-EF49-51FC-CF920BD25489}"/>
                  </a:ext>
                </a:extLst>
              </p:cNvPr>
              <p:cNvSpPr/>
              <p:nvPr/>
            </p:nvSpPr>
            <p:spPr>
              <a:xfrm>
                <a:off x="4838967" y="4545172"/>
                <a:ext cx="213445" cy="213445"/>
              </a:xfrm>
              <a:custGeom>
                <a:avLst/>
                <a:gdLst>
                  <a:gd name="connsiteX0" fmla="*/ 0 w 213445"/>
                  <a:gd name="connsiteY0" fmla="*/ 18936 h 213445"/>
                  <a:gd name="connsiteX1" fmla="*/ 128206 w 213445"/>
                  <a:gd name="connsiteY1" fmla="*/ 213446 h 213445"/>
                  <a:gd name="connsiteX2" fmla="*/ 213446 w 213445"/>
                  <a:gd name="connsiteY2" fmla="*/ 128206 h 213445"/>
                  <a:gd name="connsiteX3" fmla="*/ 18945 w 213445"/>
                  <a:gd name="connsiteY3" fmla="*/ 0 h 2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445" h="213445">
                    <a:moveTo>
                      <a:pt x="0" y="18936"/>
                    </a:moveTo>
                    <a:lnTo>
                      <a:pt x="128206" y="213446"/>
                    </a:lnTo>
                    <a:lnTo>
                      <a:pt x="213446" y="128206"/>
                    </a:lnTo>
                    <a:lnTo>
                      <a:pt x="18945" y="0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66" name="Volný tvar: obrazec 65">
                <a:extLst>
                  <a:ext uri="{FF2B5EF4-FFF2-40B4-BE49-F238E27FC236}">
                    <a16:creationId xmlns:a16="http://schemas.microsoft.com/office/drawing/2014/main" id="{07FDEF0D-6E93-B926-A64F-A3B83D0AC523}"/>
                  </a:ext>
                </a:extLst>
              </p:cNvPr>
              <p:cNvSpPr/>
              <p:nvPr/>
            </p:nvSpPr>
            <p:spPr>
              <a:xfrm>
                <a:off x="5732031" y="5279530"/>
                <a:ext cx="409774" cy="526208"/>
              </a:xfrm>
              <a:custGeom>
                <a:avLst/>
                <a:gdLst>
                  <a:gd name="connsiteX0" fmla="*/ 409775 w 409774"/>
                  <a:gd name="connsiteY0" fmla="*/ 398012 h 526208"/>
                  <a:gd name="connsiteX1" fmla="*/ 11773 w 409774"/>
                  <a:gd name="connsiteY1" fmla="*/ 0 h 526208"/>
                  <a:gd name="connsiteX2" fmla="*/ 11773 w 409774"/>
                  <a:gd name="connsiteY2" fmla="*/ 56826 h 526208"/>
                  <a:gd name="connsiteX3" fmla="*/ 352949 w 409774"/>
                  <a:gd name="connsiteY3" fmla="*/ 398002 h 526208"/>
                  <a:gd name="connsiteX4" fmla="*/ 339233 w 409774"/>
                  <a:gd name="connsiteY4" fmla="*/ 411718 h 526208"/>
                  <a:gd name="connsiteX5" fmla="*/ 310601 w 409774"/>
                  <a:gd name="connsiteY5" fmla="*/ 383086 h 526208"/>
                  <a:gd name="connsiteX6" fmla="*/ 224295 w 409774"/>
                  <a:gd name="connsiteY6" fmla="*/ 469382 h 526208"/>
                  <a:gd name="connsiteX7" fmla="*/ 281121 w 409774"/>
                  <a:gd name="connsiteY7" fmla="*/ 526209 h 526208"/>
                  <a:gd name="connsiteX8" fmla="*/ 409775 w 409774"/>
                  <a:gd name="connsiteY8" fmla="*/ 398012 h 52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774" h="526208">
                    <a:moveTo>
                      <a:pt x="409775" y="398012"/>
                    </a:moveTo>
                    <a:lnTo>
                      <a:pt x="11773" y="0"/>
                    </a:lnTo>
                    <a:cubicBezTo>
                      <a:pt x="-3924" y="15697"/>
                      <a:pt x="-3924" y="41138"/>
                      <a:pt x="11773" y="56826"/>
                    </a:cubicBezTo>
                    <a:lnTo>
                      <a:pt x="352949" y="398002"/>
                    </a:lnTo>
                    <a:lnTo>
                      <a:pt x="339233" y="411718"/>
                    </a:lnTo>
                    <a:lnTo>
                      <a:pt x="310601" y="383086"/>
                    </a:lnTo>
                    <a:lnTo>
                      <a:pt x="224295" y="469382"/>
                    </a:lnTo>
                    <a:lnTo>
                      <a:pt x="281121" y="526209"/>
                    </a:lnTo>
                    <a:lnTo>
                      <a:pt x="409775" y="398012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806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 descr="Kruh vyplněný malými čárami, jako jsou automatické postřikovače">
            <a:extLst>
              <a:ext uri="{FF2B5EF4-FFF2-40B4-BE49-F238E27FC236}">
                <a16:creationId xmlns:a16="http://schemas.microsoft.com/office/drawing/2014/main" id="{3E4EE189-4D95-C4DD-63DD-2B0037BC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4000" y="-351972"/>
            <a:ext cx="4572000" cy="457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id="{6081354C-7B91-1D13-2C03-8CD90DA1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>
                <a:solidFill>
                  <a:srgbClr val="164088"/>
                </a:solidFill>
                <a:latin typeface="+mj-lt"/>
                <a:ea typeface="Arial"/>
                <a:cs typeface="Arial"/>
                <a:sym typeface="Arial"/>
              </a:rPr>
              <a:t>Předasistence</a:t>
            </a:r>
            <a:r>
              <a:rPr lang="cs-CZ" sz="2800" dirty="0">
                <a:solidFill>
                  <a:srgbClr val="164088"/>
                </a:solidFill>
                <a:latin typeface="+mj-lt"/>
                <a:ea typeface="Arial"/>
                <a:cs typeface="Arial"/>
                <a:sym typeface="Arial"/>
              </a:rPr>
              <a:t> – pozměňovací návrh</a:t>
            </a:r>
            <a:endParaRPr lang="cs-CZ" dirty="0"/>
          </a:p>
        </p:txBody>
      </p:sp>
      <p:sp>
        <p:nvSpPr>
          <p:cNvPr id="5" name="Obdélník: se zakulacenými rohy 8">
            <a:extLst>
              <a:ext uri="{FF2B5EF4-FFF2-40B4-BE49-F238E27FC236}">
                <a16:creationId xmlns:a16="http://schemas.microsoft.com/office/drawing/2014/main" id="{8E03AB12-B1A5-2AAF-1A3E-289E46CB6FDC}"/>
              </a:ext>
            </a:extLst>
          </p:cNvPr>
          <p:cNvSpPr/>
          <p:nvPr/>
        </p:nvSpPr>
        <p:spPr>
          <a:xfrm>
            <a:off x="673101" y="1625600"/>
            <a:ext cx="10845799" cy="4952178"/>
          </a:xfrm>
          <a:prstGeom prst="roundRect">
            <a:avLst>
              <a:gd name="adj" fmla="val 77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88000" rIns="216000" bIns="288000" rtlCol="0" anchor="ctr">
            <a:noAutofit/>
          </a:bodyPr>
          <a:lstStyle/>
          <a:p>
            <a:pPr marL="85725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800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Příspěvek na poskytování asistence „lze začít čerpat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nejdříve 1 měsíc před zahájením poskytování asistence v souvislosti s přípravou osoby“ 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(ale vykázat si to lze až zpětně,  příspěvek se vyplácí na základě žádosti 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a uzavřené smlouvy)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, které následně poskytoval asistenci, na nové bydlení, včetně pomoci s:</a:t>
            </a:r>
          </a:p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5A75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"/>
              <a:ea typeface="Calibri"/>
              <a:cs typeface="Calibri"/>
              <a:sym typeface="Calibri"/>
            </a:endParaRPr>
          </a:p>
          <a:p>
            <a:pPr marL="885825" lvl="1" indent="-342900">
              <a:spcAft>
                <a:spcPts val="6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orientací v systému dávek na bydlení a vytvořením plánu placení nájemného a nákladů na služby,</a:t>
            </a:r>
          </a:p>
          <a:p>
            <a:pPr marL="885825" lvl="1" indent="-342900">
              <a:spcAft>
                <a:spcPts val="6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opatřením platného průkazu totožnosti,</a:t>
            </a:r>
          </a:p>
          <a:p>
            <a:pPr marL="885825" lvl="1" indent="-342900">
              <a:spcAft>
                <a:spcPts val="6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výběrem a převzetím bytu,</a:t>
            </a:r>
          </a:p>
          <a:p>
            <a:pPr marL="885825" lvl="1" indent="-342900">
              <a:spcAft>
                <a:spcPts val="6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opatřením základního vybavení bytu,</a:t>
            </a:r>
          </a:p>
          <a:p>
            <a:pPr marL="885825" lvl="1" indent="-342900">
              <a:spcAft>
                <a:spcPts val="60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komunikací s dalšími osobami, které osobě poskytují služby nebo jinou pomoc nebo podporu.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19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2" name="Google Shape;230;p20">
            <a:extLst>
              <a:ext uri="{FF2B5EF4-FFF2-40B4-BE49-F238E27FC236}">
                <a16:creationId xmlns:a16="http://schemas.microsoft.com/office/drawing/2014/main" id="{927B1779-5695-03B7-A043-89A90CA7BA9B}"/>
              </a:ext>
            </a:extLst>
          </p:cNvPr>
          <p:cNvSpPr txBox="1"/>
          <p:nvPr/>
        </p:nvSpPr>
        <p:spPr>
          <a:xfrm>
            <a:off x="682146" y="1514530"/>
            <a:ext cx="6341006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Poskytovatel </a:t>
            </a:r>
            <a:r>
              <a:rPr lang="cs-CZ" sz="1600" dirty="0">
                <a:solidFill>
                  <a:prstClr val="black"/>
                </a:solidFill>
                <a:latin typeface="Lexend"/>
                <a:ea typeface="Calibri"/>
                <a:cs typeface="Calibri"/>
                <a:sym typeface="Calibri"/>
              </a:rPr>
              <a:t>podpůrného opatření asistence </a:t>
            </a:r>
            <a:br>
              <a:rPr lang="cs-CZ" sz="1600" dirty="0">
                <a:solidFill>
                  <a:prstClr val="black"/>
                </a:solidFill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a podporovaná osoba si mohou ujednat ve smlouvě </a:t>
            </a:r>
            <a:b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</a:b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 asistenci také překlenovací asistenci. </a:t>
            </a:r>
          </a:p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Pokud tak učiní, neskončí asistence případnou ztrátou vyhovujícího bydlení, ale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poskytovatel bude podporované osobě poskytovat podporu i bezprostředně poté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. </a:t>
            </a:r>
          </a:p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Poskytování překlenovací asistence je však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omezeno dobou 2 měsíců od ztráty vyhovujícího bydlení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. Zároveň ji nelze poskytovat, pokud již došlo k vyklizení bytu. </a:t>
            </a:r>
          </a:p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Překlenovací asistenci tedy nebude možné nadále poskytovat např. na ubytovně, kam se podporovaná osoba uchýlí po vyklizení bytu, v souvislosti s nímž byla předtím poskytována asistence.</a:t>
            </a:r>
          </a:p>
          <a:p>
            <a:pPr marL="371475" marR="0" lvl="0" indent="-28575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Calibri"/>
                <a:cs typeface="Calibri"/>
                <a:sym typeface="Calibri"/>
              </a:rPr>
              <a:t>Poskytovatel asistence například pomůže podporované osobě požádat Úřad práce ČR o mimořádnou okamžitou pomoc, ze které zaplatí tzv. kauci na nový nájem bytu, nebo s podporovanou osobou bude řešit její zadlužení, kvůli kterému je pro ni obtížné získat vyhovující bydlení.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63F96D-3C03-95DF-598F-D769E831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431948"/>
            <a:ext cx="6584044" cy="914820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105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cs-CZ" sz="2800" dirty="0">
                <a:solidFill>
                  <a:srgbClr val="164088"/>
                </a:solidFill>
                <a:latin typeface="+mj-lt"/>
                <a:ea typeface="Arial"/>
                <a:cs typeface="Arial"/>
                <a:sym typeface="Arial"/>
              </a:rPr>
              <a:t>Překlenovací asistence </a:t>
            </a:r>
            <a:br>
              <a:rPr lang="cs-CZ" sz="2800" dirty="0">
                <a:solidFill>
                  <a:srgbClr val="164088"/>
                </a:solidFill>
                <a:latin typeface="+mj-lt"/>
                <a:ea typeface="Arial"/>
                <a:cs typeface="Arial"/>
                <a:sym typeface="Arial"/>
              </a:rPr>
            </a:br>
            <a:r>
              <a:rPr lang="cs-CZ" sz="2800" dirty="0">
                <a:solidFill>
                  <a:srgbClr val="164088"/>
                </a:solidFill>
                <a:latin typeface="+mj-lt"/>
                <a:ea typeface="Arial"/>
                <a:cs typeface="Arial"/>
                <a:sym typeface="Arial"/>
              </a:rPr>
              <a:t>– pozměňovací návrh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164088"/>
              </a:solidFill>
              <a:effectLst/>
              <a:uLnTx/>
              <a:uFillTx/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6" name="Obrázek 5" descr="Obsah obrázku obraz, váza, umění, židle&#10;&#10;Obsah vygenerovaný umělou inteligencí může být nesprávný.">
            <a:extLst>
              <a:ext uri="{FF2B5EF4-FFF2-40B4-BE49-F238E27FC236}">
                <a16:creationId xmlns:a16="http://schemas.microsoft.com/office/drawing/2014/main" id="{87B59FDD-E1BA-F5F9-1BE3-7E4A8C674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5829" y="0"/>
            <a:ext cx="4746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6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 descr="Kruh vyplněný malými čárami, jako jsou automatické postřikovače">
            <a:extLst>
              <a:ext uri="{FF2B5EF4-FFF2-40B4-BE49-F238E27FC236}">
                <a16:creationId xmlns:a16="http://schemas.microsoft.com/office/drawing/2014/main" id="{3E4EE189-4D95-C4DD-63DD-2B0037BC4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9391" y="562428"/>
            <a:ext cx="4572000" cy="457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srgbClr val="164088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id="{6081354C-7B91-1D13-2C03-8CD90DA1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164088"/>
                </a:solidFill>
                <a:latin typeface="Lexend" panose="020B0604020202020204" charset="-18"/>
                <a:cs typeface="Arial"/>
                <a:sym typeface="Arial"/>
              </a:rPr>
              <a:t>Kurz pro poskytovatele </a:t>
            </a:r>
            <a:r>
              <a:rPr lang="cs-CZ" sz="2400" b="1" dirty="0">
                <a:solidFill>
                  <a:srgbClr val="164088"/>
                </a:solidFill>
                <a:cs typeface="Arial"/>
                <a:sym typeface="Arial"/>
              </a:rPr>
              <a:t>podpůrného opatření asistence </a:t>
            </a:r>
            <a:br>
              <a:rPr lang="cs-CZ" sz="2400" b="1" dirty="0">
                <a:solidFill>
                  <a:srgbClr val="164088"/>
                </a:solidFill>
                <a:cs typeface="Arial"/>
                <a:sym typeface="Arial"/>
              </a:rPr>
            </a:br>
            <a:r>
              <a:rPr lang="cs-CZ" sz="2400" b="1" dirty="0">
                <a:solidFill>
                  <a:srgbClr val="164088"/>
                </a:solidFill>
                <a:cs typeface="Arial"/>
                <a:sym typeface="Arial"/>
              </a:rPr>
              <a:t>v bydlení</a:t>
            </a:r>
            <a:endParaRPr lang="cs-CZ" sz="2400" b="1" dirty="0"/>
          </a:p>
        </p:txBody>
      </p:sp>
      <p:sp>
        <p:nvSpPr>
          <p:cNvPr id="5" name="Obdélník: se zakulacenými rohy 8">
            <a:extLst>
              <a:ext uri="{FF2B5EF4-FFF2-40B4-BE49-F238E27FC236}">
                <a16:creationId xmlns:a16="http://schemas.microsoft.com/office/drawing/2014/main" id="{8E03AB12-B1A5-2AAF-1A3E-289E46CB6FDC}"/>
              </a:ext>
            </a:extLst>
          </p:cNvPr>
          <p:cNvSpPr/>
          <p:nvPr/>
        </p:nvSpPr>
        <p:spPr>
          <a:xfrm>
            <a:off x="673101" y="1451113"/>
            <a:ext cx="10845799" cy="5126665"/>
          </a:xfrm>
          <a:prstGeom prst="roundRect">
            <a:avLst>
              <a:gd name="adj" fmla="val 7753"/>
            </a:avLst>
          </a:prstGeom>
          <a:solidFill>
            <a:schemeClr val="accent4"/>
          </a:solidFill>
          <a:ln>
            <a:solidFill>
              <a:srgbClr val="FBD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88000" rIns="216000" bIns="288000" rtlCol="0" anchor="ctr">
            <a:noAutofit/>
          </a:bodyPr>
          <a:lstStyle/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Vstupní kurz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povinný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 pro všechny pracovníky asistence – i pomocné.</a:t>
            </a: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Absolvování nutné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do dvou měsíců 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od začátku poskytování asistence </a:t>
            </a:r>
            <a:b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</a:b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v bydlení.</a:t>
            </a: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Kurz bude dostupný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online a zdarma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, zakončený certifikátem nahrávaným </a:t>
            </a:r>
            <a:b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</a:b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do systému jednotné evidence.</a:t>
            </a: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prstClr val="black"/>
              </a:solidFill>
              <a:ea typeface="Calibri"/>
              <a:cs typeface="Calibri"/>
              <a:sym typeface="Calibri"/>
            </a:endParaRPr>
          </a:p>
          <a:p>
            <a:pPr marL="428625" lvl="0" indent="-3429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Bude mít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dvě úrovně a dvě časové dotace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: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Lexend" pitchFamily="2" charset="-18"/>
              <a:buChar char="‐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kurz pro pracovníky asistence (sociální pracovníky a pracovníky </a:t>
            </a:r>
            <a:b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</a:b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v sociálních službách – časová dotace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14 hodin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885825" lvl="1" indent="-342900">
              <a:buClr>
                <a:schemeClr val="tx1"/>
              </a:buClr>
              <a:buSzPts val="1800"/>
              <a:buFont typeface="Lexend" pitchFamily="2" charset="-18"/>
              <a:buChar char="‐"/>
              <a:defRPr/>
            </a:pP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kurz pro pomocné pracovníky asistence – časová dotace </a:t>
            </a:r>
            <a:r>
              <a:rPr lang="cs-CZ" sz="2000" b="1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10 hodin</a:t>
            </a:r>
            <a:r>
              <a:rPr lang="cs-CZ" sz="2000" dirty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89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kupina 53">
            <a:extLst>
              <a:ext uri="{FF2B5EF4-FFF2-40B4-BE49-F238E27FC236}">
                <a16:creationId xmlns:a16="http://schemas.microsoft.com/office/drawing/2014/main" id="{373DDCFE-A81B-9978-1059-3C97ED1EB0CC}"/>
              </a:ext>
            </a:extLst>
          </p:cNvPr>
          <p:cNvGrpSpPr/>
          <p:nvPr/>
        </p:nvGrpSpPr>
        <p:grpSpPr>
          <a:xfrm>
            <a:off x="676845" y="1771391"/>
            <a:ext cx="2873906" cy="4382408"/>
            <a:chOff x="5368394" y="2029625"/>
            <a:chExt cx="2152059" cy="3281666"/>
          </a:xfrm>
        </p:grpSpPr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88A4F22A-A801-C5A5-E42B-5B27F70606D7}"/>
                </a:ext>
              </a:extLst>
            </p:cNvPr>
            <p:cNvSpPr/>
            <p:nvPr/>
          </p:nvSpPr>
          <p:spPr>
            <a:xfrm>
              <a:off x="5390711" y="2096604"/>
              <a:ext cx="2125265" cy="3214687"/>
            </a:xfrm>
            <a:custGeom>
              <a:avLst/>
              <a:gdLst>
                <a:gd name="connsiteX0" fmla="*/ 0 w 2125265"/>
                <a:gd name="connsiteY0" fmla="*/ 0 h 3214687"/>
                <a:gd name="connsiteX1" fmla="*/ 2125266 w 2125265"/>
                <a:gd name="connsiteY1" fmla="*/ 0 h 3214687"/>
                <a:gd name="connsiteX2" fmla="*/ 2125266 w 2125265"/>
                <a:gd name="connsiteY2" fmla="*/ 3214688 h 3214687"/>
                <a:gd name="connsiteX3" fmla="*/ 0 w 212526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5265" h="3214687">
                  <a:moveTo>
                    <a:pt x="0" y="0"/>
                  </a:moveTo>
                  <a:lnTo>
                    <a:pt x="2125266" y="0"/>
                  </a:lnTo>
                  <a:lnTo>
                    <a:pt x="2125266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62B077BB-B4A9-5608-D201-D2167AB56E92}"/>
                </a:ext>
              </a:extLst>
            </p:cNvPr>
            <p:cNvSpPr/>
            <p:nvPr/>
          </p:nvSpPr>
          <p:spPr>
            <a:xfrm>
              <a:off x="5372852" y="2034092"/>
              <a:ext cx="2143125" cy="3214687"/>
            </a:xfrm>
            <a:custGeom>
              <a:avLst/>
              <a:gdLst>
                <a:gd name="connsiteX0" fmla="*/ 0 w 2143125"/>
                <a:gd name="connsiteY0" fmla="*/ 0 h 3214687"/>
                <a:gd name="connsiteX1" fmla="*/ 2143125 w 2143125"/>
                <a:gd name="connsiteY1" fmla="*/ 0 h 3214687"/>
                <a:gd name="connsiteX2" fmla="*/ 2143125 w 2143125"/>
                <a:gd name="connsiteY2" fmla="*/ 3214688 h 3214687"/>
                <a:gd name="connsiteX3" fmla="*/ 0 w 214312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25" h="3214687">
                  <a:moveTo>
                    <a:pt x="0" y="0"/>
                  </a:moveTo>
                  <a:lnTo>
                    <a:pt x="2143125" y="0"/>
                  </a:lnTo>
                  <a:lnTo>
                    <a:pt x="2143125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8A99F253-3AE4-2039-047E-40145886B9D2}"/>
                </a:ext>
              </a:extLst>
            </p:cNvPr>
            <p:cNvSpPr/>
            <p:nvPr/>
          </p:nvSpPr>
          <p:spPr>
            <a:xfrm>
              <a:off x="5368394" y="2029625"/>
              <a:ext cx="2152059" cy="3223621"/>
            </a:xfrm>
            <a:custGeom>
              <a:avLst/>
              <a:gdLst>
                <a:gd name="connsiteX0" fmla="*/ 2152050 w 2152059"/>
                <a:gd name="connsiteY0" fmla="*/ 3223622 h 3223621"/>
                <a:gd name="connsiteX1" fmla="*/ 0 w 2152059"/>
                <a:gd name="connsiteY1" fmla="*/ 3223622 h 3223621"/>
                <a:gd name="connsiteX2" fmla="*/ 0 w 2152059"/>
                <a:gd name="connsiteY2" fmla="*/ 0 h 3223621"/>
                <a:gd name="connsiteX3" fmla="*/ 2152060 w 2152059"/>
                <a:gd name="connsiteY3" fmla="*/ 0 h 3223621"/>
                <a:gd name="connsiteX4" fmla="*/ 2152060 w 2152059"/>
                <a:gd name="connsiteY4" fmla="*/ 3223622 h 3223621"/>
                <a:gd name="connsiteX5" fmla="*/ 8925 w 2152059"/>
                <a:gd name="connsiteY5" fmla="*/ 3214688 h 3223621"/>
                <a:gd name="connsiteX6" fmla="*/ 2143125 w 2152059"/>
                <a:gd name="connsiteY6" fmla="*/ 3214688 h 3223621"/>
                <a:gd name="connsiteX7" fmla="*/ 2143125 w 2152059"/>
                <a:gd name="connsiteY7" fmla="*/ 8934 h 3223621"/>
                <a:gd name="connsiteX8" fmla="*/ 8934 w 2152059"/>
                <a:gd name="connsiteY8" fmla="*/ 8934 h 3223621"/>
                <a:gd name="connsiteX9" fmla="*/ 8925 w 2152059"/>
                <a:gd name="connsiteY9" fmla="*/ 3214688 h 322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2059" h="3223621">
                  <a:moveTo>
                    <a:pt x="2152050" y="3223622"/>
                  </a:moveTo>
                  <a:lnTo>
                    <a:pt x="0" y="3223622"/>
                  </a:lnTo>
                  <a:lnTo>
                    <a:pt x="0" y="0"/>
                  </a:lnTo>
                  <a:lnTo>
                    <a:pt x="2152060" y="0"/>
                  </a:lnTo>
                  <a:lnTo>
                    <a:pt x="2152060" y="3223622"/>
                  </a:lnTo>
                  <a:close/>
                  <a:moveTo>
                    <a:pt x="8925" y="3214688"/>
                  </a:moveTo>
                  <a:lnTo>
                    <a:pt x="2143125" y="3214688"/>
                  </a:lnTo>
                  <a:lnTo>
                    <a:pt x="2143125" y="8934"/>
                  </a:lnTo>
                  <a:lnTo>
                    <a:pt x="8934" y="8934"/>
                  </a:lnTo>
                  <a:lnTo>
                    <a:pt x="8925" y="321468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2" name="Volný tvar: obrazec 41">
              <a:extLst>
                <a:ext uri="{FF2B5EF4-FFF2-40B4-BE49-F238E27FC236}">
                  <a16:creationId xmlns:a16="http://schemas.microsoft.com/office/drawing/2014/main" id="{39D82D54-39A1-6568-E2AC-9491B4DD6B18}"/>
                </a:ext>
              </a:extLst>
            </p:cNvPr>
            <p:cNvSpPr/>
            <p:nvPr/>
          </p:nvSpPr>
          <p:spPr>
            <a:xfrm>
              <a:off x="5546988" y="2565415"/>
              <a:ext cx="1830590" cy="2366371"/>
            </a:xfrm>
            <a:custGeom>
              <a:avLst/>
              <a:gdLst>
                <a:gd name="connsiteX0" fmla="*/ 0 w 1830590"/>
                <a:gd name="connsiteY0" fmla="*/ 0 h 2366371"/>
                <a:gd name="connsiteX1" fmla="*/ 0 w 1830590"/>
                <a:gd name="connsiteY1" fmla="*/ 2366372 h 2366371"/>
                <a:gd name="connsiteX2" fmla="*/ 1830591 w 1830590"/>
                <a:gd name="connsiteY2" fmla="*/ 2366372 h 2366371"/>
                <a:gd name="connsiteX3" fmla="*/ 1830591 w 1830590"/>
                <a:gd name="connsiteY3" fmla="*/ 0 h 2366371"/>
                <a:gd name="connsiteX4" fmla="*/ 0 w 1830590"/>
                <a:gd name="connsiteY4" fmla="*/ 0 h 2366371"/>
                <a:gd name="connsiteX5" fmla="*/ 867480 w 1830590"/>
                <a:gd name="connsiteY5" fmla="*/ 1500187 h 2366371"/>
                <a:gd name="connsiteX6" fmla="*/ 867480 w 1830590"/>
                <a:gd name="connsiteY6" fmla="*/ 1401956 h 2366371"/>
                <a:gd name="connsiteX7" fmla="*/ 965711 w 1830590"/>
                <a:gd name="connsiteY7" fmla="*/ 1401956 h 2366371"/>
                <a:gd name="connsiteX8" fmla="*/ 965711 w 1830590"/>
                <a:gd name="connsiteY8" fmla="*/ 1500187 h 2366371"/>
                <a:gd name="connsiteX9" fmla="*/ 867480 w 1830590"/>
                <a:gd name="connsiteY9" fmla="*/ 1500187 h 2366371"/>
                <a:gd name="connsiteX10" fmla="*/ 965702 w 1830590"/>
                <a:gd name="connsiteY10" fmla="*/ 1509112 h 2366371"/>
                <a:gd name="connsiteX11" fmla="*/ 965702 w 1830590"/>
                <a:gd name="connsiteY11" fmla="*/ 1607344 h 2366371"/>
                <a:gd name="connsiteX12" fmla="*/ 867470 w 1830590"/>
                <a:gd name="connsiteY12" fmla="*/ 1607344 h 2366371"/>
                <a:gd name="connsiteX13" fmla="*/ 867470 w 1830590"/>
                <a:gd name="connsiteY13" fmla="*/ 1509112 h 2366371"/>
                <a:gd name="connsiteX14" fmla="*/ 965702 w 1830590"/>
                <a:gd name="connsiteY14" fmla="*/ 1509112 h 2366371"/>
                <a:gd name="connsiteX15" fmla="*/ 965702 w 1830590"/>
                <a:gd name="connsiteY15" fmla="*/ 866175 h 2366371"/>
                <a:gd name="connsiteX16" fmla="*/ 965702 w 1830590"/>
                <a:gd name="connsiteY16" fmla="*/ 964406 h 2366371"/>
                <a:gd name="connsiteX17" fmla="*/ 867470 w 1830590"/>
                <a:gd name="connsiteY17" fmla="*/ 964406 h 2366371"/>
                <a:gd name="connsiteX18" fmla="*/ 867470 w 1830590"/>
                <a:gd name="connsiteY18" fmla="*/ 866175 h 2366371"/>
                <a:gd name="connsiteX19" fmla="*/ 965702 w 1830590"/>
                <a:gd name="connsiteY19" fmla="*/ 866175 h 2366371"/>
                <a:gd name="connsiteX20" fmla="*/ 867480 w 1830590"/>
                <a:gd name="connsiteY20" fmla="*/ 857250 h 2366371"/>
                <a:gd name="connsiteX21" fmla="*/ 867480 w 1830590"/>
                <a:gd name="connsiteY21" fmla="*/ 759019 h 2366371"/>
                <a:gd name="connsiteX22" fmla="*/ 965711 w 1830590"/>
                <a:gd name="connsiteY22" fmla="*/ 759019 h 2366371"/>
                <a:gd name="connsiteX23" fmla="*/ 965711 w 1830590"/>
                <a:gd name="connsiteY23" fmla="*/ 857250 h 2366371"/>
                <a:gd name="connsiteX24" fmla="*/ 867480 w 1830590"/>
                <a:gd name="connsiteY24" fmla="*/ 857250 h 2366371"/>
                <a:gd name="connsiteX25" fmla="*/ 867480 w 1830590"/>
                <a:gd name="connsiteY25" fmla="*/ 1285875 h 2366371"/>
                <a:gd name="connsiteX26" fmla="*/ 867480 w 1830590"/>
                <a:gd name="connsiteY26" fmla="*/ 1187644 h 2366371"/>
                <a:gd name="connsiteX27" fmla="*/ 965711 w 1830590"/>
                <a:gd name="connsiteY27" fmla="*/ 1187644 h 2366371"/>
                <a:gd name="connsiteX28" fmla="*/ 965711 w 1830590"/>
                <a:gd name="connsiteY28" fmla="*/ 1285875 h 2366371"/>
                <a:gd name="connsiteX29" fmla="*/ 867480 w 1830590"/>
                <a:gd name="connsiteY29" fmla="*/ 1285875 h 2366371"/>
                <a:gd name="connsiteX30" fmla="*/ 965702 w 1830590"/>
                <a:gd name="connsiteY30" fmla="*/ 1294800 h 2366371"/>
                <a:gd name="connsiteX31" fmla="*/ 965702 w 1830590"/>
                <a:gd name="connsiteY31" fmla="*/ 1393031 h 2366371"/>
                <a:gd name="connsiteX32" fmla="*/ 867470 w 1830590"/>
                <a:gd name="connsiteY32" fmla="*/ 1393031 h 2366371"/>
                <a:gd name="connsiteX33" fmla="*/ 867470 w 1830590"/>
                <a:gd name="connsiteY33" fmla="*/ 1294800 h 2366371"/>
                <a:gd name="connsiteX34" fmla="*/ 965702 w 1830590"/>
                <a:gd name="connsiteY34" fmla="*/ 1294800 h 2366371"/>
                <a:gd name="connsiteX35" fmla="*/ 867480 w 1830590"/>
                <a:gd name="connsiteY35" fmla="*/ 1178719 h 2366371"/>
                <a:gd name="connsiteX36" fmla="*/ 867480 w 1830590"/>
                <a:gd name="connsiteY36" fmla="*/ 1080487 h 2366371"/>
                <a:gd name="connsiteX37" fmla="*/ 965711 w 1830590"/>
                <a:gd name="connsiteY37" fmla="*/ 1080487 h 2366371"/>
                <a:gd name="connsiteX38" fmla="*/ 965711 w 1830590"/>
                <a:gd name="connsiteY38" fmla="*/ 1178719 h 2366371"/>
                <a:gd name="connsiteX39" fmla="*/ 867480 w 1830590"/>
                <a:gd name="connsiteY39" fmla="*/ 1178719 h 2366371"/>
                <a:gd name="connsiteX40" fmla="*/ 867480 w 1830590"/>
                <a:gd name="connsiteY40" fmla="*/ 1071562 h 2366371"/>
                <a:gd name="connsiteX41" fmla="*/ 867480 w 1830590"/>
                <a:gd name="connsiteY41" fmla="*/ 973331 h 2366371"/>
                <a:gd name="connsiteX42" fmla="*/ 965711 w 1830590"/>
                <a:gd name="connsiteY42" fmla="*/ 973331 h 2366371"/>
                <a:gd name="connsiteX43" fmla="*/ 965711 w 1830590"/>
                <a:gd name="connsiteY43" fmla="*/ 1071562 h 2366371"/>
                <a:gd name="connsiteX44" fmla="*/ 867480 w 1830590"/>
                <a:gd name="connsiteY44" fmla="*/ 1071562 h 2366371"/>
                <a:gd name="connsiteX45" fmla="*/ 858546 w 1830590"/>
                <a:gd name="connsiteY45" fmla="*/ 964406 h 2366371"/>
                <a:gd name="connsiteX46" fmla="*/ 760314 w 1830590"/>
                <a:gd name="connsiteY46" fmla="*/ 964406 h 2366371"/>
                <a:gd name="connsiteX47" fmla="*/ 760314 w 1830590"/>
                <a:gd name="connsiteY47" fmla="*/ 866175 h 2366371"/>
                <a:gd name="connsiteX48" fmla="*/ 858546 w 1830590"/>
                <a:gd name="connsiteY48" fmla="*/ 866175 h 2366371"/>
                <a:gd name="connsiteX49" fmla="*/ 858546 w 1830590"/>
                <a:gd name="connsiteY49" fmla="*/ 964406 h 2366371"/>
                <a:gd name="connsiteX50" fmla="*/ 858546 w 1830590"/>
                <a:gd name="connsiteY50" fmla="*/ 973331 h 2366371"/>
                <a:gd name="connsiteX51" fmla="*/ 858546 w 1830590"/>
                <a:gd name="connsiteY51" fmla="*/ 1071562 h 2366371"/>
                <a:gd name="connsiteX52" fmla="*/ 760314 w 1830590"/>
                <a:gd name="connsiteY52" fmla="*/ 1071562 h 2366371"/>
                <a:gd name="connsiteX53" fmla="*/ 760314 w 1830590"/>
                <a:gd name="connsiteY53" fmla="*/ 973331 h 2366371"/>
                <a:gd name="connsiteX54" fmla="*/ 858546 w 1830590"/>
                <a:gd name="connsiteY54" fmla="*/ 973331 h 2366371"/>
                <a:gd name="connsiteX55" fmla="*/ 858546 w 1830590"/>
                <a:gd name="connsiteY55" fmla="*/ 1080487 h 2366371"/>
                <a:gd name="connsiteX56" fmla="*/ 858546 w 1830590"/>
                <a:gd name="connsiteY56" fmla="*/ 1178719 h 2366371"/>
                <a:gd name="connsiteX57" fmla="*/ 760314 w 1830590"/>
                <a:gd name="connsiteY57" fmla="*/ 1178719 h 2366371"/>
                <a:gd name="connsiteX58" fmla="*/ 760314 w 1830590"/>
                <a:gd name="connsiteY58" fmla="*/ 1080487 h 2366371"/>
                <a:gd name="connsiteX59" fmla="*/ 858546 w 1830590"/>
                <a:gd name="connsiteY59" fmla="*/ 1080487 h 2366371"/>
                <a:gd name="connsiteX60" fmla="*/ 858546 w 1830590"/>
                <a:gd name="connsiteY60" fmla="*/ 1187644 h 2366371"/>
                <a:gd name="connsiteX61" fmla="*/ 858546 w 1830590"/>
                <a:gd name="connsiteY61" fmla="*/ 1285875 h 2366371"/>
                <a:gd name="connsiteX62" fmla="*/ 760314 w 1830590"/>
                <a:gd name="connsiteY62" fmla="*/ 1285875 h 2366371"/>
                <a:gd name="connsiteX63" fmla="*/ 760314 w 1830590"/>
                <a:gd name="connsiteY63" fmla="*/ 1187644 h 2366371"/>
                <a:gd name="connsiteX64" fmla="*/ 858546 w 1830590"/>
                <a:gd name="connsiteY64" fmla="*/ 1187644 h 2366371"/>
                <a:gd name="connsiteX65" fmla="*/ 858546 w 1830590"/>
                <a:gd name="connsiteY65" fmla="*/ 1294800 h 2366371"/>
                <a:gd name="connsiteX66" fmla="*/ 858546 w 1830590"/>
                <a:gd name="connsiteY66" fmla="*/ 1393031 h 2366371"/>
                <a:gd name="connsiteX67" fmla="*/ 760314 w 1830590"/>
                <a:gd name="connsiteY67" fmla="*/ 1393031 h 2366371"/>
                <a:gd name="connsiteX68" fmla="*/ 760314 w 1830590"/>
                <a:gd name="connsiteY68" fmla="*/ 1294800 h 2366371"/>
                <a:gd name="connsiteX69" fmla="*/ 858546 w 1830590"/>
                <a:gd name="connsiteY69" fmla="*/ 1294800 h 2366371"/>
                <a:gd name="connsiteX70" fmla="*/ 858546 w 1830590"/>
                <a:gd name="connsiteY70" fmla="*/ 1401956 h 2366371"/>
                <a:gd name="connsiteX71" fmla="*/ 858546 w 1830590"/>
                <a:gd name="connsiteY71" fmla="*/ 1500187 h 2366371"/>
                <a:gd name="connsiteX72" fmla="*/ 760314 w 1830590"/>
                <a:gd name="connsiteY72" fmla="*/ 1500187 h 2366371"/>
                <a:gd name="connsiteX73" fmla="*/ 760314 w 1830590"/>
                <a:gd name="connsiteY73" fmla="*/ 1401956 h 2366371"/>
                <a:gd name="connsiteX74" fmla="*/ 858546 w 1830590"/>
                <a:gd name="connsiteY74" fmla="*/ 1401956 h 2366371"/>
                <a:gd name="connsiteX75" fmla="*/ 974636 w 1830590"/>
                <a:gd name="connsiteY75" fmla="*/ 1401956 h 2366371"/>
                <a:gd name="connsiteX76" fmla="*/ 1072867 w 1830590"/>
                <a:gd name="connsiteY76" fmla="*/ 1401956 h 2366371"/>
                <a:gd name="connsiteX77" fmla="*/ 1072867 w 1830590"/>
                <a:gd name="connsiteY77" fmla="*/ 1500187 h 2366371"/>
                <a:gd name="connsiteX78" fmla="*/ 974636 w 1830590"/>
                <a:gd name="connsiteY78" fmla="*/ 1500187 h 2366371"/>
                <a:gd name="connsiteX79" fmla="*/ 974636 w 1830590"/>
                <a:gd name="connsiteY79" fmla="*/ 1401956 h 2366371"/>
                <a:gd name="connsiteX80" fmla="*/ 974636 w 1830590"/>
                <a:gd name="connsiteY80" fmla="*/ 1393031 h 2366371"/>
                <a:gd name="connsiteX81" fmla="*/ 974636 w 1830590"/>
                <a:gd name="connsiteY81" fmla="*/ 1294800 h 2366371"/>
                <a:gd name="connsiteX82" fmla="*/ 1072867 w 1830590"/>
                <a:gd name="connsiteY82" fmla="*/ 1294800 h 2366371"/>
                <a:gd name="connsiteX83" fmla="*/ 1072867 w 1830590"/>
                <a:gd name="connsiteY83" fmla="*/ 1393031 h 2366371"/>
                <a:gd name="connsiteX84" fmla="*/ 974636 w 1830590"/>
                <a:gd name="connsiteY84" fmla="*/ 1393031 h 2366371"/>
                <a:gd name="connsiteX85" fmla="*/ 974636 w 1830590"/>
                <a:gd name="connsiteY85" fmla="*/ 1285875 h 2366371"/>
                <a:gd name="connsiteX86" fmla="*/ 974636 w 1830590"/>
                <a:gd name="connsiteY86" fmla="*/ 1187644 h 2366371"/>
                <a:gd name="connsiteX87" fmla="*/ 1072867 w 1830590"/>
                <a:gd name="connsiteY87" fmla="*/ 1187644 h 2366371"/>
                <a:gd name="connsiteX88" fmla="*/ 1072867 w 1830590"/>
                <a:gd name="connsiteY88" fmla="*/ 1285875 h 2366371"/>
                <a:gd name="connsiteX89" fmla="*/ 974636 w 1830590"/>
                <a:gd name="connsiteY89" fmla="*/ 1285875 h 2366371"/>
                <a:gd name="connsiteX90" fmla="*/ 974636 w 1830590"/>
                <a:gd name="connsiteY90" fmla="*/ 1178719 h 2366371"/>
                <a:gd name="connsiteX91" fmla="*/ 974636 w 1830590"/>
                <a:gd name="connsiteY91" fmla="*/ 1080487 h 2366371"/>
                <a:gd name="connsiteX92" fmla="*/ 1072867 w 1830590"/>
                <a:gd name="connsiteY92" fmla="*/ 1080487 h 2366371"/>
                <a:gd name="connsiteX93" fmla="*/ 1072867 w 1830590"/>
                <a:gd name="connsiteY93" fmla="*/ 1178719 h 2366371"/>
                <a:gd name="connsiteX94" fmla="*/ 974636 w 1830590"/>
                <a:gd name="connsiteY94" fmla="*/ 1178719 h 2366371"/>
                <a:gd name="connsiteX95" fmla="*/ 974636 w 1830590"/>
                <a:gd name="connsiteY95" fmla="*/ 1071562 h 2366371"/>
                <a:gd name="connsiteX96" fmla="*/ 974636 w 1830590"/>
                <a:gd name="connsiteY96" fmla="*/ 973331 h 2366371"/>
                <a:gd name="connsiteX97" fmla="*/ 1072867 w 1830590"/>
                <a:gd name="connsiteY97" fmla="*/ 973331 h 2366371"/>
                <a:gd name="connsiteX98" fmla="*/ 1072867 w 1830590"/>
                <a:gd name="connsiteY98" fmla="*/ 1071562 h 2366371"/>
                <a:gd name="connsiteX99" fmla="*/ 974636 w 1830590"/>
                <a:gd name="connsiteY99" fmla="*/ 1071562 h 2366371"/>
                <a:gd name="connsiteX100" fmla="*/ 974636 w 1830590"/>
                <a:gd name="connsiteY100" fmla="*/ 964406 h 2366371"/>
                <a:gd name="connsiteX101" fmla="*/ 974636 w 1830590"/>
                <a:gd name="connsiteY101" fmla="*/ 866175 h 2366371"/>
                <a:gd name="connsiteX102" fmla="*/ 1072867 w 1830590"/>
                <a:gd name="connsiteY102" fmla="*/ 866175 h 2366371"/>
                <a:gd name="connsiteX103" fmla="*/ 1072867 w 1830590"/>
                <a:gd name="connsiteY103" fmla="*/ 964406 h 2366371"/>
                <a:gd name="connsiteX104" fmla="*/ 974636 w 1830590"/>
                <a:gd name="connsiteY104" fmla="*/ 964406 h 2366371"/>
                <a:gd name="connsiteX105" fmla="*/ 974636 w 1830590"/>
                <a:gd name="connsiteY105" fmla="*/ 857250 h 2366371"/>
                <a:gd name="connsiteX106" fmla="*/ 974636 w 1830590"/>
                <a:gd name="connsiteY106" fmla="*/ 759019 h 2366371"/>
                <a:gd name="connsiteX107" fmla="*/ 1072867 w 1830590"/>
                <a:gd name="connsiteY107" fmla="*/ 759019 h 2366371"/>
                <a:gd name="connsiteX108" fmla="*/ 1072867 w 1830590"/>
                <a:gd name="connsiteY108" fmla="*/ 857250 h 2366371"/>
                <a:gd name="connsiteX109" fmla="*/ 974636 w 1830590"/>
                <a:gd name="connsiteY109" fmla="*/ 857250 h 2366371"/>
                <a:gd name="connsiteX110" fmla="*/ 974636 w 1830590"/>
                <a:gd name="connsiteY110" fmla="*/ 750094 h 2366371"/>
                <a:gd name="connsiteX111" fmla="*/ 974636 w 1830590"/>
                <a:gd name="connsiteY111" fmla="*/ 651862 h 2366371"/>
                <a:gd name="connsiteX112" fmla="*/ 1072867 w 1830590"/>
                <a:gd name="connsiteY112" fmla="*/ 651862 h 2366371"/>
                <a:gd name="connsiteX113" fmla="*/ 1072867 w 1830590"/>
                <a:gd name="connsiteY113" fmla="*/ 750094 h 2366371"/>
                <a:gd name="connsiteX114" fmla="*/ 974636 w 1830590"/>
                <a:gd name="connsiteY114" fmla="*/ 750094 h 2366371"/>
                <a:gd name="connsiteX115" fmla="*/ 965702 w 1830590"/>
                <a:gd name="connsiteY115" fmla="*/ 750094 h 2366371"/>
                <a:gd name="connsiteX116" fmla="*/ 867470 w 1830590"/>
                <a:gd name="connsiteY116" fmla="*/ 750094 h 2366371"/>
                <a:gd name="connsiteX117" fmla="*/ 867470 w 1830590"/>
                <a:gd name="connsiteY117" fmla="*/ 651862 h 2366371"/>
                <a:gd name="connsiteX118" fmla="*/ 965702 w 1830590"/>
                <a:gd name="connsiteY118" fmla="*/ 651862 h 2366371"/>
                <a:gd name="connsiteX119" fmla="*/ 965702 w 1830590"/>
                <a:gd name="connsiteY119" fmla="*/ 750094 h 2366371"/>
                <a:gd name="connsiteX120" fmla="*/ 858546 w 1830590"/>
                <a:gd name="connsiteY120" fmla="*/ 750094 h 2366371"/>
                <a:gd name="connsiteX121" fmla="*/ 760314 w 1830590"/>
                <a:gd name="connsiteY121" fmla="*/ 750094 h 2366371"/>
                <a:gd name="connsiteX122" fmla="*/ 760314 w 1830590"/>
                <a:gd name="connsiteY122" fmla="*/ 651862 h 2366371"/>
                <a:gd name="connsiteX123" fmla="*/ 858546 w 1830590"/>
                <a:gd name="connsiteY123" fmla="*/ 651862 h 2366371"/>
                <a:gd name="connsiteX124" fmla="*/ 858546 w 1830590"/>
                <a:gd name="connsiteY124" fmla="*/ 750094 h 2366371"/>
                <a:gd name="connsiteX125" fmla="*/ 858546 w 1830590"/>
                <a:gd name="connsiteY125" fmla="*/ 759019 h 2366371"/>
                <a:gd name="connsiteX126" fmla="*/ 858546 w 1830590"/>
                <a:gd name="connsiteY126" fmla="*/ 857250 h 2366371"/>
                <a:gd name="connsiteX127" fmla="*/ 760314 w 1830590"/>
                <a:gd name="connsiteY127" fmla="*/ 857250 h 2366371"/>
                <a:gd name="connsiteX128" fmla="*/ 760314 w 1830590"/>
                <a:gd name="connsiteY128" fmla="*/ 759019 h 2366371"/>
                <a:gd name="connsiteX129" fmla="*/ 858546 w 1830590"/>
                <a:gd name="connsiteY129" fmla="*/ 759019 h 2366371"/>
                <a:gd name="connsiteX130" fmla="*/ 751389 w 1830590"/>
                <a:gd name="connsiteY130" fmla="*/ 857250 h 2366371"/>
                <a:gd name="connsiteX131" fmla="*/ 653158 w 1830590"/>
                <a:gd name="connsiteY131" fmla="*/ 857250 h 2366371"/>
                <a:gd name="connsiteX132" fmla="*/ 653158 w 1830590"/>
                <a:gd name="connsiteY132" fmla="*/ 759019 h 2366371"/>
                <a:gd name="connsiteX133" fmla="*/ 751389 w 1830590"/>
                <a:gd name="connsiteY133" fmla="*/ 759019 h 2366371"/>
                <a:gd name="connsiteX134" fmla="*/ 751389 w 1830590"/>
                <a:gd name="connsiteY134" fmla="*/ 857250 h 2366371"/>
                <a:gd name="connsiteX135" fmla="*/ 751389 w 1830590"/>
                <a:gd name="connsiteY135" fmla="*/ 866175 h 2366371"/>
                <a:gd name="connsiteX136" fmla="*/ 751389 w 1830590"/>
                <a:gd name="connsiteY136" fmla="*/ 964406 h 2366371"/>
                <a:gd name="connsiteX137" fmla="*/ 653158 w 1830590"/>
                <a:gd name="connsiteY137" fmla="*/ 964406 h 2366371"/>
                <a:gd name="connsiteX138" fmla="*/ 653158 w 1830590"/>
                <a:gd name="connsiteY138" fmla="*/ 866175 h 2366371"/>
                <a:gd name="connsiteX139" fmla="*/ 751389 w 1830590"/>
                <a:gd name="connsiteY139" fmla="*/ 866175 h 2366371"/>
                <a:gd name="connsiteX140" fmla="*/ 751389 w 1830590"/>
                <a:gd name="connsiteY140" fmla="*/ 973331 h 2366371"/>
                <a:gd name="connsiteX141" fmla="*/ 751389 w 1830590"/>
                <a:gd name="connsiteY141" fmla="*/ 1071562 h 2366371"/>
                <a:gd name="connsiteX142" fmla="*/ 653158 w 1830590"/>
                <a:gd name="connsiteY142" fmla="*/ 1071562 h 2366371"/>
                <a:gd name="connsiteX143" fmla="*/ 653158 w 1830590"/>
                <a:gd name="connsiteY143" fmla="*/ 973331 h 2366371"/>
                <a:gd name="connsiteX144" fmla="*/ 751389 w 1830590"/>
                <a:gd name="connsiteY144" fmla="*/ 973331 h 2366371"/>
                <a:gd name="connsiteX145" fmla="*/ 751389 w 1830590"/>
                <a:gd name="connsiteY145" fmla="*/ 1080487 h 2366371"/>
                <a:gd name="connsiteX146" fmla="*/ 751389 w 1830590"/>
                <a:gd name="connsiteY146" fmla="*/ 1178719 h 2366371"/>
                <a:gd name="connsiteX147" fmla="*/ 653158 w 1830590"/>
                <a:gd name="connsiteY147" fmla="*/ 1178719 h 2366371"/>
                <a:gd name="connsiteX148" fmla="*/ 653158 w 1830590"/>
                <a:gd name="connsiteY148" fmla="*/ 1080487 h 2366371"/>
                <a:gd name="connsiteX149" fmla="*/ 751389 w 1830590"/>
                <a:gd name="connsiteY149" fmla="*/ 1080487 h 2366371"/>
                <a:gd name="connsiteX150" fmla="*/ 751389 w 1830590"/>
                <a:gd name="connsiteY150" fmla="*/ 1187644 h 2366371"/>
                <a:gd name="connsiteX151" fmla="*/ 751389 w 1830590"/>
                <a:gd name="connsiteY151" fmla="*/ 1285875 h 2366371"/>
                <a:gd name="connsiteX152" fmla="*/ 653158 w 1830590"/>
                <a:gd name="connsiteY152" fmla="*/ 1285875 h 2366371"/>
                <a:gd name="connsiteX153" fmla="*/ 653158 w 1830590"/>
                <a:gd name="connsiteY153" fmla="*/ 1187644 h 2366371"/>
                <a:gd name="connsiteX154" fmla="*/ 751389 w 1830590"/>
                <a:gd name="connsiteY154" fmla="*/ 1187644 h 2366371"/>
                <a:gd name="connsiteX155" fmla="*/ 751389 w 1830590"/>
                <a:gd name="connsiteY155" fmla="*/ 1294800 h 2366371"/>
                <a:gd name="connsiteX156" fmla="*/ 751389 w 1830590"/>
                <a:gd name="connsiteY156" fmla="*/ 1393031 h 2366371"/>
                <a:gd name="connsiteX157" fmla="*/ 653158 w 1830590"/>
                <a:gd name="connsiteY157" fmla="*/ 1393031 h 2366371"/>
                <a:gd name="connsiteX158" fmla="*/ 653158 w 1830590"/>
                <a:gd name="connsiteY158" fmla="*/ 1294800 h 2366371"/>
                <a:gd name="connsiteX159" fmla="*/ 751389 w 1830590"/>
                <a:gd name="connsiteY159" fmla="*/ 1294800 h 2366371"/>
                <a:gd name="connsiteX160" fmla="*/ 751389 w 1830590"/>
                <a:gd name="connsiteY160" fmla="*/ 1401956 h 2366371"/>
                <a:gd name="connsiteX161" fmla="*/ 751389 w 1830590"/>
                <a:gd name="connsiteY161" fmla="*/ 1500187 h 2366371"/>
                <a:gd name="connsiteX162" fmla="*/ 653158 w 1830590"/>
                <a:gd name="connsiteY162" fmla="*/ 1500187 h 2366371"/>
                <a:gd name="connsiteX163" fmla="*/ 653158 w 1830590"/>
                <a:gd name="connsiteY163" fmla="*/ 1401956 h 2366371"/>
                <a:gd name="connsiteX164" fmla="*/ 751389 w 1830590"/>
                <a:gd name="connsiteY164" fmla="*/ 1401956 h 2366371"/>
                <a:gd name="connsiteX165" fmla="*/ 751389 w 1830590"/>
                <a:gd name="connsiteY165" fmla="*/ 1509112 h 2366371"/>
                <a:gd name="connsiteX166" fmla="*/ 751389 w 1830590"/>
                <a:gd name="connsiteY166" fmla="*/ 1607344 h 2366371"/>
                <a:gd name="connsiteX167" fmla="*/ 653158 w 1830590"/>
                <a:gd name="connsiteY167" fmla="*/ 1607344 h 2366371"/>
                <a:gd name="connsiteX168" fmla="*/ 653158 w 1830590"/>
                <a:gd name="connsiteY168" fmla="*/ 1509112 h 2366371"/>
                <a:gd name="connsiteX169" fmla="*/ 751389 w 1830590"/>
                <a:gd name="connsiteY169" fmla="*/ 1509112 h 2366371"/>
                <a:gd name="connsiteX170" fmla="*/ 760324 w 1830590"/>
                <a:gd name="connsiteY170" fmla="*/ 1509112 h 2366371"/>
                <a:gd name="connsiteX171" fmla="*/ 858555 w 1830590"/>
                <a:gd name="connsiteY171" fmla="*/ 1509112 h 2366371"/>
                <a:gd name="connsiteX172" fmla="*/ 858555 w 1830590"/>
                <a:gd name="connsiteY172" fmla="*/ 1607344 h 2366371"/>
                <a:gd name="connsiteX173" fmla="*/ 760324 w 1830590"/>
                <a:gd name="connsiteY173" fmla="*/ 1607344 h 2366371"/>
                <a:gd name="connsiteX174" fmla="*/ 760324 w 1830590"/>
                <a:gd name="connsiteY174" fmla="*/ 1509112 h 2366371"/>
                <a:gd name="connsiteX175" fmla="*/ 858546 w 1830590"/>
                <a:gd name="connsiteY175" fmla="*/ 1616269 h 2366371"/>
                <a:gd name="connsiteX176" fmla="*/ 858546 w 1830590"/>
                <a:gd name="connsiteY176" fmla="*/ 1714500 h 2366371"/>
                <a:gd name="connsiteX177" fmla="*/ 760314 w 1830590"/>
                <a:gd name="connsiteY177" fmla="*/ 1714500 h 2366371"/>
                <a:gd name="connsiteX178" fmla="*/ 760314 w 1830590"/>
                <a:gd name="connsiteY178" fmla="*/ 1616269 h 2366371"/>
                <a:gd name="connsiteX179" fmla="*/ 858546 w 1830590"/>
                <a:gd name="connsiteY179" fmla="*/ 1616269 h 2366371"/>
                <a:gd name="connsiteX180" fmla="*/ 867480 w 1830590"/>
                <a:gd name="connsiteY180" fmla="*/ 1616269 h 2366371"/>
                <a:gd name="connsiteX181" fmla="*/ 965711 w 1830590"/>
                <a:gd name="connsiteY181" fmla="*/ 1616269 h 2366371"/>
                <a:gd name="connsiteX182" fmla="*/ 965711 w 1830590"/>
                <a:gd name="connsiteY182" fmla="*/ 1714500 h 2366371"/>
                <a:gd name="connsiteX183" fmla="*/ 867480 w 1830590"/>
                <a:gd name="connsiteY183" fmla="*/ 1714500 h 2366371"/>
                <a:gd name="connsiteX184" fmla="*/ 867480 w 1830590"/>
                <a:gd name="connsiteY184" fmla="*/ 1616269 h 2366371"/>
                <a:gd name="connsiteX185" fmla="*/ 974636 w 1830590"/>
                <a:gd name="connsiteY185" fmla="*/ 1616269 h 2366371"/>
                <a:gd name="connsiteX186" fmla="*/ 1072867 w 1830590"/>
                <a:gd name="connsiteY186" fmla="*/ 1616269 h 2366371"/>
                <a:gd name="connsiteX187" fmla="*/ 1072867 w 1830590"/>
                <a:gd name="connsiteY187" fmla="*/ 1714500 h 2366371"/>
                <a:gd name="connsiteX188" fmla="*/ 974636 w 1830590"/>
                <a:gd name="connsiteY188" fmla="*/ 1714500 h 2366371"/>
                <a:gd name="connsiteX189" fmla="*/ 974636 w 1830590"/>
                <a:gd name="connsiteY189" fmla="*/ 1616269 h 2366371"/>
                <a:gd name="connsiteX190" fmla="*/ 974636 w 1830590"/>
                <a:gd name="connsiteY190" fmla="*/ 1607344 h 2366371"/>
                <a:gd name="connsiteX191" fmla="*/ 974636 w 1830590"/>
                <a:gd name="connsiteY191" fmla="*/ 1509112 h 2366371"/>
                <a:gd name="connsiteX192" fmla="*/ 1072867 w 1830590"/>
                <a:gd name="connsiteY192" fmla="*/ 1509112 h 2366371"/>
                <a:gd name="connsiteX193" fmla="*/ 1072867 w 1830590"/>
                <a:gd name="connsiteY193" fmla="*/ 1607344 h 2366371"/>
                <a:gd name="connsiteX194" fmla="*/ 974636 w 1830590"/>
                <a:gd name="connsiteY194" fmla="*/ 1607344 h 2366371"/>
                <a:gd name="connsiteX195" fmla="*/ 1081792 w 1830590"/>
                <a:gd name="connsiteY195" fmla="*/ 1509112 h 2366371"/>
                <a:gd name="connsiteX196" fmla="*/ 1180024 w 1830590"/>
                <a:gd name="connsiteY196" fmla="*/ 1509112 h 2366371"/>
                <a:gd name="connsiteX197" fmla="*/ 1180024 w 1830590"/>
                <a:gd name="connsiteY197" fmla="*/ 1607344 h 2366371"/>
                <a:gd name="connsiteX198" fmla="*/ 1081792 w 1830590"/>
                <a:gd name="connsiteY198" fmla="*/ 1607344 h 2366371"/>
                <a:gd name="connsiteX199" fmla="*/ 1081792 w 1830590"/>
                <a:gd name="connsiteY199" fmla="*/ 1509112 h 2366371"/>
                <a:gd name="connsiteX200" fmla="*/ 1081792 w 1830590"/>
                <a:gd name="connsiteY200" fmla="*/ 1500187 h 2366371"/>
                <a:gd name="connsiteX201" fmla="*/ 1081792 w 1830590"/>
                <a:gd name="connsiteY201" fmla="*/ 1401956 h 2366371"/>
                <a:gd name="connsiteX202" fmla="*/ 1180024 w 1830590"/>
                <a:gd name="connsiteY202" fmla="*/ 1401956 h 2366371"/>
                <a:gd name="connsiteX203" fmla="*/ 1180024 w 1830590"/>
                <a:gd name="connsiteY203" fmla="*/ 1500187 h 2366371"/>
                <a:gd name="connsiteX204" fmla="*/ 1081792 w 1830590"/>
                <a:gd name="connsiteY204" fmla="*/ 1500187 h 2366371"/>
                <a:gd name="connsiteX205" fmla="*/ 1081792 w 1830590"/>
                <a:gd name="connsiteY205" fmla="*/ 1393031 h 2366371"/>
                <a:gd name="connsiteX206" fmla="*/ 1081792 w 1830590"/>
                <a:gd name="connsiteY206" fmla="*/ 1294800 h 2366371"/>
                <a:gd name="connsiteX207" fmla="*/ 1180024 w 1830590"/>
                <a:gd name="connsiteY207" fmla="*/ 1294800 h 2366371"/>
                <a:gd name="connsiteX208" fmla="*/ 1180024 w 1830590"/>
                <a:gd name="connsiteY208" fmla="*/ 1393031 h 2366371"/>
                <a:gd name="connsiteX209" fmla="*/ 1081792 w 1830590"/>
                <a:gd name="connsiteY209" fmla="*/ 1393031 h 2366371"/>
                <a:gd name="connsiteX210" fmla="*/ 1081792 w 1830590"/>
                <a:gd name="connsiteY210" fmla="*/ 1285875 h 2366371"/>
                <a:gd name="connsiteX211" fmla="*/ 1081792 w 1830590"/>
                <a:gd name="connsiteY211" fmla="*/ 1187644 h 2366371"/>
                <a:gd name="connsiteX212" fmla="*/ 1180024 w 1830590"/>
                <a:gd name="connsiteY212" fmla="*/ 1187644 h 2366371"/>
                <a:gd name="connsiteX213" fmla="*/ 1180024 w 1830590"/>
                <a:gd name="connsiteY213" fmla="*/ 1285875 h 2366371"/>
                <a:gd name="connsiteX214" fmla="*/ 1081792 w 1830590"/>
                <a:gd name="connsiteY214" fmla="*/ 1285875 h 2366371"/>
                <a:gd name="connsiteX215" fmla="*/ 1081792 w 1830590"/>
                <a:gd name="connsiteY215" fmla="*/ 1178719 h 2366371"/>
                <a:gd name="connsiteX216" fmla="*/ 1081792 w 1830590"/>
                <a:gd name="connsiteY216" fmla="*/ 1080487 h 2366371"/>
                <a:gd name="connsiteX217" fmla="*/ 1180024 w 1830590"/>
                <a:gd name="connsiteY217" fmla="*/ 1080487 h 2366371"/>
                <a:gd name="connsiteX218" fmla="*/ 1180024 w 1830590"/>
                <a:gd name="connsiteY218" fmla="*/ 1178719 h 2366371"/>
                <a:gd name="connsiteX219" fmla="*/ 1081792 w 1830590"/>
                <a:gd name="connsiteY219" fmla="*/ 1178719 h 2366371"/>
                <a:gd name="connsiteX220" fmla="*/ 1081792 w 1830590"/>
                <a:gd name="connsiteY220" fmla="*/ 1071562 h 2366371"/>
                <a:gd name="connsiteX221" fmla="*/ 1081792 w 1830590"/>
                <a:gd name="connsiteY221" fmla="*/ 973331 h 2366371"/>
                <a:gd name="connsiteX222" fmla="*/ 1180024 w 1830590"/>
                <a:gd name="connsiteY222" fmla="*/ 973331 h 2366371"/>
                <a:gd name="connsiteX223" fmla="*/ 1180024 w 1830590"/>
                <a:gd name="connsiteY223" fmla="*/ 1071562 h 2366371"/>
                <a:gd name="connsiteX224" fmla="*/ 1081792 w 1830590"/>
                <a:gd name="connsiteY224" fmla="*/ 1071562 h 2366371"/>
                <a:gd name="connsiteX225" fmla="*/ 1081792 w 1830590"/>
                <a:gd name="connsiteY225" fmla="*/ 964406 h 2366371"/>
                <a:gd name="connsiteX226" fmla="*/ 1081792 w 1830590"/>
                <a:gd name="connsiteY226" fmla="*/ 866175 h 2366371"/>
                <a:gd name="connsiteX227" fmla="*/ 1180024 w 1830590"/>
                <a:gd name="connsiteY227" fmla="*/ 866175 h 2366371"/>
                <a:gd name="connsiteX228" fmla="*/ 1180024 w 1830590"/>
                <a:gd name="connsiteY228" fmla="*/ 964406 h 2366371"/>
                <a:gd name="connsiteX229" fmla="*/ 1081792 w 1830590"/>
                <a:gd name="connsiteY229" fmla="*/ 964406 h 2366371"/>
                <a:gd name="connsiteX230" fmla="*/ 1081792 w 1830590"/>
                <a:gd name="connsiteY230" fmla="*/ 857250 h 2366371"/>
                <a:gd name="connsiteX231" fmla="*/ 1081792 w 1830590"/>
                <a:gd name="connsiteY231" fmla="*/ 759019 h 2366371"/>
                <a:gd name="connsiteX232" fmla="*/ 1180024 w 1830590"/>
                <a:gd name="connsiteY232" fmla="*/ 759019 h 2366371"/>
                <a:gd name="connsiteX233" fmla="*/ 1180024 w 1830590"/>
                <a:gd name="connsiteY233" fmla="*/ 857250 h 2366371"/>
                <a:gd name="connsiteX234" fmla="*/ 1081792 w 1830590"/>
                <a:gd name="connsiteY234" fmla="*/ 857250 h 2366371"/>
                <a:gd name="connsiteX235" fmla="*/ 1081792 w 1830590"/>
                <a:gd name="connsiteY235" fmla="*/ 750094 h 2366371"/>
                <a:gd name="connsiteX236" fmla="*/ 1081792 w 1830590"/>
                <a:gd name="connsiteY236" fmla="*/ 651862 h 2366371"/>
                <a:gd name="connsiteX237" fmla="*/ 1180024 w 1830590"/>
                <a:gd name="connsiteY237" fmla="*/ 651862 h 2366371"/>
                <a:gd name="connsiteX238" fmla="*/ 1180024 w 1830590"/>
                <a:gd name="connsiteY238" fmla="*/ 750094 h 2366371"/>
                <a:gd name="connsiteX239" fmla="*/ 1081792 w 1830590"/>
                <a:gd name="connsiteY239" fmla="*/ 750094 h 2366371"/>
                <a:gd name="connsiteX240" fmla="*/ 1081792 w 1830590"/>
                <a:gd name="connsiteY240" fmla="*/ 642938 h 2366371"/>
                <a:gd name="connsiteX241" fmla="*/ 1081792 w 1830590"/>
                <a:gd name="connsiteY241" fmla="*/ 544706 h 2366371"/>
                <a:gd name="connsiteX242" fmla="*/ 1180024 w 1830590"/>
                <a:gd name="connsiteY242" fmla="*/ 544706 h 2366371"/>
                <a:gd name="connsiteX243" fmla="*/ 1180024 w 1830590"/>
                <a:gd name="connsiteY243" fmla="*/ 642938 h 2366371"/>
                <a:gd name="connsiteX244" fmla="*/ 1081792 w 1830590"/>
                <a:gd name="connsiteY244" fmla="*/ 642938 h 2366371"/>
                <a:gd name="connsiteX245" fmla="*/ 1072858 w 1830590"/>
                <a:gd name="connsiteY245" fmla="*/ 642938 h 2366371"/>
                <a:gd name="connsiteX246" fmla="*/ 974627 w 1830590"/>
                <a:gd name="connsiteY246" fmla="*/ 642938 h 2366371"/>
                <a:gd name="connsiteX247" fmla="*/ 974627 w 1830590"/>
                <a:gd name="connsiteY247" fmla="*/ 544706 h 2366371"/>
                <a:gd name="connsiteX248" fmla="*/ 1072858 w 1830590"/>
                <a:gd name="connsiteY248" fmla="*/ 544706 h 2366371"/>
                <a:gd name="connsiteX249" fmla="*/ 1072858 w 1830590"/>
                <a:gd name="connsiteY249" fmla="*/ 642938 h 2366371"/>
                <a:gd name="connsiteX250" fmla="*/ 965702 w 1830590"/>
                <a:gd name="connsiteY250" fmla="*/ 642938 h 2366371"/>
                <a:gd name="connsiteX251" fmla="*/ 867470 w 1830590"/>
                <a:gd name="connsiteY251" fmla="*/ 642938 h 2366371"/>
                <a:gd name="connsiteX252" fmla="*/ 867470 w 1830590"/>
                <a:gd name="connsiteY252" fmla="*/ 544706 h 2366371"/>
                <a:gd name="connsiteX253" fmla="*/ 965702 w 1830590"/>
                <a:gd name="connsiteY253" fmla="*/ 544706 h 2366371"/>
                <a:gd name="connsiteX254" fmla="*/ 965702 w 1830590"/>
                <a:gd name="connsiteY254" fmla="*/ 642938 h 2366371"/>
                <a:gd name="connsiteX255" fmla="*/ 858546 w 1830590"/>
                <a:gd name="connsiteY255" fmla="*/ 642938 h 2366371"/>
                <a:gd name="connsiteX256" fmla="*/ 760314 w 1830590"/>
                <a:gd name="connsiteY256" fmla="*/ 642938 h 2366371"/>
                <a:gd name="connsiteX257" fmla="*/ 760314 w 1830590"/>
                <a:gd name="connsiteY257" fmla="*/ 544706 h 2366371"/>
                <a:gd name="connsiteX258" fmla="*/ 858546 w 1830590"/>
                <a:gd name="connsiteY258" fmla="*/ 544706 h 2366371"/>
                <a:gd name="connsiteX259" fmla="*/ 858546 w 1830590"/>
                <a:gd name="connsiteY259" fmla="*/ 642938 h 2366371"/>
                <a:gd name="connsiteX260" fmla="*/ 751389 w 1830590"/>
                <a:gd name="connsiteY260" fmla="*/ 642938 h 2366371"/>
                <a:gd name="connsiteX261" fmla="*/ 653158 w 1830590"/>
                <a:gd name="connsiteY261" fmla="*/ 642938 h 2366371"/>
                <a:gd name="connsiteX262" fmla="*/ 653158 w 1830590"/>
                <a:gd name="connsiteY262" fmla="*/ 544706 h 2366371"/>
                <a:gd name="connsiteX263" fmla="*/ 751389 w 1830590"/>
                <a:gd name="connsiteY263" fmla="*/ 544706 h 2366371"/>
                <a:gd name="connsiteX264" fmla="*/ 751389 w 1830590"/>
                <a:gd name="connsiteY264" fmla="*/ 642938 h 2366371"/>
                <a:gd name="connsiteX265" fmla="*/ 751389 w 1830590"/>
                <a:gd name="connsiteY265" fmla="*/ 651862 h 2366371"/>
                <a:gd name="connsiteX266" fmla="*/ 751389 w 1830590"/>
                <a:gd name="connsiteY266" fmla="*/ 750094 h 2366371"/>
                <a:gd name="connsiteX267" fmla="*/ 653158 w 1830590"/>
                <a:gd name="connsiteY267" fmla="*/ 750094 h 2366371"/>
                <a:gd name="connsiteX268" fmla="*/ 653158 w 1830590"/>
                <a:gd name="connsiteY268" fmla="*/ 651862 h 2366371"/>
                <a:gd name="connsiteX269" fmla="*/ 751389 w 1830590"/>
                <a:gd name="connsiteY269" fmla="*/ 651862 h 2366371"/>
                <a:gd name="connsiteX270" fmla="*/ 644233 w 1830590"/>
                <a:gd name="connsiteY270" fmla="*/ 750094 h 2366371"/>
                <a:gd name="connsiteX271" fmla="*/ 546002 w 1830590"/>
                <a:gd name="connsiteY271" fmla="*/ 750094 h 2366371"/>
                <a:gd name="connsiteX272" fmla="*/ 546002 w 1830590"/>
                <a:gd name="connsiteY272" fmla="*/ 651862 h 2366371"/>
                <a:gd name="connsiteX273" fmla="*/ 644233 w 1830590"/>
                <a:gd name="connsiteY273" fmla="*/ 651862 h 2366371"/>
                <a:gd name="connsiteX274" fmla="*/ 644233 w 1830590"/>
                <a:gd name="connsiteY274" fmla="*/ 750094 h 2366371"/>
                <a:gd name="connsiteX275" fmla="*/ 644233 w 1830590"/>
                <a:gd name="connsiteY275" fmla="*/ 759019 h 2366371"/>
                <a:gd name="connsiteX276" fmla="*/ 644233 w 1830590"/>
                <a:gd name="connsiteY276" fmla="*/ 857250 h 2366371"/>
                <a:gd name="connsiteX277" fmla="*/ 546002 w 1830590"/>
                <a:gd name="connsiteY277" fmla="*/ 857250 h 2366371"/>
                <a:gd name="connsiteX278" fmla="*/ 546002 w 1830590"/>
                <a:gd name="connsiteY278" fmla="*/ 759019 h 2366371"/>
                <a:gd name="connsiteX279" fmla="*/ 644233 w 1830590"/>
                <a:gd name="connsiteY279" fmla="*/ 759019 h 2366371"/>
                <a:gd name="connsiteX280" fmla="*/ 644233 w 1830590"/>
                <a:gd name="connsiteY280" fmla="*/ 866175 h 2366371"/>
                <a:gd name="connsiteX281" fmla="*/ 644233 w 1830590"/>
                <a:gd name="connsiteY281" fmla="*/ 964406 h 2366371"/>
                <a:gd name="connsiteX282" fmla="*/ 546002 w 1830590"/>
                <a:gd name="connsiteY282" fmla="*/ 964406 h 2366371"/>
                <a:gd name="connsiteX283" fmla="*/ 546002 w 1830590"/>
                <a:gd name="connsiteY283" fmla="*/ 866175 h 2366371"/>
                <a:gd name="connsiteX284" fmla="*/ 644233 w 1830590"/>
                <a:gd name="connsiteY284" fmla="*/ 866175 h 2366371"/>
                <a:gd name="connsiteX285" fmla="*/ 644233 w 1830590"/>
                <a:gd name="connsiteY285" fmla="*/ 973331 h 2366371"/>
                <a:gd name="connsiteX286" fmla="*/ 644233 w 1830590"/>
                <a:gd name="connsiteY286" fmla="*/ 1071562 h 2366371"/>
                <a:gd name="connsiteX287" fmla="*/ 546002 w 1830590"/>
                <a:gd name="connsiteY287" fmla="*/ 1071562 h 2366371"/>
                <a:gd name="connsiteX288" fmla="*/ 546002 w 1830590"/>
                <a:gd name="connsiteY288" fmla="*/ 973331 h 2366371"/>
                <a:gd name="connsiteX289" fmla="*/ 644233 w 1830590"/>
                <a:gd name="connsiteY289" fmla="*/ 973331 h 2366371"/>
                <a:gd name="connsiteX290" fmla="*/ 644233 w 1830590"/>
                <a:gd name="connsiteY290" fmla="*/ 1080487 h 2366371"/>
                <a:gd name="connsiteX291" fmla="*/ 644233 w 1830590"/>
                <a:gd name="connsiteY291" fmla="*/ 1178719 h 2366371"/>
                <a:gd name="connsiteX292" fmla="*/ 546002 w 1830590"/>
                <a:gd name="connsiteY292" fmla="*/ 1178719 h 2366371"/>
                <a:gd name="connsiteX293" fmla="*/ 546002 w 1830590"/>
                <a:gd name="connsiteY293" fmla="*/ 1080487 h 2366371"/>
                <a:gd name="connsiteX294" fmla="*/ 644233 w 1830590"/>
                <a:gd name="connsiteY294" fmla="*/ 1080487 h 2366371"/>
                <a:gd name="connsiteX295" fmla="*/ 644233 w 1830590"/>
                <a:gd name="connsiteY295" fmla="*/ 1187644 h 2366371"/>
                <a:gd name="connsiteX296" fmla="*/ 644233 w 1830590"/>
                <a:gd name="connsiteY296" fmla="*/ 1285875 h 2366371"/>
                <a:gd name="connsiteX297" fmla="*/ 546002 w 1830590"/>
                <a:gd name="connsiteY297" fmla="*/ 1285875 h 2366371"/>
                <a:gd name="connsiteX298" fmla="*/ 546002 w 1830590"/>
                <a:gd name="connsiteY298" fmla="*/ 1187644 h 2366371"/>
                <a:gd name="connsiteX299" fmla="*/ 644233 w 1830590"/>
                <a:gd name="connsiteY299" fmla="*/ 1187644 h 2366371"/>
                <a:gd name="connsiteX300" fmla="*/ 644233 w 1830590"/>
                <a:gd name="connsiteY300" fmla="*/ 1294800 h 2366371"/>
                <a:gd name="connsiteX301" fmla="*/ 644233 w 1830590"/>
                <a:gd name="connsiteY301" fmla="*/ 1393031 h 2366371"/>
                <a:gd name="connsiteX302" fmla="*/ 546002 w 1830590"/>
                <a:gd name="connsiteY302" fmla="*/ 1393031 h 2366371"/>
                <a:gd name="connsiteX303" fmla="*/ 546002 w 1830590"/>
                <a:gd name="connsiteY303" fmla="*/ 1294800 h 2366371"/>
                <a:gd name="connsiteX304" fmla="*/ 644233 w 1830590"/>
                <a:gd name="connsiteY304" fmla="*/ 1294800 h 2366371"/>
                <a:gd name="connsiteX305" fmla="*/ 644233 w 1830590"/>
                <a:gd name="connsiteY305" fmla="*/ 1401956 h 2366371"/>
                <a:gd name="connsiteX306" fmla="*/ 644233 w 1830590"/>
                <a:gd name="connsiteY306" fmla="*/ 1500187 h 2366371"/>
                <a:gd name="connsiteX307" fmla="*/ 546002 w 1830590"/>
                <a:gd name="connsiteY307" fmla="*/ 1500187 h 2366371"/>
                <a:gd name="connsiteX308" fmla="*/ 546002 w 1830590"/>
                <a:gd name="connsiteY308" fmla="*/ 1401956 h 2366371"/>
                <a:gd name="connsiteX309" fmla="*/ 644233 w 1830590"/>
                <a:gd name="connsiteY309" fmla="*/ 1401956 h 2366371"/>
                <a:gd name="connsiteX310" fmla="*/ 644233 w 1830590"/>
                <a:gd name="connsiteY310" fmla="*/ 1509112 h 2366371"/>
                <a:gd name="connsiteX311" fmla="*/ 644233 w 1830590"/>
                <a:gd name="connsiteY311" fmla="*/ 1607344 h 2366371"/>
                <a:gd name="connsiteX312" fmla="*/ 546002 w 1830590"/>
                <a:gd name="connsiteY312" fmla="*/ 1607344 h 2366371"/>
                <a:gd name="connsiteX313" fmla="*/ 546002 w 1830590"/>
                <a:gd name="connsiteY313" fmla="*/ 1509112 h 2366371"/>
                <a:gd name="connsiteX314" fmla="*/ 644233 w 1830590"/>
                <a:gd name="connsiteY314" fmla="*/ 1509112 h 2366371"/>
                <a:gd name="connsiteX315" fmla="*/ 644233 w 1830590"/>
                <a:gd name="connsiteY315" fmla="*/ 1616269 h 2366371"/>
                <a:gd name="connsiteX316" fmla="*/ 644233 w 1830590"/>
                <a:gd name="connsiteY316" fmla="*/ 1714500 h 2366371"/>
                <a:gd name="connsiteX317" fmla="*/ 546002 w 1830590"/>
                <a:gd name="connsiteY317" fmla="*/ 1714500 h 2366371"/>
                <a:gd name="connsiteX318" fmla="*/ 546002 w 1830590"/>
                <a:gd name="connsiteY318" fmla="*/ 1616269 h 2366371"/>
                <a:gd name="connsiteX319" fmla="*/ 644233 w 1830590"/>
                <a:gd name="connsiteY319" fmla="*/ 1616269 h 2366371"/>
                <a:gd name="connsiteX320" fmla="*/ 653167 w 1830590"/>
                <a:gd name="connsiteY320" fmla="*/ 1616269 h 2366371"/>
                <a:gd name="connsiteX321" fmla="*/ 751399 w 1830590"/>
                <a:gd name="connsiteY321" fmla="*/ 1616269 h 2366371"/>
                <a:gd name="connsiteX322" fmla="*/ 751399 w 1830590"/>
                <a:gd name="connsiteY322" fmla="*/ 1714500 h 2366371"/>
                <a:gd name="connsiteX323" fmla="*/ 653167 w 1830590"/>
                <a:gd name="connsiteY323" fmla="*/ 1714500 h 2366371"/>
                <a:gd name="connsiteX324" fmla="*/ 653167 w 1830590"/>
                <a:gd name="connsiteY324" fmla="*/ 1616269 h 2366371"/>
                <a:gd name="connsiteX325" fmla="*/ 751389 w 1830590"/>
                <a:gd name="connsiteY325" fmla="*/ 1723425 h 2366371"/>
                <a:gd name="connsiteX326" fmla="*/ 751389 w 1830590"/>
                <a:gd name="connsiteY326" fmla="*/ 1821656 h 2366371"/>
                <a:gd name="connsiteX327" fmla="*/ 653158 w 1830590"/>
                <a:gd name="connsiteY327" fmla="*/ 1821656 h 2366371"/>
                <a:gd name="connsiteX328" fmla="*/ 653158 w 1830590"/>
                <a:gd name="connsiteY328" fmla="*/ 1723425 h 2366371"/>
                <a:gd name="connsiteX329" fmla="*/ 751389 w 1830590"/>
                <a:gd name="connsiteY329" fmla="*/ 1723425 h 2366371"/>
                <a:gd name="connsiteX330" fmla="*/ 760324 w 1830590"/>
                <a:gd name="connsiteY330" fmla="*/ 1723425 h 2366371"/>
                <a:gd name="connsiteX331" fmla="*/ 858555 w 1830590"/>
                <a:gd name="connsiteY331" fmla="*/ 1723425 h 2366371"/>
                <a:gd name="connsiteX332" fmla="*/ 858555 w 1830590"/>
                <a:gd name="connsiteY332" fmla="*/ 1821656 h 2366371"/>
                <a:gd name="connsiteX333" fmla="*/ 760324 w 1830590"/>
                <a:gd name="connsiteY333" fmla="*/ 1821656 h 2366371"/>
                <a:gd name="connsiteX334" fmla="*/ 760324 w 1830590"/>
                <a:gd name="connsiteY334" fmla="*/ 1723425 h 2366371"/>
                <a:gd name="connsiteX335" fmla="*/ 867480 w 1830590"/>
                <a:gd name="connsiteY335" fmla="*/ 1723425 h 2366371"/>
                <a:gd name="connsiteX336" fmla="*/ 965711 w 1830590"/>
                <a:gd name="connsiteY336" fmla="*/ 1723425 h 2366371"/>
                <a:gd name="connsiteX337" fmla="*/ 965711 w 1830590"/>
                <a:gd name="connsiteY337" fmla="*/ 1821656 h 2366371"/>
                <a:gd name="connsiteX338" fmla="*/ 867480 w 1830590"/>
                <a:gd name="connsiteY338" fmla="*/ 1821656 h 2366371"/>
                <a:gd name="connsiteX339" fmla="*/ 867480 w 1830590"/>
                <a:gd name="connsiteY339" fmla="*/ 1723425 h 2366371"/>
                <a:gd name="connsiteX340" fmla="*/ 974636 w 1830590"/>
                <a:gd name="connsiteY340" fmla="*/ 1723425 h 2366371"/>
                <a:gd name="connsiteX341" fmla="*/ 1072867 w 1830590"/>
                <a:gd name="connsiteY341" fmla="*/ 1723425 h 2366371"/>
                <a:gd name="connsiteX342" fmla="*/ 1072867 w 1830590"/>
                <a:gd name="connsiteY342" fmla="*/ 1821656 h 2366371"/>
                <a:gd name="connsiteX343" fmla="*/ 974636 w 1830590"/>
                <a:gd name="connsiteY343" fmla="*/ 1821656 h 2366371"/>
                <a:gd name="connsiteX344" fmla="*/ 974636 w 1830590"/>
                <a:gd name="connsiteY344" fmla="*/ 1723425 h 2366371"/>
                <a:gd name="connsiteX345" fmla="*/ 1081792 w 1830590"/>
                <a:gd name="connsiteY345" fmla="*/ 1723425 h 2366371"/>
                <a:gd name="connsiteX346" fmla="*/ 1180024 w 1830590"/>
                <a:gd name="connsiteY346" fmla="*/ 1723425 h 2366371"/>
                <a:gd name="connsiteX347" fmla="*/ 1180024 w 1830590"/>
                <a:gd name="connsiteY347" fmla="*/ 1821656 h 2366371"/>
                <a:gd name="connsiteX348" fmla="*/ 1081792 w 1830590"/>
                <a:gd name="connsiteY348" fmla="*/ 1821656 h 2366371"/>
                <a:gd name="connsiteX349" fmla="*/ 1081792 w 1830590"/>
                <a:gd name="connsiteY349" fmla="*/ 1723425 h 2366371"/>
                <a:gd name="connsiteX350" fmla="*/ 1081792 w 1830590"/>
                <a:gd name="connsiteY350" fmla="*/ 1714500 h 2366371"/>
                <a:gd name="connsiteX351" fmla="*/ 1081792 w 1830590"/>
                <a:gd name="connsiteY351" fmla="*/ 1616269 h 2366371"/>
                <a:gd name="connsiteX352" fmla="*/ 1180024 w 1830590"/>
                <a:gd name="connsiteY352" fmla="*/ 1616269 h 2366371"/>
                <a:gd name="connsiteX353" fmla="*/ 1180024 w 1830590"/>
                <a:gd name="connsiteY353" fmla="*/ 1714500 h 2366371"/>
                <a:gd name="connsiteX354" fmla="*/ 1081792 w 1830590"/>
                <a:gd name="connsiteY354" fmla="*/ 1714500 h 2366371"/>
                <a:gd name="connsiteX355" fmla="*/ 1188949 w 1830590"/>
                <a:gd name="connsiteY355" fmla="*/ 1616269 h 2366371"/>
                <a:gd name="connsiteX356" fmla="*/ 1287180 w 1830590"/>
                <a:gd name="connsiteY356" fmla="*/ 1616269 h 2366371"/>
                <a:gd name="connsiteX357" fmla="*/ 1287180 w 1830590"/>
                <a:gd name="connsiteY357" fmla="*/ 1714500 h 2366371"/>
                <a:gd name="connsiteX358" fmla="*/ 1188949 w 1830590"/>
                <a:gd name="connsiteY358" fmla="*/ 1714500 h 2366371"/>
                <a:gd name="connsiteX359" fmla="*/ 1188949 w 1830590"/>
                <a:gd name="connsiteY359" fmla="*/ 1616269 h 2366371"/>
                <a:gd name="connsiteX360" fmla="*/ 1188949 w 1830590"/>
                <a:gd name="connsiteY360" fmla="*/ 1607344 h 2366371"/>
                <a:gd name="connsiteX361" fmla="*/ 1188949 w 1830590"/>
                <a:gd name="connsiteY361" fmla="*/ 1509112 h 2366371"/>
                <a:gd name="connsiteX362" fmla="*/ 1287180 w 1830590"/>
                <a:gd name="connsiteY362" fmla="*/ 1509112 h 2366371"/>
                <a:gd name="connsiteX363" fmla="*/ 1287180 w 1830590"/>
                <a:gd name="connsiteY363" fmla="*/ 1607344 h 2366371"/>
                <a:gd name="connsiteX364" fmla="*/ 1188949 w 1830590"/>
                <a:gd name="connsiteY364" fmla="*/ 1607344 h 2366371"/>
                <a:gd name="connsiteX365" fmla="*/ 1188949 w 1830590"/>
                <a:gd name="connsiteY365" fmla="*/ 1500187 h 2366371"/>
                <a:gd name="connsiteX366" fmla="*/ 1188949 w 1830590"/>
                <a:gd name="connsiteY366" fmla="*/ 1401956 h 2366371"/>
                <a:gd name="connsiteX367" fmla="*/ 1287180 w 1830590"/>
                <a:gd name="connsiteY367" fmla="*/ 1401956 h 2366371"/>
                <a:gd name="connsiteX368" fmla="*/ 1287180 w 1830590"/>
                <a:gd name="connsiteY368" fmla="*/ 1500187 h 2366371"/>
                <a:gd name="connsiteX369" fmla="*/ 1188949 w 1830590"/>
                <a:gd name="connsiteY369" fmla="*/ 1500187 h 2366371"/>
                <a:gd name="connsiteX370" fmla="*/ 1188949 w 1830590"/>
                <a:gd name="connsiteY370" fmla="*/ 1393031 h 2366371"/>
                <a:gd name="connsiteX371" fmla="*/ 1188949 w 1830590"/>
                <a:gd name="connsiteY371" fmla="*/ 1294800 h 2366371"/>
                <a:gd name="connsiteX372" fmla="*/ 1287180 w 1830590"/>
                <a:gd name="connsiteY372" fmla="*/ 1294800 h 2366371"/>
                <a:gd name="connsiteX373" fmla="*/ 1287180 w 1830590"/>
                <a:gd name="connsiteY373" fmla="*/ 1393031 h 2366371"/>
                <a:gd name="connsiteX374" fmla="*/ 1188949 w 1830590"/>
                <a:gd name="connsiteY374" fmla="*/ 1393031 h 2366371"/>
                <a:gd name="connsiteX375" fmla="*/ 1188949 w 1830590"/>
                <a:gd name="connsiteY375" fmla="*/ 1285875 h 2366371"/>
                <a:gd name="connsiteX376" fmla="*/ 1188949 w 1830590"/>
                <a:gd name="connsiteY376" fmla="*/ 1187644 h 2366371"/>
                <a:gd name="connsiteX377" fmla="*/ 1287180 w 1830590"/>
                <a:gd name="connsiteY377" fmla="*/ 1187644 h 2366371"/>
                <a:gd name="connsiteX378" fmla="*/ 1287180 w 1830590"/>
                <a:gd name="connsiteY378" fmla="*/ 1285875 h 2366371"/>
                <a:gd name="connsiteX379" fmla="*/ 1188949 w 1830590"/>
                <a:gd name="connsiteY379" fmla="*/ 1285875 h 2366371"/>
                <a:gd name="connsiteX380" fmla="*/ 1188949 w 1830590"/>
                <a:gd name="connsiteY380" fmla="*/ 1178719 h 2366371"/>
                <a:gd name="connsiteX381" fmla="*/ 1188949 w 1830590"/>
                <a:gd name="connsiteY381" fmla="*/ 1080487 h 2366371"/>
                <a:gd name="connsiteX382" fmla="*/ 1287180 w 1830590"/>
                <a:gd name="connsiteY382" fmla="*/ 1080487 h 2366371"/>
                <a:gd name="connsiteX383" fmla="*/ 1287180 w 1830590"/>
                <a:gd name="connsiteY383" fmla="*/ 1178719 h 2366371"/>
                <a:gd name="connsiteX384" fmla="*/ 1188949 w 1830590"/>
                <a:gd name="connsiteY384" fmla="*/ 1178719 h 2366371"/>
                <a:gd name="connsiteX385" fmla="*/ 1188949 w 1830590"/>
                <a:gd name="connsiteY385" fmla="*/ 1071562 h 2366371"/>
                <a:gd name="connsiteX386" fmla="*/ 1188949 w 1830590"/>
                <a:gd name="connsiteY386" fmla="*/ 973331 h 2366371"/>
                <a:gd name="connsiteX387" fmla="*/ 1287180 w 1830590"/>
                <a:gd name="connsiteY387" fmla="*/ 973331 h 2366371"/>
                <a:gd name="connsiteX388" fmla="*/ 1287180 w 1830590"/>
                <a:gd name="connsiteY388" fmla="*/ 1071562 h 2366371"/>
                <a:gd name="connsiteX389" fmla="*/ 1188949 w 1830590"/>
                <a:gd name="connsiteY389" fmla="*/ 1071562 h 2366371"/>
                <a:gd name="connsiteX390" fmla="*/ 1188949 w 1830590"/>
                <a:gd name="connsiteY390" fmla="*/ 964406 h 2366371"/>
                <a:gd name="connsiteX391" fmla="*/ 1188949 w 1830590"/>
                <a:gd name="connsiteY391" fmla="*/ 866175 h 2366371"/>
                <a:gd name="connsiteX392" fmla="*/ 1287180 w 1830590"/>
                <a:gd name="connsiteY392" fmla="*/ 866175 h 2366371"/>
                <a:gd name="connsiteX393" fmla="*/ 1287180 w 1830590"/>
                <a:gd name="connsiteY393" fmla="*/ 964406 h 2366371"/>
                <a:gd name="connsiteX394" fmla="*/ 1188949 w 1830590"/>
                <a:gd name="connsiteY394" fmla="*/ 964406 h 2366371"/>
                <a:gd name="connsiteX395" fmla="*/ 1188949 w 1830590"/>
                <a:gd name="connsiteY395" fmla="*/ 857250 h 2366371"/>
                <a:gd name="connsiteX396" fmla="*/ 1188949 w 1830590"/>
                <a:gd name="connsiteY396" fmla="*/ 759019 h 2366371"/>
                <a:gd name="connsiteX397" fmla="*/ 1287180 w 1830590"/>
                <a:gd name="connsiteY397" fmla="*/ 759019 h 2366371"/>
                <a:gd name="connsiteX398" fmla="*/ 1287180 w 1830590"/>
                <a:gd name="connsiteY398" fmla="*/ 857250 h 2366371"/>
                <a:gd name="connsiteX399" fmla="*/ 1188949 w 1830590"/>
                <a:gd name="connsiteY399" fmla="*/ 857250 h 2366371"/>
                <a:gd name="connsiteX400" fmla="*/ 1188949 w 1830590"/>
                <a:gd name="connsiteY400" fmla="*/ 750094 h 2366371"/>
                <a:gd name="connsiteX401" fmla="*/ 1188949 w 1830590"/>
                <a:gd name="connsiteY401" fmla="*/ 651862 h 2366371"/>
                <a:gd name="connsiteX402" fmla="*/ 1287180 w 1830590"/>
                <a:gd name="connsiteY402" fmla="*/ 651862 h 2366371"/>
                <a:gd name="connsiteX403" fmla="*/ 1287180 w 1830590"/>
                <a:gd name="connsiteY403" fmla="*/ 750094 h 2366371"/>
                <a:gd name="connsiteX404" fmla="*/ 1188949 w 1830590"/>
                <a:gd name="connsiteY404" fmla="*/ 750094 h 2366371"/>
                <a:gd name="connsiteX405" fmla="*/ 1188949 w 1830590"/>
                <a:gd name="connsiteY405" fmla="*/ 642938 h 2366371"/>
                <a:gd name="connsiteX406" fmla="*/ 1188949 w 1830590"/>
                <a:gd name="connsiteY406" fmla="*/ 544706 h 2366371"/>
                <a:gd name="connsiteX407" fmla="*/ 1287180 w 1830590"/>
                <a:gd name="connsiteY407" fmla="*/ 544706 h 2366371"/>
                <a:gd name="connsiteX408" fmla="*/ 1287180 w 1830590"/>
                <a:gd name="connsiteY408" fmla="*/ 642938 h 2366371"/>
                <a:gd name="connsiteX409" fmla="*/ 1188949 w 1830590"/>
                <a:gd name="connsiteY409" fmla="*/ 642938 h 2366371"/>
                <a:gd name="connsiteX410" fmla="*/ 1188949 w 1830590"/>
                <a:gd name="connsiteY410" fmla="*/ 535781 h 2366371"/>
                <a:gd name="connsiteX411" fmla="*/ 1188949 w 1830590"/>
                <a:gd name="connsiteY411" fmla="*/ 437550 h 2366371"/>
                <a:gd name="connsiteX412" fmla="*/ 1287180 w 1830590"/>
                <a:gd name="connsiteY412" fmla="*/ 437550 h 2366371"/>
                <a:gd name="connsiteX413" fmla="*/ 1287180 w 1830590"/>
                <a:gd name="connsiteY413" fmla="*/ 535781 h 2366371"/>
                <a:gd name="connsiteX414" fmla="*/ 1188949 w 1830590"/>
                <a:gd name="connsiteY414" fmla="*/ 535781 h 2366371"/>
                <a:gd name="connsiteX415" fmla="*/ 1180014 w 1830590"/>
                <a:gd name="connsiteY415" fmla="*/ 535781 h 2366371"/>
                <a:gd name="connsiteX416" fmla="*/ 1081783 w 1830590"/>
                <a:gd name="connsiteY416" fmla="*/ 535781 h 2366371"/>
                <a:gd name="connsiteX417" fmla="*/ 1081783 w 1830590"/>
                <a:gd name="connsiteY417" fmla="*/ 437550 h 2366371"/>
                <a:gd name="connsiteX418" fmla="*/ 1180014 w 1830590"/>
                <a:gd name="connsiteY418" fmla="*/ 437550 h 2366371"/>
                <a:gd name="connsiteX419" fmla="*/ 1180014 w 1830590"/>
                <a:gd name="connsiteY419" fmla="*/ 535781 h 2366371"/>
                <a:gd name="connsiteX420" fmla="*/ 1072858 w 1830590"/>
                <a:gd name="connsiteY420" fmla="*/ 535781 h 2366371"/>
                <a:gd name="connsiteX421" fmla="*/ 974627 w 1830590"/>
                <a:gd name="connsiteY421" fmla="*/ 535781 h 2366371"/>
                <a:gd name="connsiteX422" fmla="*/ 974627 w 1830590"/>
                <a:gd name="connsiteY422" fmla="*/ 437550 h 2366371"/>
                <a:gd name="connsiteX423" fmla="*/ 1072858 w 1830590"/>
                <a:gd name="connsiteY423" fmla="*/ 437550 h 2366371"/>
                <a:gd name="connsiteX424" fmla="*/ 1072858 w 1830590"/>
                <a:gd name="connsiteY424" fmla="*/ 535781 h 2366371"/>
                <a:gd name="connsiteX425" fmla="*/ 965702 w 1830590"/>
                <a:gd name="connsiteY425" fmla="*/ 535781 h 2366371"/>
                <a:gd name="connsiteX426" fmla="*/ 867470 w 1830590"/>
                <a:gd name="connsiteY426" fmla="*/ 535781 h 2366371"/>
                <a:gd name="connsiteX427" fmla="*/ 867470 w 1830590"/>
                <a:gd name="connsiteY427" fmla="*/ 437550 h 2366371"/>
                <a:gd name="connsiteX428" fmla="*/ 965702 w 1830590"/>
                <a:gd name="connsiteY428" fmla="*/ 437550 h 2366371"/>
                <a:gd name="connsiteX429" fmla="*/ 965702 w 1830590"/>
                <a:gd name="connsiteY429" fmla="*/ 535781 h 2366371"/>
                <a:gd name="connsiteX430" fmla="*/ 858546 w 1830590"/>
                <a:gd name="connsiteY430" fmla="*/ 535781 h 2366371"/>
                <a:gd name="connsiteX431" fmla="*/ 760314 w 1830590"/>
                <a:gd name="connsiteY431" fmla="*/ 535781 h 2366371"/>
                <a:gd name="connsiteX432" fmla="*/ 760314 w 1830590"/>
                <a:gd name="connsiteY432" fmla="*/ 437550 h 2366371"/>
                <a:gd name="connsiteX433" fmla="*/ 858546 w 1830590"/>
                <a:gd name="connsiteY433" fmla="*/ 437550 h 2366371"/>
                <a:gd name="connsiteX434" fmla="*/ 858546 w 1830590"/>
                <a:gd name="connsiteY434" fmla="*/ 535781 h 2366371"/>
                <a:gd name="connsiteX435" fmla="*/ 751389 w 1830590"/>
                <a:gd name="connsiteY435" fmla="*/ 535781 h 2366371"/>
                <a:gd name="connsiteX436" fmla="*/ 653158 w 1830590"/>
                <a:gd name="connsiteY436" fmla="*/ 535781 h 2366371"/>
                <a:gd name="connsiteX437" fmla="*/ 653158 w 1830590"/>
                <a:gd name="connsiteY437" fmla="*/ 437550 h 2366371"/>
                <a:gd name="connsiteX438" fmla="*/ 751389 w 1830590"/>
                <a:gd name="connsiteY438" fmla="*/ 437550 h 2366371"/>
                <a:gd name="connsiteX439" fmla="*/ 751389 w 1830590"/>
                <a:gd name="connsiteY439" fmla="*/ 535781 h 2366371"/>
                <a:gd name="connsiteX440" fmla="*/ 644233 w 1830590"/>
                <a:gd name="connsiteY440" fmla="*/ 535781 h 2366371"/>
                <a:gd name="connsiteX441" fmla="*/ 546002 w 1830590"/>
                <a:gd name="connsiteY441" fmla="*/ 535781 h 2366371"/>
                <a:gd name="connsiteX442" fmla="*/ 546002 w 1830590"/>
                <a:gd name="connsiteY442" fmla="*/ 437550 h 2366371"/>
                <a:gd name="connsiteX443" fmla="*/ 644233 w 1830590"/>
                <a:gd name="connsiteY443" fmla="*/ 437550 h 2366371"/>
                <a:gd name="connsiteX444" fmla="*/ 644233 w 1830590"/>
                <a:gd name="connsiteY444" fmla="*/ 535781 h 2366371"/>
                <a:gd name="connsiteX445" fmla="*/ 644233 w 1830590"/>
                <a:gd name="connsiteY445" fmla="*/ 544706 h 2366371"/>
                <a:gd name="connsiteX446" fmla="*/ 644233 w 1830590"/>
                <a:gd name="connsiteY446" fmla="*/ 642938 h 2366371"/>
                <a:gd name="connsiteX447" fmla="*/ 546002 w 1830590"/>
                <a:gd name="connsiteY447" fmla="*/ 642938 h 2366371"/>
                <a:gd name="connsiteX448" fmla="*/ 546002 w 1830590"/>
                <a:gd name="connsiteY448" fmla="*/ 544706 h 2366371"/>
                <a:gd name="connsiteX449" fmla="*/ 644233 w 1830590"/>
                <a:gd name="connsiteY449" fmla="*/ 544706 h 2366371"/>
                <a:gd name="connsiteX450" fmla="*/ 537077 w 1830590"/>
                <a:gd name="connsiteY450" fmla="*/ 642938 h 2366371"/>
                <a:gd name="connsiteX451" fmla="*/ 438845 w 1830590"/>
                <a:gd name="connsiteY451" fmla="*/ 642938 h 2366371"/>
                <a:gd name="connsiteX452" fmla="*/ 438845 w 1830590"/>
                <a:gd name="connsiteY452" fmla="*/ 544706 h 2366371"/>
                <a:gd name="connsiteX453" fmla="*/ 537077 w 1830590"/>
                <a:gd name="connsiteY453" fmla="*/ 544706 h 2366371"/>
                <a:gd name="connsiteX454" fmla="*/ 537077 w 1830590"/>
                <a:gd name="connsiteY454" fmla="*/ 642938 h 2366371"/>
                <a:gd name="connsiteX455" fmla="*/ 537077 w 1830590"/>
                <a:gd name="connsiteY455" fmla="*/ 651862 h 2366371"/>
                <a:gd name="connsiteX456" fmla="*/ 537077 w 1830590"/>
                <a:gd name="connsiteY456" fmla="*/ 750094 h 2366371"/>
                <a:gd name="connsiteX457" fmla="*/ 438845 w 1830590"/>
                <a:gd name="connsiteY457" fmla="*/ 750094 h 2366371"/>
                <a:gd name="connsiteX458" fmla="*/ 438845 w 1830590"/>
                <a:gd name="connsiteY458" fmla="*/ 651862 h 2366371"/>
                <a:gd name="connsiteX459" fmla="*/ 537077 w 1830590"/>
                <a:gd name="connsiteY459" fmla="*/ 651862 h 2366371"/>
                <a:gd name="connsiteX460" fmla="*/ 537077 w 1830590"/>
                <a:gd name="connsiteY460" fmla="*/ 759019 h 2366371"/>
                <a:gd name="connsiteX461" fmla="*/ 537077 w 1830590"/>
                <a:gd name="connsiteY461" fmla="*/ 857250 h 2366371"/>
                <a:gd name="connsiteX462" fmla="*/ 438845 w 1830590"/>
                <a:gd name="connsiteY462" fmla="*/ 857250 h 2366371"/>
                <a:gd name="connsiteX463" fmla="*/ 438845 w 1830590"/>
                <a:gd name="connsiteY463" fmla="*/ 759019 h 2366371"/>
                <a:gd name="connsiteX464" fmla="*/ 537077 w 1830590"/>
                <a:gd name="connsiteY464" fmla="*/ 759019 h 2366371"/>
                <a:gd name="connsiteX465" fmla="*/ 537077 w 1830590"/>
                <a:gd name="connsiteY465" fmla="*/ 866175 h 2366371"/>
                <a:gd name="connsiteX466" fmla="*/ 537077 w 1830590"/>
                <a:gd name="connsiteY466" fmla="*/ 964406 h 2366371"/>
                <a:gd name="connsiteX467" fmla="*/ 438845 w 1830590"/>
                <a:gd name="connsiteY467" fmla="*/ 964406 h 2366371"/>
                <a:gd name="connsiteX468" fmla="*/ 438845 w 1830590"/>
                <a:gd name="connsiteY468" fmla="*/ 866175 h 2366371"/>
                <a:gd name="connsiteX469" fmla="*/ 537077 w 1830590"/>
                <a:gd name="connsiteY469" fmla="*/ 866175 h 2366371"/>
                <a:gd name="connsiteX470" fmla="*/ 537077 w 1830590"/>
                <a:gd name="connsiteY470" fmla="*/ 973331 h 2366371"/>
                <a:gd name="connsiteX471" fmla="*/ 537077 w 1830590"/>
                <a:gd name="connsiteY471" fmla="*/ 1071562 h 2366371"/>
                <a:gd name="connsiteX472" fmla="*/ 438845 w 1830590"/>
                <a:gd name="connsiteY472" fmla="*/ 1071562 h 2366371"/>
                <a:gd name="connsiteX473" fmla="*/ 438845 w 1830590"/>
                <a:gd name="connsiteY473" fmla="*/ 973331 h 2366371"/>
                <a:gd name="connsiteX474" fmla="*/ 537077 w 1830590"/>
                <a:gd name="connsiteY474" fmla="*/ 973331 h 2366371"/>
                <a:gd name="connsiteX475" fmla="*/ 537077 w 1830590"/>
                <a:gd name="connsiteY475" fmla="*/ 1080487 h 2366371"/>
                <a:gd name="connsiteX476" fmla="*/ 537077 w 1830590"/>
                <a:gd name="connsiteY476" fmla="*/ 1178719 h 2366371"/>
                <a:gd name="connsiteX477" fmla="*/ 438845 w 1830590"/>
                <a:gd name="connsiteY477" fmla="*/ 1178719 h 2366371"/>
                <a:gd name="connsiteX478" fmla="*/ 438845 w 1830590"/>
                <a:gd name="connsiteY478" fmla="*/ 1080487 h 2366371"/>
                <a:gd name="connsiteX479" fmla="*/ 537077 w 1830590"/>
                <a:gd name="connsiteY479" fmla="*/ 1080487 h 2366371"/>
                <a:gd name="connsiteX480" fmla="*/ 537077 w 1830590"/>
                <a:gd name="connsiteY480" fmla="*/ 1187644 h 2366371"/>
                <a:gd name="connsiteX481" fmla="*/ 537077 w 1830590"/>
                <a:gd name="connsiteY481" fmla="*/ 1285875 h 2366371"/>
                <a:gd name="connsiteX482" fmla="*/ 438845 w 1830590"/>
                <a:gd name="connsiteY482" fmla="*/ 1285875 h 2366371"/>
                <a:gd name="connsiteX483" fmla="*/ 438845 w 1830590"/>
                <a:gd name="connsiteY483" fmla="*/ 1187644 h 2366371"/>
                <a:gd name="connsiteX484" fmla="*/ 537077 w 1830590"/>
                <a:gd name="connsiteY484" fmla="*/ 1187644 h 2366371"/>
                <a:gd name="connsiteX485" fmla="*/ 537077 w 1830590"/>
                <a:gd name="connsiteY485" fmla="*/ 1294800 h 2366371"/>
                <a:gd name="connsiteX486" fmla="*/ 537077 w 1830590"/>
                <a:gd name="connsiteY486" fmla="*/ 1393031 h 2366371"/>
                <a:gd name="connsiteX487" fmla="*/ 438845 w 1830590"/>
                <a:gd name="connsiteY487" fmla="*/ 1393031 h 2366371"/>
                <a:gd name="connsiteX488" fmla="*/ 438845 w 1830590"/>
                <a:gd name="connsiteY488" fmla="*/ 1294800 h 2366371"/>
                <a:gd name="connsiteX489" fmla="*/ 537077 w 1830590"/>
                <a:gd name="connsiteY489" fmla="*/ 1294800 h 2366371"/>
                <a:gd name="connsiteX490" fmla="*/ 537077 w 1830590"/>
                <a:gd name="connsiteY490" fmla="*/ 1401956 h 2366371"/>
                <a:gd name="connsiteX491" fmla="*/ 537077 w 1830590"/>
                <a:gd name="connsiteY491" fmla="*/ 1500187 h 2366371"/>
                <a:gd name="connsiteX492" fmla="*/ 438845 w 1830590"/>
                <a:gd name="connsiteY492" fmla="*/ 1500187 h 2366371"/>
                <a:gd name="connsiteX493" fmla="*/ 438845 w 1830590"/>
                <a:gd name="connsiteY493" fmla="*/ 1401956 h 2366371"/>
                <a:gd name="connsiteX494" fmla="*/ 537077 w 1830590"/>
                <a:gd name="connsiteY494" fmla="*/ 1401956 h 2366371"/>
                <a:gd name="connsiteX495" fmla="*/ 537077 w 1830590"/>
                <a:gd name="connsiteY495" fmla="*/ 1509112 h 2366371"/>
                <a:gd name="connsiteX496" fmla="*/ 537077 w 1830590"/>
                <a:gd name="connsiteY496" fmla="*/ 1607344 h 2366371"/>
                <a:gd name="connsiteX497" fmla="*/ 438845 w 1830590"/>
                <a:gd name="connsiteY497" fmla="*/ 1607344 h 2366371"/>
                <a:gd name="connsiteX498" fmla="*/ 438845 w 1830590"/>
                <a:gd name="connsiteY498" fmla="*/ 1509112 h 2366371"/>
                <a:gd name="connsiteX499" fmla="*/ 537077 w 1830590"/>
                <a:gd name="connsiteY499" fmla="*/ 1509112 h 2366371"/>
                <a:gd name="connsiteX500" fmla="*/ 537077 w 1830590"/>
                <a:gd name="connsiteY500" fmla="*/ 1616269 h 2366371"/>
                <a:gd name="connsiteX501" fmla="*/ 537077 w 1830590"/>
                <a:gd name="connsiteY501" fmla="*/ 1714500 h 2366371"/>
                <a:gd name="connsiteX502" fmla="*/ 438845 w 1830590"/>
                <a:gd name="connsiteY502" fmla="*/ 1714500 h 2366371"/>
                <a:gd name="connsiteX503" fmla="*/ 438845 w 1830590"/>
                <a:gd name="connsiteY503" fmla="*/ 1616269 h 2366371"/>
                <a:gd name="connsiteX504" fmla="*/ 537077 w 1830590"/>
                <a:gd name="connsiteY504" fmla="*/ 1616269 h 2366371"/>
                <a:gd name="connsiteX505" fmla="*/ 537077 w 1830590"/>
                <a:gd name="connsiteY505" fmla="*/ 1723425 h 2366371"/>
                <a:gd name="connsiteX506" fmla="*/ 537077 w 1830590"/>
                <a:gd name="connsiteY506" fmla="*/ 1821656 h 2366371"/>
                <a:gd name="connsiteX507" fmla="*/ 438845 w 1830590"/>
                <a:gd name="connsiteY507" fmla="*/ 1821656 h 2366371"/>
                <a:gd name="connsiteX508" fmla="*/ 438845 w 1830590"/>
                <a:gd name="connsiteY508" fmla="*/ 1723425 h 2366371"/>
                <a:gd name="connsiteX509" fmla="*/ 537077 w 1830590"/>
                <a:gd name="connsiteY509" fmla="*/ 1723425 h 2366371"/>
                <a:gd name="connsiteX510" fmla="*/ 546011 w 1830590"/>
                <a:gd name="connsiteY510" fmla="*/ 1723425 h 2366371"/>
                <a:gd name="connsiteX511" fmla="*/ 644243 w 1830590"/>
                <a:gd name="connsiteY511" fmla="*/ 1723425 h 2366371"/>
                <a:gd name="connsiteX512" fmla="*/ 644243 w 1830590"/>
                <a:gd name="connsiteY512" fmla="*/ 1821656 h 2366371"/>
                <a:gd name="connsiteX513" fmla="*/ 546011 w 1830590"/>
                <a:gd name="connsiteY513" fmla="*/ 1821656 h 2366371"/>
                <a:gd name="connsiteX514" fmla="*/ 546011 w 1830590"/>
                <a:gd name="connsiteY514" fmla="*/ 1723425 h 2366371"/>
                <a:gd name="connsiteX515" fmla="*/ 644233 w 1830590"/>
                <a:gd name="connsiteY515" fmla="*/ 1830581 h 2366371"/>
                <a:gd name="connsiteX516" fmla="*/ 644233 w 1830590"/>
                <a:gd name="connsiteY516" fmla="*/ 1928812 h 2366371"/>
                <a:gd name="connsiteX517" fmla="*/ 546002 w 1830590"/>
                <a:gd name="connsiteY517" fmla="*/ 1928812 h 2366371"/>
                <a:gd name="connsiteX518" fmla="*/ 546002 w 1830590"/>
                <a:gd name="connsiteY518" fmla="*/ 1830581 h 2366371"/>
                <a:gd name="connsiteX519" fmla="*/ 644233 w 1830590"/>
                <a:gd name="connsiteY519" fmla="*/ 1830581 h 2366371"/>
                <a:gd name="connsiteX520" fmla="*/ 653167 w 1830590"/>
                <a:gd name="connsiteY520" fmla="*/ 1830581 h 2366371"/>
                <a:gd name="connsiteX521" fmla="*/ 751399 w 1830590"/>
                <a:gd name="connsiteY521" fmla="*/ 1830581 h 2366371"/>
                <a:gd name="connsiteX522" fmla="*/ 751399 w 1830590"/>
                <a:gd name="connsiteY522" fmla="*/ 1928812 h 2366371"/>
                <a:gd name="connsiteX523" fmla="*/ 653167 w 1830590"/>
                <a:gd name="connsiteY523" fmla="*/ 1928812 h 2366371"/>
                <a:gd name="connsiteX524" fmla="*/ 653167 w 1830590"/>
                <a:gd name="connsiteY524" fmla="*/ 1830581 h 2366371"/>
                <a:gd name="connsiteX525" fmla="*/ 760324 w 1830590"/>
                <a:gd name="connsiteY525" fmla="*/ 1830581 h 2366371"/>
                <a:gd name="connsiteX526" fmla="*/ 858555 w 1830590"/>
                <a:gd name="connsiteY526" fmla="*/ 1830581 h 2366371"/>
                <a:gd name="connsiteX527" fmla="*/ 858555 w 1830590"/>
                <a:gd name="connsiteY527" fmla="*/ 1928812 h 2366371"/>
                <a:gd name="connsiteX528" fmla="*/ 760324 w 1830590"/>
                <a:gd name="connsiteY528" fmla="*/ 1928812 h 2366371"/>
                <a:gd name="connsiteX529" fmla="*/ 760324 w 1830590"/>
                <a:gd name="connsiteY529" fmla="*/ 1830581 h 2366371"/>
                <a:gd name="connsiteX530" fmla="*/ 867480 w 1830590"/>
                <a:gd name="connsiteY530" fmla="*/ 1830581 h 2366371"/>
                <a:gd name="connsiteX531" fmla="*/ 965711 w 1830590"/>
                <a:gd name="connsiteY531" fmla="*/ 1830581 h 2366371"/>
                <a:gd name="connsiteX532" fmla="*/ 965711 w 1830590"/>
                <a:gd name="connsiteY532" fmla="*/ 1928812 h 2366371"/>
                <a:gd name="connsiteX533" fmla="*/ 867480 w 1830590"/>
                <a:gd name="connsiteY533" fmla="*/ 1928812 h 2366371"/>
                <a:gd name="connsiteX534" fmla="*/ 867480 w 1830590"/>
                <a:gd name="connsiteY534" fmla="*/ 1830581 h 2366371"/>
                <a:gd name="connsiteX535" fmla="*/ 974636 w 1830590"/>
                <a:gd name="connsiteY535" fmla="*/ 1830581 h 2366371"/>
                <a:gd name="connsiteX536" fmla="*/ 1072867 w 1830590"/>
                <a:gd name="connsiteY536" fmla="*/ 1830581 h 2366371"/>
                <a:gd name="connsiteX537" fmla="*/ 1072867 w 1830590"/>
                <a:gd name="connsiteY537" fmla="*/ 1928812 h 2366371"/>
                <a:gd name="connsiteX538" fmla="*/ 974636 w 1830590"/>
                <a:gd name="connsiteY538" fmla="*/ 1928812 h 2366371"/>
                <a:gd name="connsiteX539" fmla="*/ 974636 w 1830590"/>
                <a:gd name="connsiteY539" fmla="*/ 1830581 h 2366371"/>
                <a:gd name="connsiteX540" fmla="*/ 1081792 w 1830590"/>
                <a:gd name="connsiteY540" fmla="*/ 1830581 h 2366371"/>
                <a:gd name="connsiteX541" fmla="*/ 1180024 w 1830590"/>
                <a:gd name="connsiteY541" fmla="*/ 1830581 h 2366371"/>
                <a:gd name="connsiteX542" fmla="*/ 1180024 w 1830590"/>
                <a:gd name="connsiteY542" fmla="*/ 1928812 h 2366371"/>
                <a:gd name="connsiteX543" fmla="*/ 1081792 w 1830590"/>
                <a:gd name="connsiteY543" fmla="*/ 1928812 h 2366371"/>
                <a:gd name="connsiteX544" fmla="*/ 1081792 w 1830590"/>
                <a:gd name="connsiteY544" fmla="*/ 1830581 h 2366371"/>
                <a:gd name="connsiteX545" fmla="*/ 1188949 w 1830590"/>
                <a:gd name="connsiteY545" fmla="*/ 1830581 h 2366371"/>
                <a:gd name="connsiteX546" fmla="*/ 1287180 w 1830590"/>
                <a:gd name="connsiteY546" fmla="*/ 1830581 h 2366371"/>
                <a:gd name="connsiteX547" fmla="*/ 1287180 w 1830590"/>
                <a:gd name="connsiteY547" fmla="*/ 1928812 h 2366371"/>
                <a:gd name="connsiteX548" fmla="*/ 1188949 w 1830590"/>
                <a:gd name="connsiteY548" fmla="*/ 1928812 h 2366371"/>
                <a:gd name="connsiteX549" fmla="*/ 1188949 w 1830590"/>
                <a:gd name="connsiteY549" fmla="*/ 1830581 h 2366371"/>
                <a:gd name="connsiteX550" fmla="*/ 1188949 w 1830590"/>
                <a:gd name="connsiteY550" fmla="*/ 1821656 h 2366371"/>
                <a:gd name="connsiteX551" fmla="*/ 1188949 w 1830590"/>
                <a:gd name="connsiteY551" fmla="*/ 1723425 h 2366371"/>
                <a:gd name="connsiteX552" fmla="*/ 1287180 w 1830590"/>
                <a:gd name="connsiteY552" fmla="*/ 1723425 h 2366371"/>
                <a:gd name="connsiteX553" fmla="*/ 1287180 w 1830590"/>
                <a:gd name="connsiteY553" fmla="*/ 1821656 h 2366371"/>
                <a:gd name="connsiteX554" fmla="*/ 1188949 w 1830590"/>
                <a:gd name="connsiteY554" fmla="*/ 1821656 h 2366371"/>
                <a:gd name="connsiteX555" fmla="*/ 1296105 w 1830590"/>
                <a:gd name="connsiteY555" fmla="*/ 1723425 h 2366371"/>
                <a:gd name="connsiteX556" fmla="*/ 1394336 w 1830590"/>
                <a:gd name="connsiteY556" fmla="*/ 1723425 h 2366371"/>
                <a:gd name="connsiteX557" fmla="*/ 1394336 w 1830590"/>
                <a:gd name="connsiteY557" fmla="*/ 1821656 h 2366371"/>
                <a:gd name="connsiteX558" fmla="*/ 1296105 w 1830590"/>
                <a:gd name="connsiteY558" fmla="*/ 1821656 h 2366371"/>
                <a:gd name="connsiteX559" fmla="*/ 1296105 w 1830590"/>
                <a:gd name="connsiteY559" fmla="*/ 1723425 h 2366371"/>
                <a:gd name="connsiteX560" fmla="*/ 1296105 w 1830590"/>
                <a:gd name="connsiteY560" fmla="*/ 1714500 h 2366371"/>
                <a:gd name="connsiteX561" fmla="*/ 1296105 w 1830590"/>
                <a:gd name="connsiteY561" fmla="*/ 1616269 h 2366371"/>
                <a:gd name="connsiteX562" fmla="*/ 1394336 w 1830590"/>
                <a:gd name="connsiteY562" fmla="*/ 1616269 h 2366371"/>
                <a:gd name="connsiteX563" fmla="*/ 1394336 w 1830590"/>
                <a:gd name="connsiteY563" fmla="*/ 1714500 h 2366371"/>
                <a:gd name="connsiteX564" fmla="*/ 1296105 w 1830590"/>
                <a:gd name="connsiteY564" fmla="*/ 1714500 h 2366371"/>
                <a:gd name="connsiteX565" fmla="*/ 1296105 w 1830590"/>
                <a:gd name="connsiteY565" fmla="*/ 1607344 h 2366371"/>
                <a:gd name="connsiteX566" fmla="*/ 1296105 w 1830590"/>
                <a:gd name="connsiteY566" fmla="*/ 1509112 h 2366371"/>
                <a:gd name="connsiteX567" fmla="*/ 1394336 w 1830590"/>
                <a:gd name="connsiteY567" fmla="*/ 1509112 h 2366371"/>
                <a:gd name="connsiteX568" fmla="*/ 1394336 w 1830590"/>
                <a:gd name="connsiteY568" fmla="*/ 1607344 h 2366371"/>
                <a:gd name="connsiteX569" fmla="*/ 1296105 w 1830590"/>
                <a:gd name="connsiteY569" fmla="*/ 1607344 h 2366371"/>
                <a:gd name="connsiteX570" fmla="*/ 1296105 w 1830590"/>
                <a:gd name="connsiteY570" fmla="*/ 1500187 h 2366371"/>
                <a:gd name="connsiteX571" fmla="*/ 1296105 w 1830590"/>
                <a:gd name="connsiteY571" fmla="*/ 1401956 h 2366371"/>
                <a:gd name="connsiteX572" fmla="*/ 1394336 w 1830590"/>
                <a:gd name="connsiteY572" fmla="*/ 1401956 h 2366371"/>
                <a:gd name="connsiteX573" fmla="*/ 1394336 w 1830590"/>
                <a:gd name="connsiteY573" fmla="*/ 1500187 h 2366371"/>
                <a:gd name="connsiteX574" fmla="*/ 1296105 w 1830590"/>
                <a:gd name="connsiteY574" fmla="*/ 1500187 h 2366371"/>
                <a:gd name="connsiteX575" fmla="*/ 1296105 w 1830590"/>
                <a:gd name="connsiteY575" fmla="*/ 1393031 h 2366371"/>
                <a:gd name="connsiteX576" fmla="*/ 1296105 w 1830590"/>
                <a:gd name="connsiteY576" fmla="*/ 1294800 h 2366371"/>
                <a:gd name="connsiteX577" fmla="*/ 1394336 w 1830590"/>
                <a:gd name="connsiteY577" fmla="*/ 1294800 h 2366371"/>
                <a:gd name="connsiteX578" fmla="*/ 1394336 w 1830590"/>
                <a:gd name="connsiteY578" fmla="*/ 1393031 h 2366371"/>
                <a:gd name="connsiteX579" fmla="*/ 1296105 w 1830590"/>
                <a:gd name="connsiteY579" fmla="*/ 1393031 h 2366371"/>
                <a:gd name="connsiteX580" fmla="*/ 1296105 w 1830590"/>
                <a:gd name="connsiteY580" fmla="*/ 1285875 h 2366371"/>
                <a:gd name="connsiteX581" fmla="*/ 1296105 w 1830590"/>
                <a:gd name="connsiteY581" fmla="*/ 1187644 h 2366371"/>
                <a:gd name="connsiteX582" fmla="*/ 1394336 w 1830590"/>
                <a:gd name="connsiteY582" fmla="*/ 1187644 h 2366371"/>
                <a:gd name="connsiteX583" fmla="*/ 1394336 w 1830590"/>
                <a:gd name="connsiteY583" fmla="*/ 1285875 h 2366371"/>
                <a:gd name="connsiteX584" fmla="*/ 1296105 w 1830590"/>
                <a:gd name="connsiteY584" fmla="*/ 1285875 h 2366371"/>
                <a:gd name="connsiteX585" fmla="*/ 1296105 w 1830590"/>
                <a:gd name="connsiteY585" fmla="*/ 1178719 h 2366371"/>
                <a:gd name="connsiteX586" fmla="*/ 1296105 w 1830590"/>
                <a:gd name="connsiteY586" fmla="*/ 1080487 h 2366371"/>
                <a:gd name="connsiteX587" fmla="*/ 1394336 w 1830590"/>
                <a:gd name="connsiteY587" fmla="*/ 1080487 h 2366371"/>
                <a:gd name="connsiteX588" fmla="*/ 1394336 w 1830590"/>
                <a:gd name="connsiteY588" fmla="*/ 1178719 h 2366371"/>
                <a:gd name="connsiteX589" fmla="*/ 1296105 w 1830590"/>
                <a:gd name="connsiteY589" fmla="*/ 1178719 h 2366371"/>
                <a:gd name="connsiteX590" fmla="*/ 1296105 w 1830590"/>
                <a:gd name="connsiteY590" fmla="*/ 1071562 h 2366371"/>
                <a:gd name="connsiteX591" fmla="*/ 1296105 w 1830590"/>
                <a:gd name="connsiteY591" fmla="*/ 973331 h 2366371"/>
                <a:gd name="connsiteX592" fmla="*/ 1394336 w 1830590"/>
                <a:gd name="connsiteY592" fmla="*/ 973331 h 2366371"/>
                <a:gd name="connsiteX593" fmla="*/ 1394336 w 1830590"/>
                <a:gd name="connsiteY593" fmla="*/ 1071562 h 2366371"/>
                <a:gd name="connsiteX594" fmla="*/ 1296105 w 1830590"/>
                <a:gd name="connsiteY594" fmla="*/ 1071562 h 2366371"/>
                <a:gd name="connsiteX595" fmla="*/ 1296105 w 1830590"/>
                <a:gd name="connsiteY595" fmla="*/ 964406 h 2366371"/>
                <a:gd name="connsiteX596" fmla="*/ 1296105 w 1830590"/>
                <a:gd name="connsiteY596" fmla="*/ 866175 h 2366371"/>
                <a:gd name="connsiteX597" fmla="*/ 1394336 w 1830590"/>
                <a:gd name="connsiteY597" fmla="*/ 866175 h 2366371"/>
                <a:gd name="connsiteX598" fmla="*/ 1394336 w 1830590"/>
                <a:gd name="connsiteY598" fmla="*/ 964406 h 2366371"/>
                <a:gd name="connsiteX599" fmla="*/ 1296105 w 1830590"/>
                <a:gd name="connsiteY599" fmla="*/ 964406 h 2366371"/>
                <a:gd name="connsiteX600" fmla="*/ 1296105 w 1830590"/>
                <a:gd name="connsiteY600" fmla="*/ 857250 h 2366371"/>
                <a:gd name="connsiteX601" fmla="*/ 1296105 w 1830590"/>
                <a:gd name="connsiteY601" fmla="*/ 759019 h 2366371"/>
                <a:gd name="connsiteX602" fmla="*/ 1394336 w 1830590"/>
                <a:gd name="connsiteY602" fmla="*/ 759019 h 2366371"/>
                <a:gd name="connsiteX603" fmla="*/ 1394336 w 1830590"/>
                <a:gd name="connsiteY603" fmla="*/ 857250 h 2366371"/>
                <a:gd name="connsiteX604" fmla="*/ 1296105 w 1830590"/>
                <a:gd name="connsiteY604" fmla="*/ 857250 h 2366371"/>
                <a:gd name="connsiteX605" fmla="*/ 1296105 w 1830590"/>
                <a:gd name="connsiteY605" fmla="*/ 750094 h 2366371"/>
                <a:gd name="connsiteX606" fmla="*/ 1296105 w 1830590"/>
                <a:gd name="connsiteY606" fmla="*/ 651862 h 2366371"/>
                <a:gd name="connsiteX607" fmla="*/ 1394336 w 1830590"/>
                <a:gd name="connsiteY607" fmla="*/ 651862 h 2366371"/>
                <a:gd name="connsiteX608" fmla="*/ 1394336 w 1830590"/>
                <a:gd name="connsiteY608" fmla="*/ 750094 h 2366371"/>
                <a:gd name="connsiteX609" fmla="*/ 1296105 w 1830590"/>
                <a:gd name="connsiteY609" fmla="*/ 750094 h 2366371"/>
                <a:gd name="connsiteX610" fmla="*/ 1296105 w 1830590"/>
                <a:gd name="connsiteY610" fmla="*/ 642938 h 2366371"/>
                <a:gd name="connsiteX611" fmla="*/ 1296105 w 1830590"/>
                <a:gd name="connsiteY611" fmla="*/ 544706 h 2366371"/>
                <a:gd name="connsiteX612" fmla="*/ 1394336 w 1830590"/>
                <a:gd name="connsiteY612" fmla="*/ 544706 h 2366371"/>
                <a:gd name="connsiteX613" fmla="*/ 1394336 w 1830590"/>
                <a:gd name="connsiteY613" fmla="*/ 642938 h 2366371"/>
                <a:gd name="connsiteX614" fmla="*/ 1296105 w 1830590"/>
                <a:gd name="connsiteY614" fmla="*/ 642938 h 2366371"/>
                <a:gd name="connsiteX615" fmla="*/ 1296105 w 1830590"/>
                <a:gd name="connsiteY615" fmla="*/ 535781 h 2366371"/>
                <a:gd name="connsiteX616" fmla="*/ 1296105 w 1830590"/>
                <a:gd name="connsiteY616" fmla="*/ 437550 h 2366371"/>
                <a:gd name="connsiteX617" fmla="*/ 1394336 w 1830590"/>
                <a:gd name="connsiteY617" fmla="*/ 437550 h 2366371"/>
                <a:gd name="connsiteX618" fmla="*/ 1394336 w 1830590"/>
                <a:gd name="connsiteY618" fmla="*/ 535781 h 2366371"/>
                <a:gd name="connsiteX619" fmla="*/ 1296105 w 1830590"/>
                <a:gd name="connsiteY619" fmla="*/ 535781 h 2366371"/>
                <a:gd name="connsiteX620" fmla="*/ 1296105 w 1830590"/>
                <a:gd name="connsiteY620" fmla="*/ 428625 h 2366371"/>
                <a:gd name="connsiteX621" fmla="*/ 1296105 w 1830590"/>
                <a:gd name="connsiteY621" fmla="*/ 330394 h 2366371"/>
                <a:gd name="connsiteX622" fmla="*/ 1394336 w 1830590"/>
                <a:gd name="connsiteY622" fmla="*/ 330394 h 2366371"/>
                <a:gd name="connsiteX623" fmla="*/ 1394336 w 1830590"/>
                <a:gd name="connsiteY623" fmla="*/ 428625 h 2366371"/>
                <a:gd name="connsiteX624" fmla="*/ 1296105 w 1830590"/>
                <a:gd name="connsiteY624" fmla="*/ 428625 h 2366371"/>
                <a:gd name="connsiteX625" fmla="*/ 1287171 w 1830590"/>
                <a:gd name="connsiteY625" fmla="*/ 428625 h 2366371"/>
                <a:gd name="connsiteX626" fmla="*/ 1188939 w 1830590"/>
                <a:gd name="connsiteY626" fmla="*/ 428625 h 2366371"/>
                <a:gd name="connsiteX627" fmla="*/ 1188939 w 1830590"/>
                <a:gd name="connsiteY627" fmla="*/ 330394 h 2366371"/>
                <a:gd name="connsiteX628" fmla="*/ 1287171 w 1830590"/>
                <a:gd name="connsiteY628" fmla="*/ 330394 h 2366371"/>
                <a:gd name="connsiteX629" fmla="*/ 1287171 w 1830590"/>
                <a:gd name="connsiteY629" fmla="*/ 428625 h 2366371"/>
                <a:gd name="connsiteX630" fmla="*/ 1180014 w 1830590"/>
                <a:gd name="connsiteY630" fmla="*/ 428625 h 2366371"/>
                <a:gd name="connsiteX631" fmla="*/ 1081783 w 1830590"/>
                <a:gd name="connsiteY631" fmla="*/ 428625 h 2366371"/>
                <a:gd name="connsiteX632" fmla="*/ 1081783 w 1830590"/>
                <a:gd name="connsiteY632" fmla="*/ 330394 h 2366371"/>
                <a:gd name="connsiteX633" fmla="*/ 1180014 w 1830590"/>
                <a:gd name="connsiteY633" fmla="*/ 330394 h 2366371"/>
                <a:gd name="connsiteX634" fmla="*/ 1180014 w 1830590"/>
                <a:gd name="connsiteY634" fmla="*/ 428625 h 2366371"/>
                <a:gd name="connsiteX635" fmla="*/ 1072858 w 1830590"/>
                <a:gd name="connsiteY635" fmla="*/ 428625 h 2366371"/>
                <a:gd name="connsiteX636" fmla="*/ 974627 w 1830590"/>
                <a:gd name="connsiteY636" fmla="*/ 428625 h 2366371"/>
                <a:gd name="connsiteX637" fmla="*/ 974627 w 1830590"/>
                <a:gd name="connsiteY637" fmla="*/ 330394 h 2366371"/>
                <a:gd name="connsiteX638" fmla="*/ 1072858 w 1830590"/>
                <a:gd name="connsiteY638" fmla="*/ 330394 h 2366371"/>
                <a:gd name="connsiteX639" fmla="*/ 1072858 w 1830590"/>
                <a:gd name="connsiteY639" fmla="*/ 428625 h 2366371"/>
                <a:gd name="connsiteX640" fmla="*/ 965702 w 1830590"/>
                <a:gd name="connsiteY640" fmla="*/ 428625 h 2366371"/>
                <a:gd name="connsiteX641" fmla="*/ 867470 w 1830590"/>
                <a:gd name="connsiteY641" fmla="*/ 428625 h 2366371"/>
                <a:gd name="connsiteX642" fmla="*/ 867470 w 1830590"/>
                <a:gd name="connsiteY642" fmla="*/ 330394 h 2366371"/>
                <a:gd name="connsiteX643" fmla="*/ 965702 w 1830590"/>
                <a:gd name="connsiteY643" fmla="*/ 330394 h 2366371"/>
                <a:gd name="connsiteX644" fmla="*/ 965702 w 1830590"/>
                <a:gd name="connsiteY644" fmla="*/ 428625 h 2366371"/>
                <a:gd name="connsiteX645" fmla="*/ 858546 w 1830590"/>
                <a:gd name="connsiteY645" fmla="*/ 428625 h 2366371"/>
                <a:gd name="connsiteX646" fmla="*/ 760314 w 1830590"/>
                <a:gd name="connsiteY646" fmla="*/ 428625 h 2366371"/>
                <a:gd name="connsiteX647" fmla="*/ 760314 w 1830590"/>
                <a:gd name="connsiteY647" fmla="*/ 330394 h 2366371"/>
                <a:gd name="connsiteX648" fmla="*/ 858546 w 1830590"/>
                <a:gd name="connsiteY648" fmla="*/ 330394 h 2366371"/>
                <a:gd name="connsiteX649" fmla="*/ 858546 w 1830590"/>
                <a:gd name="connsiteY649" fmla="*/ 428625 h 2366371"/>
                <a:gd name="connsiteX650" fmla="*/ 751389 w 1830590"/>
                <a:gd name="connsiteY650" fmla="*/ 428625 h 2366371"/>
                <a:gd name="connsiteX651" fmla="*/ 653158 w 1830590"/>
                <a:gd name="connsiteY651" fmla="*/ 428625 h 2366371"/>
                <a:gd name="connsiteX652" fmla="*/ 653158 w 1830590"/>
                <a:gd name="connsiteY652" fmla="*/ 330394 h 2366371"/>
                <a:gd name="connsiteX653" fmla="*/ 751389 w 1830590"/>
                <a:gd name="connsiteY653" fmla="*/ 330394 h 2366371"/>
                <a:gd name="connsiteX654" fmla="*/ 751389 w 1830590"/>
                <a:gd name="connsiteY654" fmla="*/ 428625 h 2366371"/>
                <a:gd name="connsiteX655" fmla="*/ 644233 w 1830590"/>
                <a:gd name="connsiteY655" fmla="*/ 428625 h 2366371"/>
                <a:gd name="connsiteX656" fmla="*/ 546002 w 1830590"/>
                <a:gd name="connsiteY656" fmla="*/ 428625 h 2366371"/>
                <a:gd name="connsiteX657" fmla="*/ 546002 w 1830590"/>
                <a:gd name="connsiteY657" fmla="*/ 330394 h 2366371"/>
                <a:gd name="connsiteX658" fmla="*/ 644233 w 1830590"/>
                <a:gd name="connsiteY658" fmla="*/ 330394 h 2366371"/>
                <a:gd name="connsiteX659" fmla="*/ 644233 w 1830590"/>
                <a:gd name="connsiteY659" fmla="*/ 428625 h 2366371"/>
                <a:gd name="connsiteX660" fmla="*/ 537077 w 1830590"/>
                <a:gd name="connsiteY660" fmla="*/ 428625 h 2366371"/>
                <a:gd name="connsiteX661" fmla="*/ 438845 w 1830590"/>
                <a:gd name="connsiteY661" fmla="*/ 428625 h 2366371"/>
                <a:gd name="connsiteX662" fmla="*/ 438845 w 1830590"/>
                <a:gd name="connsiteY662" fmla="*/ 330394 h 2366371"/>
                <a:gd name="connsiteX663" fmla="*/ 537077 w 1830590"/>
                <a:gd name="connsiteY663" fmla="*/ 330394 h 2366371"/>
                <a:gd name="connsiteX664" fmla="*/ 537077 w 1830590"/>
                <a:gd name="connsiteY664" fmla="*/ 428625 h 2366371"/>
                <a:gd name="connsiteX665" fmla="*/ 537077 w 1830590"/>
                <a:gd name="connsiteY665" fmla="*/ 437550 h 2366371"/>
                <a:gd name="connsiteX666" fmla="*/ 537077 w 1830590"/>
                <a:gd name="connsiteY666" fmla="*/ 535781 h 2366371"/>
                <a:gd name="connsiteX667" fmla="*/ 438845 w 1830590"/>
                <a:gd name="connsiteY667" fmla="*/ 535781 h 2366371"/>
                <a:gd name="connsiteX668" fmla="*/ 438845 w 1830590"/>
                <a:gd name="connsiteY668" fmla="*/ 437550 h 2366371"/>
                <a:gd name="connsiteX669" fmla="*/ 537077 w 1830590"/>
                <a:gd name="connsiteY669" fmla="*/ 437550 h 2366371"/>
                <a:gd name="connsiteX670" fmla="*/ 429920 w 1830590"/>
                <a:gd name="connsiteY670" fmla="*/ 535781 h 2366371"/>
                <a:gd name="connsiteX671" fmla="*/ 331689 w 1830590"/>
                <a:gd name="connsiteY671" fmla="*/ 535781 h 2366371"/>
                <a:gd name="connsiteX672" fmla="*/ 331689 w 1830590"/>
                <a:gd name="connsiteY672" fmla="*/ 437550 h 2366371"/>
                <a:gd name="connsiteX673" fmla="*/ 429920 w 1830590"/>
                <a:gd name="connsiteY673" fmla="*/ 437550 h 2366371"/>
                <a:gd name="connsiteX674" fmla="*/ 429920 w 1830590"/>
                <a:gd name="connsiteY674" fmla="*/ 535781 h 2366371"/>
                <a:gd name="connsiteX675" fmla="*/ 429920 w 1830590"/>
                <a:gd name="connsiteY675" fmla="*/ 544706 h 2366371"/>
                <a:gd name="connsiteX676" fmla="*/ 429920 w 1830590"/>
                <a:gd name="connsiteY676" fmla="*/ 642938 h 2366371"/>
                <a:gd name="connsiteX677" fmla="*/ 331689 w 1830590"/>
                <a:gd name="connsiteY677" fmla="*/ 642938 h 2366371"/>
                <a:gd name="connsiteX678" fmla="*/ 331689 w 1830590"/>
                <a:gd name="connsiteY678" fmla="*/ 544706 h 2366371"/>
                <a:gd name="connsiteX679" fmla="*/ 429920 w 1830590"/>
                <a:gd name="connsiteY679" fmla="*/ 544706 h 2366371"/>
                <a:gd name="connsiteX680" fmla="*/ 429920 w 1830590"/>
                <a:gd name="connsiteY680" fmla="*/ 651862 h 2366371"/>
                <a:gd name="connsiteX681" fmla="*/ 429920 w 1830590"/>
                <a:gd name="connsiteY681" fmla="*/ 750094 h 2366371"/>
                <a:gd name="connsiteX682" fmla="*/ 331689 w 1830590"/>
                <a:gd name="connsiteY682" fmla="*/ 750094 h 2366371"/>
                <a:gd name="connsiteX683" fmla="*/ 331689 w 1830590"/>
                <a:gd name="connsiteY683" fmla="*/ 651862 h 2366371"/>
                <a:gd name="connsiteX684" fmla="*/ 429920 w 1830590"/>
                <a:gd name="connsiteY684" fmla="*/ 651862 h 2366371"/>
                <a:gd name="connsiteX685" fmla="*/ 429920 w 1830590"/>
                <a:gd name="connsiteY685" fmla="*/ 759019 h 2366371"/>
                <a:gd name="connsiteX686" fmla="*/ 429920 w 1830590"/>
                <a:gd name="connsiteY686" fmla="*/ 857250 h 2366371"/>
                <a:gd name="connsiteX687" fmla="*/ 331689 w 1830590"/>
                <a:gd name="connsiteY687" fmla="*/ 857250 h 2366371"/>
                <a:gd name="connsiteX688" fmla="*/ 331689 w 1830590"/>
                <a:gd name="connsiteY688" fmla="*/ 759019 h 2366371"/>
                <a:gd name="connsiteX689" fmla="*/ 429920 w 1830590"/>
                <a:gd name="connsiteY689" fmla="*/ 759019 h 2366371"/>
                <a:gd name="connsiteX690" fmla="*/ 429920 w 1830590"/>
                <a:gd name="connsiteY690" fmla="*/ 866175 h 2366371"/>
                <a:gd name="connsiteX691" fmla="*/ 429920 w 1830590"/>
                <a:gd name="connsiteY691" fmla="*/ 964406 h 2366371"/>
                <a:gd name="connsiteX692" fmla="*/ 331689 w 1830590"/>
                <a:gd name="connsiteY692" fmla="*/ 964406 h 2366371"/>
                <a:gd name="connsiteX693" fmla="*/ 331689 w 1830590"/>
                <a:gd name="connsiteY693" fmla="*/ 866175 h 2366371"/>
                <a:gd name="connsiteX694" fmla="*/ 429920 w 1830590"/>
                <a:gd name="connsiteY694" fmla="*/ 866175 h 2366371"/>
                <a:gd name="connsiteX695" fmla="*/ 429920 w 1830590"/>
                <a:gd name="connsiteY695" fmla="*/ 973331 h 2366371"/>
                <a:gd name="connsiteX696" fmla="*/ 429920 w 1830590"/>
                <a:gd name="connsiteY696" fmla="*/ 1071562 h 2366371"/>
                <a:gd name="connsiteX697" fmla="*/ 331689 w 1830590"/>
                <a:gd name="connsiteY697" fmla="*/ 1071562 h 2366371"/>
                <a:gd name="connsiteX698" fmla="*/ 331689 w 1830590"/>
                <a:gd name="connsiteY698" fmla="*/ 973331 h 2366371"/>
                <a:gd name="connsiteX699" fmla="*/ 429920 w 1830590"/>
                <a:gd name="connsiteY699" fmla="*/ 973331 h 2366371"/>
                <a:gd name="connsiteX700" fmla="*/ 429920 w 1830590"/>
                <a:gd name="connsiteY700" fmla="*/ 1080487 h 2366371"/>
                <a:gd name="connsiteX701" fmla="*/ 429920 w 1830590"/>
                <a:gd name="connsiteY701" fmla="*/ 1178719 h 2366371"/>
                <a:gd name="connsiteX702" fmla="*/ 331689 w 1830590"/>
                <a:gd name="connsiteY702" fmla="*/ 1178719 h 2366371"/>
                <a:gd name="connsiteX703" fmla="*/ 331689 w 1830590"/>
                <a:gd name="connsiteY703" fmla="*/ 1080487 h 2366371"/>
                <a:gd name="connsiteX704" fmla="*/ 429920 w 1830590"/>
                <a:gd name="connsiteY704" fmla="*/ 1080487 h 2366371"/>
                <a:gd name="connsiteX705" fmla="*/ 429920 w 1830590"/>
                <a:gd name="connsiteY705" fmla="*/ 1187644 h 2366371"/>
                <a:gd name="connsiteX706" fmla="*/ 429920 w 1830590"/>
                <a:gd name="connsiteY706" fmla="*/ 1285875 h 2366371"/>
                <a:gd name="connsiteX707" fmla="*/ 331689 w 1830590"/>
                <a:gd name="connsiteY707" fmla="*/ 1285875 h 2366371"/>
                <a:gd name="connsiteX708" fmla="*/ 331689 w 1830590"/>
                <a:gd name="connsiteY708" fmla="*/ 1187644 h 2366371"/>
                <a:gd name="connsiteX709" fmla="*/ 429920 w 1830590"/>
                <a:gd name="connsiteY709" fmla="*/ 1187644 h 2366371"/>
                <a:gd name="connsiteX710" fmla="*/ 429920 w 1830590"/>
                <a:gd name="connsiteY710" fmla="*/ 1294800 h 2366371"/>
                <a:gd name="connsiteX711" fmla="*/ 429920 w 1830590"/>
                <a:gd name="connsiteY711" fmla="*/ 1393031 h 2366371"/>
                <a:gd name="connsiteX712" fmla="*/ 331689 w 1830590"/>
                <a:gd name="connsiteY712" fmla="*/ 1393031 h 2366371"/>
                <a:gd name="connsiteX713" fmla="*/ 331689 w 1830590"/>
                <a:gd name="connsiteY713" fmla="*/ 1294800 h 2366371"/>
                <a:gd name="connsiteX714" fmla="*/ 429920 w 1830590"/>
                <a:gd name="connsiteY714" fmla="*/ 1294800 h 2366371"/>
                <a:gd name="connsiteX715" fmla="*/ 429920 w 1830590"/>
                <a:gd name="connsiteY715" fmla="*/ 1401956 h 2366371"/>
                <a:gd name="connsiteX716" fmla="*/ 429920 w 1830590"/>
                <a:gd name="connsiteY716" fmla="*/ 1500187 h 2366371"/>
                <a:gd name="connsiteX717" fmla="*/ 331689 w 1830590"/>
                <a:gd name="connsiteY717" fmla="*/ 1500187 h 2366371"/>
                <a:gd name="connsiteX718" fmla="*/ 331689 w 1830590"/>
                <a:gd name="connsiteY718" fmla="*/ 1401956 h 2366371"/>
                <a:gd name="connsiteX719" fmla="*/ 429920 w 1830590"/>
                <a:gd name="connsiteY719" fmla="*/ 1401956 h 2366371"/>
                <a:gd name="connsiteX720" fmla="*/ 429920 w 1830590"/>
                <a:gd name="connsiteY720" fmla="*/ 1509112 h 2366371"/>
                <a:gd name="connsiteX721" fmla="*/ 429920 w 1830590"/>
                <a:gd name="connsiteY721" fmla="*/ 1607344 h 2366371"/>
                <a:gd name="connsiteX722" fmla="*/ 331689 w 1830590"/>
                <a:gd name="connsiteY722" fmla="*/ 1607344 h 2366371"/>
                <a:gd name="connsiteX723" fmla="*/ 331689 w 1830590"/>
                <a:gd name="connsiteY723" fmla="*/ 1509112 h 2366371"/>
                <a:gd name="connsiteX724" fmla="*/ 429920 w 1830590"/>
                <a:gd name="connsiteY724" fmla="*/ 1509112 h 2366371"/>
                <a:gd name="connsiteX725" fmla="*/ 429920 w 1830590"/>
                <a:gd name="connsiteY725" fmla="*/ 1616269 h 2366371"/>
                <a:gd name="connsiteX726" fmla="*/ 429920 w 1830590"/>
                <a:gd name="connsiteY726" fmla="*/ 1714500 h 2366371"/>
                <a:gd name="connsiteX727" fmla="*/ 331689 w 1830590"/>
                <a:gd name="connsiteY727" fmla="*/ 1714500 h 2366371"/>
                <a:gd name="connsiteX728" fmla="*/ 331689 w 1830590"/>
                <a:gd name="connsiteY728" fmla="*/ 1616269 h 2366371"/>
                <a:gd name="connsiteX729" fmla="*/ 429920 w 1830590"/>
                <a:gd name="connsiteY729" fmla="*/ 1616269 h 2366371"/>
                <a:gd name="connsiteX730" fmla="*/ 429920 w 1830590"/>
                <a:gd name="connsiteY730" fmla="*/ 1723425 h 2366371"/>
                <a:gd name="connsiteX731" fmla="*/ 429920 w 1830590"/>
                <a:gd name="connsiteY731" fmla="*/ 1821656 h 2366371"/>
                <a:gd name="connsiteX732" fmla="*/ 331689 w 1830590"/>
                <a:gd name="connsiteY732" fmla="*/ 1821656 h 2366371"/>
                <a:gd name="connsiteX733" fmla="*/ 331689 w 1830590"/>
                <a:gd name="connsiteY733" fmla="*/ 1723425 h 2366371"/>
                <a:gd name="connsiteX734" fmla="*/ 429920 w 1830590"/>
                <a:gd name="connsiteY734" fmla="*/ 1723425 h 2366371"/>
                <a:gd name="connsiteX735" fmla="*/ 429920 w 1830590"/>
                <a:gd name="connsiteY735" fmla="*/ 1830581 h 2366371"/>
                <a:gd name="connsiteX736" fmla="*/ 429920 w 1830590"/>
                <a:gd name="connsiteY736" fmla="*/ 1928812 h 2366371"/>
                <a:gd name="connsiteX737" fmla="*/ 331689 w 1830590"/>
                <a:gd name="connsiteY737" fmla="*/ 1928812 h 2366371"/>
                <a:gd name="connsiteX738" fmla="*/ 331689 w 1830590"/>
                <a:gd name="connsiteY738" fmla="*/ 1830581 h 2366371"/>
                <a:gd name="connsiteX739" fmla="*/ 429920 w 1830590"/>
                <a:gd name="connsiteY739" fmla="*/ 1830581 h 2366371"/>
                <a:gd name="connsiteX740" fmla="*/ 438855 w 1830590"/>
                <a:gd name="connsiteY740" fmla="*/ 1830581 h 2366371"/>
                <a:gd name="connsiteX741" fmla="*/ 537086 w 1830590"/>
                <a:gd name="connsiteY741" fmla="*/ 1830581 h 2366371"/>
                <a:gd name="connsiteX742" fmla="*/ 537086 w 1830590"/>
                <a:gd name="connsiteY742" fmla="*/ 1928812 h 2366371"/>
                <a:gd name="connsiteX743" fmla="*/ 438855 w 1830590"/>
                <a:gd name="connsiteY743" fmla="*/ 1928812 h 2366371"/>
                <a:gd name="connsiteX744" fmla="*/ 438855 w 1830590"/>
                <a:gd name="connsiteY744" fmla="*/ 1830581 h 2366371"/>
                <a:gd name="connsiteX745" fmla="*/ 537077 w 1830590"/>
                <a:gd name="connsiteY745" fmla="*/ 1937737 h 2366371"/>
                <a:gd name="connsiteX746" fmla="*/ 537077 w 1830590"/>
                <a:gd name="connsiteY746" fmla="*/ 2035969 h 2366371"/>
                <a:gd name="connsiteX747" fmla="*/ 438845 w 1830590"/>
                <a:gd name="connsiteY747" fmla="*/ 2035969 h 2366371"/>
                <a:gd name="connsiteX748" fmla="*/ 438845 w 1830590"/>
                <a:gd name="connsiteY748" fmla="*/ 1937737 h 2366371"/>
                <a:gd name="connsiteX749" fmla="*/ 537077 w 1830590"/>
                <a:gd name="connsiteY749" fmla="*/ 1937737 h 2366371"/>
                <a:gd name="connsiteX750" fmla="*/ 546011 w 1830590"/>
                <a:gd name="connsiteY750" fmla="*/ 1937737 h 2366371"/>
                <a:gd name="connsiteX751" fmla="*/ 644243 w 1830590"/>
                <a:gd name="connsiteY751" fmla="*/ 1937737 h 2366371"/>
                <a:gd name="connsiteX752" fmla="*/ 644243 w 1830590"/>
                <a:gd name="connsiteY752" fmla="*/ 2035969 h 2366371"/>
                <a:gd name="connsiteX753" fmla="*/ 546011 w 1830590"/>
                <a:gd name="connsiteY753" fmla="*/ 2035969 h 2366371"/>
                <a:gd name="connsiteX754" fmla="*/ 546011 w 1830590"/>
                <a:gd name="connsiteY754" fmla="*/ 1937737 h 2366371"/>
                <a:gd name="connsiteX755" fmla="*/ 653167 w 1830590"/>
                <a:gd name="connsiteY755" fmla="*/ 1937737 h 2366371"/>
                <a:gd name="connsiteX756" fmla="*/ 751399 w 1830590"/>
                <a:gd name="connsiteY756" fmla="*/ 1937737 h 2366371"/>
                <a:gd name="connsiteX757" fmla="*/ 751399 w 1830590"/>
                <a:gd name="connsiteY757" fmla="*/ 2035969 h 2366371"/>
                <a:gd name="connsiteX758" fmla="*/ 653167 w 1830590"/>
                <a:gd name="connsiteY758" fmla="*/ 2035969 h 2366371"/>
                <a:gd name="connsiteX759" fmla="*/ 653167 w 1830590"/>
                <a:gd name="connsiteY759" fmla="*/ 1937737 h 2366371"/>
                <a:gd name="connsiteX760" fmla="*/ 760324 w 1830590"/>
                <a:gd name="connsiteY760" fmla="*/ 1937737 h 2366371"/>
                <a:gd name="connsiteX761" fmla="*/ 858555 w 1830590"/>
                <a:gd name="connsiteY761" fmla="*/ 1937737 h 2366371"/>
                <a:gd name="connsiteX762" fmla="*/ 858555 w 1830590"/>
                <a:gd name="connsiteY762" fmla="*/ 2035969 h 2366371"/>
                <a:gd name="connsiteX763" fmla="*/ 760324 w 1830590"/>
                <a:gd name="connsiteY763" fmla="*/ 2035969 h 2366371"/>
                <a:gd name="connsiteX764" fmla="*/ 760324 w 1830590"/>
                <a:gd name="connsiteY764" fmla="*/ 1937737 h 2366371"/>
                <a:gd name="connsiteX765" fmla="*/ 867480 w 1830590"/>
                <a:gd name="connsiteY765" fmla="*/ 1937737 h 2366371"/>
                <a:gd name="connsiteX766" fmla="*/ 965711 w 1830590"/>
                <a:gd name="connsiteY766" fmla="*/ 1937737 h 2366371"/>
                <a:gd name="connsiteX767" fmla="*/ 965711 w 1830590"/>
                <a:gd name="connsiteY767" fmla="*/ 2035969 h 2366371"/>
                <a:gd name="connsiteX768" fmla="*/ 867480 w 1830590"/>
                <a:gd name="connsiteY768" fmla="*/ 2035969 h 2366371"/>
                <a:gd name="connsiteX769" fmla="*/ 867480 w 1830590"/>
                <a:gd name="connsiteY769" fmla="*/ 1937737 h 2366371"/>
                <a:gd name="connsiteX770" fmla="*/ 974636 w 1830590"/>
                <a:gd name="connsiteY770" fmla="*/ 1937737 h 2366371"/>
                <a:gd name="connsiteX771" fmla="*/ 1072867 w 1830590"/>
                <a:gd name="connsiteY771" fmla="*/ 1937737 h 2366371"/>
                <a:gd name="connsiteX772" fmla="*/ 1072867 w 1830590"/>
                <a:gd name="connsiteY772" fmla="*/ 2035969 h 2366371"/>
                <a:gd name="connsiteX773" fmla="*/ 974636 w 1830590"/>
                <a:gd name="connsiteY773" fmla="*/ 2035969 h 2366371"/>
                <a:gd name="connsiteX774" fmla="*/ 974636 w 1830590"/>
                <a:gd name="connsiteY774" fmla="*/ 1937737 h 2366371"/>
                <a:gd name="connsiteX775" fmla="*/ 1081792 w 1830590"/>
                <a:gd name="connsiteY775" fmla="*/ 1937737 h 2366371"/>
                <a:gd name="connsiteX776" fmla="*/ 1180024 w 1830590"/>
                <a:gd name="connsiteY776" fmla="*/ 1937737 h 2366371"/>
                <a:gd name="connsiteX777" fmla="*/ 1180024 w 1830590"/>
                <a:gd name="connsiteY777" fmla="*/ 2035969 h 2366371"/>
                <a:gd name="connsiteX778" fmla="*/ 1081792 w 1830590"/>
                <a:gd name="connsiteY778" fmla="*/ 2035969 h 2366371"/>
                <a:gd name="connsiteX779" fmla="*/ 1081792 w 1830590"/>
                <a:gd name="connsiteY779" fmla="*/ 1937737 h 2366371"/>
                <a:gd name="connsiteX780" fmla="*/ 1188949 w 1830590"/>
                <a:gd name="connsiteY780" fmla="*/ 1937737 h 2366371"/>
                <a:gd name="connsiteX781" fmla="*/ 1287180 w 1830590"/>
                <a:gd name="connsiteY781" fmla="*/ 1937737 h 2366371"/>
                <a:gd name="connsiteX782" fmla="*/ 1287180 w 1830590"/>
                <a:gd name="connsiteY782" fmla="*/ 2035969 h 2366371"/>
                <a:gd name="connsiteX783" fmla="*/ 1188949 w 1830590"/>
                <a:gd name="connsiteY783" fmla="*/ 2035969 h 2366371"/>
                <a:gd name="connsiteX784" fmla="*/ 1188949 w 1830590"/>
                <a:gd name="connsiteY784" fmla="*/ 1937737 h 2366371"/>
                <a:gd name="connsiteX785" fmla="*/ 1296105 w 1830590"/>
                <a:gd name="connsiteY785" fmla="*/ 1937737 h 2366371"/>
                <a:gd name="connsiteX786" fmla="*/ 1394336 w 1830590"/>
                <a:gd name="connsiteY786" fmla="*/ 1937737 h 2366371"/>
                <a:gd name="connsiteX787" fmla="*/ 1394336 w 1830590"/>
                <a:gd name="connsiteY787" fmla="*/ 2035969 h 2366371"/>
                <a:gd name="connsiteX788" fmla="*/ 1296105 w 1830590"/>
                <a:gd name="connsiteY788" fmla="*/ 2035969 h 2366371"/>
                <a:gd name="connsiteX789" fmla="*/ 1296105 w 1830590"/>
                <a:gd name="connsiteY789" fmla="*/ 1937737 h 2366371"/>
                <a:gd name="connsiteX790" fmla="*/ 1296105 w 1830590"/>
                <a:gd name="connsiteY790" fmla="*/ 1928812 h 2366371"/>
                <a:gd name="connsiteX791" fmla="*/ 1296105 w 1830590"/>
                <a:gd name="connsiteY791" fmla="*/ 1830581 h 2366371"/>
                <a:gd name="connsiteX792" fmla="*/ 1394336 w 1830590"/>
                <a:gd name="connsiteY792" fmla="*/ 1830581 h 2366371"/>
                <a:gd name="connsiteX793" fmla="*/ 1394336 w 1830590"/>
                <a:gd name="connsiteY793" fmla="*/ 1928812 h 2366371"/>
                <a:gd name="connsiteX794" fmla="*/ 1296105 w 1830590"/>
                <a:gd name="connsiteY794" fmla="*/ 1928812 h 2366371"/>
                <a:gd name="connsiteX795" fmla="*/ 1403261 w 1830590"/>
                <a:gd name="connsiteY795" fmla="*/ 1830581 h 2366371"/>
                <a:gd name="connsiteX796" fmla="*/ 1501492 w 1830590"/>
                <a:gd name="connsiteY796" fmla="*/ 1830581 h 2366371"/>
                <a:gd name="connsiteX797" fmla="*/ 1501492 w 1830590"/>
                <a:gd name="connsiteY797" fmla="*/ 1928812 h 2366371"/>
                <a:gd name="connsiteX798" fmla="*/ 1403261 w 1830590"/>
                <a:gd name="connsiteY798" fmla="*/ 1928812 h 2366371"/>
                <a:gd name="connsiteX799" fmla="*/ 1403261 w 1830590"/>
                <a:gd name="connsiteY799" fmla="*/ 1830581 h 2366371"/>
                <a:gd name="connsiteX800" fmla="*/ 1403261 w 1830590"/>
                <a:gd name="connsiteY800" fmla="*/ 1821656 h 2366371"/>
                <a:gd name="connsiteX801" fmla="*/ 1403261 w 1830590"/>
                <a:gd name="connsiteY801" fmla="*/ 1723425 h 2366371"/>
                <a:gd name="connsiteX802" fmla="*/ 1501492 w 1830590"/>
                <a:gd name="connsiteY802" fmla="*/ 1723425 h 2366371"/>
                <a:gd name="connsiteX803" fmla="*/ 1501492 w 1830590"/>
                <a:gd name="connsiteY803" fmla="*/ 1821656 h 2366371"/>
                <a:gd name="connsiteX804" fmla="*/ 1403261 w 1830590"/>
                <a:gd name="connsiteY804" fmla="*/ 1821656 h 2366371"/>
                <a:gd name="connsiteX805" fmla="*/ 1403261 w 1830590"/>
                <a:gd name="connsiteY805" fmla="*/ 1714500 h 2366371"/>
                <a:gd name="connsiteX806" fmla="*/ 1403261 w 1830590"/>
                <a:gd name="connsiteY806" fmla="*/ 1616269 h 2366371"/>
                <a:gd name="connsiteX807" fmla="*/ 1501492 w 1830590"/>
                <a:gd name="connsiteY807" fmla="*/ 1616269 h 2366371"/>
                <a:gd name="connsiteX808" fmla="*/ 1501492 w 1830590"/>
                <a:gd name="connsiteY808" fmla="*/ 1714500 h 2366371"/>
                <a:gd name="connsiteX809" fmla="*/ 1403261 w 1830590"/>
                <a:gd name="connsiteY809" fmla="*/ 1714500 h 2366371"/>
                <a:gd name="connsiteX810" fmla="*/ 1403261 w 1830590"/>
                <a:gd name="connsiteY810" fmla="*/ 1607344 h 2366371"/>
                <a:gd name="connsiteX811" fmla="*/ 1403261 w 1830590"/>
                <a:gd name="connsiteY811" fmla="*/ 1509112 h 2366371"/>
                <a:gd name="connsiteX812" fmla="*/ 1501492 w 1830590"/>
                <a:gd name="connsiteY812" fmla="*/ 1509112 h 2366371"/>
                <a:gd name="connsiteX813" fmla="*/ 1501492 w 1830590"/>
                <a:gd name="connsiteY813" fmla="*/ 1607344 h 2366371"/>
                <a:gd name="connsiteX814" fmla="*/ 1403261 w 1830590"/>
                <a:gd name="connsiteY814" fmla="*/ 1607344 h 2366371"/>
                <a:gd name="connsiteX815" fmla="*/ 1403261 w 1830590"/>
                <a:gd name="connsiteY815" fmla="*/ 1500187 h 2366371"/>
                <a:gd name="connsiteX816" fmla="*/ 1403261 w 1830590"/>
                <a:gd name="connsiteY816" fmla="*/ 1401956 h 2366371"/>
                <a:gd name="connsiteX817" fmla="*/ 1501492 w 1830590"/>
                <a:gd name="connsiteY817" fmla="*/ 1401956 h 2366371"/>
                <a:gd name="connsiteX818" fmla="*/ 1501492 w 1830590"/>
                <a:gd name="connsiteY818" fmla="*/ 1500187 h 2366371"/>
                <a:gd name="connsiteX819" fmla="*/ 1403261 w 1830590"/>
                <a:gd name="connsiteY819" fmla="*/ 1500187 h 2366371"/>
                <a:gd name="connsiteX820" fmla="*/ 1403261 w 1830590"/>
                <a:gd name="connsiteY820" fmla="*/ 1393031 h 2366371"/>
                <a:gd name="connsiteX821" fmla="*/ 1403261 w 1830590"/>
                <a:gd name="connsiteY821" fmla="*/ 1294800 h 2366371"/>
                <a:gd name="connsiteX822" fmla="*/ 1501492 w 1830590"/>
                <a:gd name="connsiteY822" fmla="*/ 1294800 h 2366371"/>
                <a:gd name="connsiteX823" fmla="*/ 1501492 w 1830590"/>
                <a:gd name="connsiteY823" fmla="*/ 1393031 h 2366371"/>
                <a:gd name="connsiteX824" fmla="*/ 1403261 w 1830590"/>
                <a:gd name="connsiteY824" fmla="*/ 1393031 h 2366371"/>
                <a:gd name="connsiteX825" fmla="*/ 1403261 w 1830590"/>
                <a:gd name="connsiteY825" fmla="*/ 1285875 h 2366371"/>
                <a:gd name="connsiteX826" fmla="*/ 1403261 w 1830590"/>
                <a:gd name="connsiteY826" fmla="*/ 1187644 h 2366371"/>
                <a:gd name="connsiteX827" fmla="*/ 1501492 w 1830590"/>
                <a:gd name="connsiteY827" fmla="*/ 1187644 h 2366371"/>
                <a:gd name="connsiteX828" fmla="*/ 1501492 w 1830590"/>
                <a:gd name="connsiteY828" fmla="*/ 1285875 h 2366371"/>
                <a:gd name="connsiteX829" fmla="*/ 1403261 w 1830590"/>
                <a:gd name="connsiteY829" fmla="*/ 1285875 h 2366371"/>
                <a:gd name="connsiteX830" fmla="*/ 1403261 w 1830590"/>
                <a:gd name="connsiteY830" fmla="*/ 1178719 h 2366371"/>
                <a:gd name="connsiteX831" fmla="*/ 1403261 w 1830590"/>
                <a:gd name="connsiteY831" fmla="*/ 1080487 h 2366371"/>
                <a:gd name="connsiteX832" fmla="*/ 1501492 w 1830590"/>
                <a:gd name="connsiteY832" fmla="*/ 1080487 h 2366371"/>
                <a:gd name="connsiteX833" fmla="*/ 1501492 w 1830590"/>
                <a:gd name="connsiteY833" fmla="*/ 1178719 h 2366371"/>
                <a:gd name="connsiteX834" fmla="*/ 1403261 w 1830590"/>
                <a:gd name="connsiteY834" fmla="*/ 1178719 h 2366371"/>
                <a:gd name="connsiteX835" fmla="*/ 1403261 w 1830590"/>
                <a:gd name="connsiteY835" fmla="*/ 1071562 h 2366371"/>
                <a:gd name="connsiteX836" fmla="*/ 1403261 w 1830590"/>
                <a:gd name="connsiteY836" fmla="*/ 973331 h 2366371"/>
                <a:gd name="connsiteX837" fmla="*/ 1501492 w 1830590"/>
                <a:gd name="connsiteY837" fmla="*/ 973331 h 2366371"/>
                <a:gd name="connsiteX838" fmla="*/ 1501492 w 1830590"/>
                <a:gd name="connsiteY838" fmla="*/ 1071562 h 2366371"/>
                <a:gd name="connsiteX839" fmla="*/ 1403261 w 1830590"/>
                <a:gd name="connsiteY839" fmla="*/ 1071562 h 2366371"/>
                <a:gd name="connsiteX840" fmla="*/ 1403261 w 1830590"/>
                <a:gd name="connsiteY840" fmla="*/ 964406 h 2366371"/>
                <a:gd name="connsiteX841" fmla="*/ 1403261 w 1830590"/>
                <a:gd name="connsiteY841" fmla="*/ 866175 h 2366371"/>
                <a:gd name="connsiteX842" fmla="*/ 1501492 w 1830590"/>
                <a:gd name="connsiteY842" fmla="*/ 866175 h 2366371"/>
                <a:gd name="connsiteX843" fmla="*/ 1501492 w 1830590"/>
                <a:gd name="connsiteY843" fmla="*/ 964406 h 2366371"/>
                <a:gd name="connsiteX844" fmla="*/ 1403261 w 1830590"/>
                <a:gd name="connsiteY844" fmla="*/ 964406 h 2366371"/>
                <a:gd name="connsiteX845" fmla="*/ 1403261 w 1830590"/>
                <a:gd name="connsiteY845" fmla="*/ 857250 h 2366371"/>
                <a:gd name="connsiteX846" fmla="*/ 1403261 w 1830590"/>
                <a:gd name="connsiteY846" fmla="*/ 759019 h 2366371"/>
                <a:gd name="connsiteX847" fmla="*/ 1501492 w 1830590"/>
                <a:gd name="connsiteY847" fmla="*/ 759019 h 2366371"/>
                <a:gd name="connsiteX848" fmla="*/ 1501492 w 1830590"/>
                <a:gd name="connsiteY848" fmla="*/ 857250 h 2366371"/>
                <a:gd name="connsiteX849" fmla="*/ 1403261 w 1830590"/>
                <a:gd name="connsiteY849" fmla="*/ 857250 h 2366371"/>
                <a:gd name="connsiteX850" fmla="*/ 1403261 w 1830590"/>
                <a:gd name="connsiteY850" fmla="*/ 750094 h 2366371"/>
                <a:gd name="connsiteX851" fmla="*/ 1403261 w 1830590"/>
                <a:gd name="connsiteY851" fmla="*/ 651862 h 2366371"/>
                <a:gd name="connsiteX852" fmla="*/ 1501492 w 1830590"/>
                <a:gd name="connsiteY852" fmla="*/ 651862 h 2366371"/>
                <a:gd name="connsiteX853" fmla="*/ 1501492 w 1830590"/>
                <a:gd name="connsiteY853" fmla="*/ 750094 h 2366371"/>
                <a:gd name="connsiteX854" fmla="*/ 1403261 w 1830590"/>
                <a:gd name="connsiteY854" fmla="*/ 750094 h 2366371"/>
                <a:gd name="connsiteX855" fmla="*/ 1403261 w 1830590"/>
                <a:gd name="connsiteY855" fmla="*/ 642938 h 2366371"/>
                <a:gd name="connsiteX856" fmla="*/ 1403261 w 1830590"/>
                <a:gd name="connsiteY856" fmla="*/ 544706 h 2366371"/>
                <a:gd name="connsiteX857" fmla="*/ 1501492 w 1830590"/>
                <a:gd name="connsiteY857" fmla="*/ 544706 h 2366371"/>
                <a:gd name="connsiteX858" fmla="*/ 1501492 w 1830590"/>
                <a:gd name="connsiteY858" fmla="*/ 642938 h 2366371"/>
                <a:gd name="connsiteX859" fmla="*/ 1403261 w 1830590"/>
                <a:gd name="connsiteY859" fmla="*/ 642938 h 2366371"/>
                <a:gd name="connsiteX860" fmla="*/ 1403261 w 1830590"/>
                <a:gd name="connsiteY860" fmla="*/ 535781 h 2366371"/>
                <a:gd name="connsiteX861" fmla="*/ 1403261 w 1830590"/>
                <a:gd name="connsiteY861" fmla="*/ 437550 h 2366371"/>
                <a:gd name="connsiteX862" fmla="*/ 1501492 w 1830590"/>
                <a:gd name="connsiteY862" fmla="*/ 437550 h 2366371"/>
                <a:gd name="connsiteX863" fmla="*/ 1501492 w 1830590"/>
                <a:gd name="connsiteY863" fmla="*/ 535781 h 2366371"/>
                <a:gd name="connsiteX864" fmla="*/ 1403261 w 1830590"/>
                <a:gd name="connsiteY864" fmla="*/ 535781 h 2366371"/>
                <a:gd name="connsiteX865" fmla="*/ 1403261 w 1830590"/>
                <a:gd name="connsiteY865" fmla="*/ 428625 h 2366371"/>
                <a:gd name="connsiteX866" fmla="*/ 1403261 w 1830590"/>
                <a:gd name="connsiteY866" fmla="*/ 330394 h 2366371"/>
                <a:gd name="connsiteX867" fmla="*/ 1501492 w 1830590"/>
                <a:gd name="connsiteY867" fmla="*/ 330394 h 2366371"/>
                <a:gd name="connsiteX868" fmla="*/ 1501492 w 1830590"/>
                <a:gd name="connsiteY868" fmla="*/ 428625 h 2366371"/>
                <a:gd name="connsiteX869" fmla="*/ 1403261 w 1830590"/>
                <a:gd name="connsiteY869" fmla="*/ 428625 h 2366371"/>
                <a:gd name="connsiteX870" fmla="*/ 1403261 w 1830590"/>
                <a:gd name="connsiteY870" fmla="*/ 321469 h 2366371"/>
                <a:gd name="connsiteX871" fmla="*/ 1403261 w 1830590"/>
                <a:gd name="connsiteY871" fmla="*/ 223237 h 2366371"/>
                <a:gd name="connsiteX872" fmla="*/ 1501492 w 1830590"/>
                <a:gd name="connsiteY872" fmla="*/ 223237 h 2366371"/>
                <a:gd name="connsiteX873" fmla="*/ 1501492 w 1830590"/>
                <a:gd name="connsiteY873" fmla="*/ 321469 h 2366371"/>
                <a:gd name="connsiteX874" fmla="*/ 1403261 w 1830590"/>
                <a:gd name="connsiteY874" fmla="*/ 321469 h 2366371"/>
                <a:gd name="connsiteX875" fmla="*/ 1394327 w 1830590"/>
                <a:gd name="connsiteY875" fmla="*/ 321469 h 2366371"/>
                <a:gd name="connsiteX876" fmla="*/ 1296095 w 1830590"/>
                <a:gd name="connsiteY876" fmla="*/ 321469 h 2366371"/>
                <a:gd name="connsiteX877" fmla="*/ 1296095 w 1830590"/>
                <a:gd name="connsiteY877" fmla="*/ 223237 h 2366371"/>
                <a:gd name="connsiteX878" fmla="*/ 1394327 w 1830590"/>
                <a:gd name="connsiteY878" fmla="*/ 223237 h 2366371"/>
                <a:gd name="connsiteX879" fmla="*/ 1394327 w 1830590"/>
                <a:gd name="connsiteY879" fmla="*/ 321469 h 2366371"/>
                <a:gd name="connsiteX880" fmla="*/ 1287171 w 1830590"/>
                <a:gd name="connsiteY880" fmla="*/ 321469 h 2366371"/>
                <a:gd name="connsiteX881" fmla="*/ 1188939 w 1830590"/>
                <a:gd name="connsiteY881" fmla="*/ 321469 h 2366371"/>
                <a:gd name="connsiteX882" fmla="*/ 1188939 w 1830590"/>
                <a:gd name="connsiteY882" fmla="*/ 223237 h 2366371"/>
                <a:gd name="connsiteX883" fmla="*/ 1287171 w 1830590"/>
                <a:gd name="connsiteY883" fmla="*/ 223237 h 2366371"/>
                <a:gd name="connsiteX884" fmla="*/ 1287171 w 1830590"/>
                <a:gd name="connsiteY884" fmla="*/ 321469 h 2366371"/>
                <a:gd name="connsiteX885" fmla="*/ 1180014 w 1830590"/>
                <a:gd name="connsiteY885" fmla="*/ 321469 h 2366371"/>
                <a:gd name="connsiteX886" fmla="*/ 1081783 w 1830590"/>
                <a:gd name="connsiteY886" fmla="*/ 321469 h 2366371"/>
                <a:gd name="connsiteX887" fmla="*/ 1081783 w 1830590"/>
                <a:gd name="connsiteY887" fmla="*/ 223237 h 2366371"/>
                <a:gd name="connsiteX888" fmla="*/ 1180014 w 1830590"/>
                <a:gd name="connsiteY888" fmla="*/ 223237 h 2366371"/>
                <a:gd name="connsiteX889" fmla="*/ 1180014 w 1830590"/>
                <a:gd name="connsiteY889" fmla="*/ 321469 h 2366371"/>
                <a:gd name="connsiteX890" fmla="*/ 1072858 w 1830590"/>
                <a:gd name="connsiteY890" fmla="*/ 321469 h 2366371"/>
                <a:gd name="connsiteX891" fmla="*/ 974627 w 1830590"/>
                <a:gd name="connsiteY891" fmla="*/ 321469 h 2366371"/>
                <a:gd name="connsiteX892" fmla="*/ 974627 w 1830590"/>
                <a:gd name="connsiteY892" fmla="*/ 223237 h 2366371"/>
                <a:gd name="connsiteX893" fmla="*/ 1072858 w 1830590"/>
                <a:gd name="connsiteY893" fmla="*/ 223237 h 2366371"/>
                <a:gd name="connsiteX894" fmla="*/ 1072858 w 1830590"/>
                <a:gd name="connsiteY894" fmla="*/ 321469 h 2366371"/>
                <a:gd name="connsiteX895" fmla="*/ 965702 w 1830590"/>
                <a:gd name="connsiteY895" fmla="*/ 321469 h 2366371"/>
                <a:gd name="connsiteX896" fmla="*/ 867470 w 1830590"/>
                <a:gd name="connsiteY896" fmla="*/ 321469 h 2366371"/>
                <a:gd name="connsiteX897" fmla="*/ 867470 w 1830590"/>
                <a:gd name="connsiteY897" fmla="*/ 223237 h 2366371"/>
                <a:gd name="connsiteX898" fmla="*/ 965702 w 1830590"/>
                <a:gd name="connsiteY898" fmla="*/ 223237 h 2366371"/>
                <a:gd name="connsiteX899" fmla="*/ 965702 w 1830590"/>
                <a:gd name="connsiteY899" fmla="*/ 321469 h 2366371"/>
                <a:gd name="connsiteX900" fmla="*/ 858546 w 1830590"/>
                <a:gd name="connsiteY900" fmla="*/ 321469 h 2366371"/>
                <a:gd name="connsiteX901" fmla="*/ 760314 w 1830590"/>
                <a:gd name="connsiteY901" fmla="*/ 321469 h 2366371"/>
                <a:gd name="connsiteX902" fmla="*/ 760314 w 1830590"/>
                <a:gd name="connsiteY902" fmla="*/ 223237 h 2366371"/>
                <a:gd name="connsiteX903" fmla="*/ 858546 w 1830590"/>
                <a:gd name="connsiteY903" fmla="*/ 223237 h 2366371"/>
                <a:gd name="connsiteX904" fmla="*/ 858546 w 1830590"/>
                <a:gd name="connsiteY904" fmla="*/ 321469 h 2366371"/>
                <a:gd name="connsiteX905" fmla="*/ 751389 w 1830590"/>
                <a:gd name="connsiteY905" fmla="*/ 321469 h 2366371"/>
                <a:gd name="connsiteX906" fmla="*/ 653158 w 1830590"/>
                <a:gd name="connsiteY906" fmla="*/ 321469 h 2366371"/>
                <a:gd name="connsiteX907" fmla="*/ 653158 w 1830590"/>
                <a:gd name="connsiteY907" fmla="*/ 223237 h 2366371"/>
                <a:gd name="connsiteX908" fmla="*/ 751389 w 1830590"/>
                <a:gd name="connsiteY908" fmla="*/ 223237 h 2366371"/>
                <a:gd name="connsiteX909" fmla="*/ 751389 w 1830590"/>
                <a:gd name="connsiteY909" fmla="*/ 321469 h 2366371"/>
                <a:gd name="connsiteX910" fmla="*/ 644233 w 1830590"/>
                <a:gd name="connsiteY910" fmla="*/ 321469 h 2366371"/>
                <a:gd name="connsiteX911" fmla="*/ 546002 w 1830590"/>
                <a:gd name="connsiteY911" fmla="*/ 321469 h 2366371"/>
                <a:gd name="connsiteX912" fmla="*/ 546002 w 1830590"/>
                <a:gd name="connsiteY912" fmla="*/ 223237 h 2366371"/>
                <a:gd name="connsiteX913" fmla="*/ 644233 w 1830590"/>
                <a:gd name="connsiteY913" fmla="*/ 223237 h 2366371"/>
                <a:gd name="connsiteX914" fmla="*/ 644233 w 1830590"/>
                <a:gd name="connsiteY914" fmla="*/ 321469 h 2366371"/>
                <a:gd name="connsiteX915" fmla="*/ 537077 w 1830590"/>
                <a:gd name="connsiteY915" fmla="*/ 321469 h 2366371"/>
                <a:gd name="connsiteX916" fmla="*/ 438845 w 1830590"/>
                <a:gd name="connsiteY916" fmla="*/ 321469 h 2366371"/>
                <a:gd name="connsiteX917" fmla="*/ 438845 w 1830590"/>
                <a:gd name="connsiteY917" fmla="*/ 223237 h 2366371"/>
                <a:gd name="connsiteX918" fmla="*/ 537077 w 1830590"/>
                <a:gd name="connsiteY918" fmla="*/ 223237 h 2366371"/>
                <a:gd name="connsiteX919" fmla="*/ 537077 w 1830590"/>
                <a:gd name="connsiteY919" fmla="*/ 321469 h 2366371"/>
                <a:gd name="connsiteX920" fmla="*/ 429920 w 1830590"/>
                <a:gd name="connsiteY920" fmla="*/ 321469 h 2366371"/>
                <a:gd name="connsiteX921" fmla="*/ 331689 w 1830590"/>
                <a:gd name="connsiteY921" fmla="*/ 321469 h 2366371"/>
                <a:gd name="connsiteX922" fmla="*/ 331689 w 1830590"/>
                <a:gd name="connsiteY922" fmla="*/ 223237 h 2366371"/>
                <a:gd name="connsiteX923" fmla="*/ 429920 w 1830590"/>
                <a:gd name="connsiteY923" fmla="*/ 223237 h 2366371"/>
                <a:gd name="connsiteX924" fmla="*/ 429920 w 1830590"/>
                <a:gd name="connsiteY924" fmla="*/ 321469 h 2366371"/>
                <a:gd name="connsiteX925" fmla="*/ 429920 w 1830590"/>
                <a:gd name="connsiteY925" fmla="*/ 330394 h 2366371"/>
                <a:gd name="connsiteX926" fmla="*/ 429920 w 1830590"/>
                <a:gd name="connsiteY926" fmla="*/ 428625 h 2366371"/>
                <a:gd name="connsiteX927" fmla="*/ 331689 w 1830590"/>
                <a:gd name="connsiteY927" fmla="*/ 428625 h 2366371"/>
                <a:gd name="connsiteX928" fmla="*/ 331689 w 1830590"/>
                <a:gd name="connsiteY928" fmla="*/ 330394 h 2366371"/>
                <a:gd name="connsiteX929" fmla="*/ 429920 w 1830590"/>
                <a:gd name="connsiteY929" fmla="*/ 330394 h 2366371"/>
                <a:gd name="connsiteX930" fmla="*/ 322764 w 1830590"/>
                <a:gd name="connsiteY930" fmla="*/ 428625 h 2366371"/>
                <a:gd name="connsiteX931" fmla="*/ 224533 w 1830590"/>
                <a:gd name="connsiteY931" fmla="*/ 428625 h 2366371"/>
                <a:gd name="connsiteX932" fmla="*/ 224533 w 1830590"/>
                <a:gd name="connsiteY932" fmla="*/ 330394 h 2366371"/>
                <a:gd name="connsiteX933" fmla="*/ 322764 w 1830590"/>
                <a:gd name="connsiteY933" fmla="*/ 330394 h 2366371"/>
                <a:gd name="connsiteX934" fmla="*/ 322764 w 1830590"/>
                <a:gd name="connsiteY934" fmla="*/ 428625 h 2366371"/>
                <a:gd name="connsiteX935" fmla="*/ 322764 w 1830590"/>
                <a:gd name="connsiteY935" fmla="*/ 437550 h 2366371"/>
                <a:gd name="connsiteX936" fmla="*/ 322764 w 1830590"/>
                <a:gd name="connsiteY936" fmla="*/ 535781 h 2366371"/>
                <a:gd name="connsiteX937" fmla="*/ 224533 w 1830590"/>
                <a:gd name="connsiteY937" fmla="*/ 535781 h 2366371"/>
                <a:gd name="connsiteX938" fmla="*/ 224533 w 1830590"/>
                <a:gd name="connsiteY938" fmla="*/ 437550 h 2366371"/>
                <a:gd name="connsiteX939" fmla="*/ 322764 w 1830590"/>
                <a:gd name="connsiteY939" fmla="*/ 437550 h 2366371"/>
                <a:gd name="connsiteX940" fmla="*/ 322764 w 1830590"/>
                <a:gd name="connsiteY940" fmla="*/ 544706 h 2366371"/>
                <a:gd name="connsiteX941" fmla="*/ 322764 w 1830590"/>
                <a:gd name="connsiteY941" fmla="*/ 642938 h 2366371"/>
                <a:gd name="connsiteX942" fmla="*/ 224533 w 1830590"/>
                <a:gd name="connsiteY942" fmla="*/ 642938 h 2366371"/>
                <a:gd name="connsiteX943" fmla="*/ 224533 w 1830590"/>
                <a:gd name="connsiteY943" fmla="*/ 544706 h 2366371"/>
                <a:gd name="connsiteX944" fmla="*/ 322764 w 1830590"/>
                <a:gd name="connsiteY944" fmla="*/ 544706 h 2366371"/>
                <a:gd name="connsiteX945" fmla="*/ 322764 w 1830590"/>
                <a:gd name="connsiteY945" fmla="*/ 651862 h 2366371"/>
                <a:gd name="connsiteX946" fmla="*/ 322764 w 1830590"/>
                <a:gd name="connsiteY946" fmla="*/ 750094 h 2366371"/>
                <a:gd name="connsiteX947" fmla="*/ 224533 w 1830590"/>
                <a:gd name="connsiteY947" fmla="*/ 750094 h 2366371"/>
                <a:gd name="connsiteX948" fmla="*/ 224533 w 1830590"/>
                <a:gd name="connsiteY948" fmla="*/ 651862 h 2366371"/>
                <a:gd name="connsiteX949" fmla="*/ 322764 w 1830590"/>
                <a:gd name="connsiteY949" fmla="*/ 651862 h 2366371"/>
                <a:gd name="connsiteX950" fmla="*/ 322764 w 1830590"/>
                <a:gd name="connsiteY950" fmla="*/ 759019 h 2366371"/>
                <a:gd name="connsiteX951" fmla="*/ 322764 w 1830590"/>
                <a:gd name="connsiteY951" fmla="*/ 857250 h 2366371"/>
                <a:gd name="connsiteX952" fmla="*/ 224533 w 1830590"/>
                <a:gd name="connsiteY952" fmla="*/ 857250 h 2366371"/>
                <a:gd name="connsiteX953" fmla="*/ 224533 w 1830590"/>
                <a:gd name="connsiteY953" fmla="*/ 759019 h 2366371"/>
                <a:gd name="connsiteX954" fmla="*/ 322764 w 1830590"/>
                <a:gd name="connsiteY954" fmla="*/ 759019 h 2366371"/>
                <a:gd name="connsiteX955" fmla="*/ 322764 w 1830590"/>
                <a:gd name="connsiteY955" fmla="*/ 866175 h 2366371"/>
                <a:gd name="connsiteX956" fmla="*/ 322764 w 1830590"/>
                <a:gd name="connsiteY956" fmla="*/ 964406 h 2366371"/>
                <a:gd name="connsiteX957" fmla="*/ 224533 w 1830590"/>
                <a:gd name="connsiteY957" fmla="*/ 964406 h 2366371"/>
                <a:gd name="connsiteX958" fmla="*/ 224533 w 1830590"/>
                <a:gd name="connsiteY958" fmla="*/ 866175 h 2366371"/>
                <a:gd name="connsiteX959" fmla="*/ 322764 w 1830590"/>
                <a:gd name="connsiteY959" fmla="*/ 866175 h 2366371"/>
                <a:gd name="connsiteX960" fmla="*/ 322764 w 1830590"/>
                <a:gd name="connsiteY960" fmla="*/ 973331 h 2366371"/>
                <a:gd name="connsiteX961" fmla="*/ 322764 w 1830590"/>
                <a:gd name="connsiteY961" fmla="*/ 1071562 h 2366371"/>
                <a:gd name="connsiteX962" fmla="*/ 224533 w 1830590"/>
                <a:gd name="connsiteY962" fmla="*/ 1071562 h 2366371"/>
                <a:gd name="connsiteX963" fmla="*/ 224533 w 1830590"/>
                <a:gd name="connsiteY963" fmla="*/ 973331 h 2366371"/>
                <a:gd name="connsiteX964" fmla="*/ 322764 w 1830590"/>
                <a:gd name="connsiteY964" fmla="*/ 973331 h 2366371"/>
                <a:gd name="connsiteX965" fmla="*/ 322764 w 1830590"/>
                <a:gd name="connsiteY965" fmla="*/ 1080487 h 2366371"/>
                <a:gd name="connsiteX966" fmla="*/ 322764 w 1830590"/>
                <a:gd name="connsiteY966" fmla="*/ 1178719 h 2366371"/>
                <a:gd name="connsiteX967" fmla="*/ 224533 w 1830590"/>
                <a:gd name="connsiteY967" fmla="*/ 1178719 h 2366371"/>
                <a:gd name="connsiteX968" fmla="*/ 224533 w 1830590"/>
                <a:gd name="connsiteY968" fmla="*/ 1080487 h 2366371"/>
                <a:gd name="connsiteX969" fmla="*/ 322764 w 1830590"/>
                <a:gd name="connsiteY969" fmla="*/ 1080487 h 2366371"/>
                <a:gd name="connsiteX970" fmla="*/ 322764 w 1830590"/>
                <a:gd name="connsiteY970" fmla="*/ 1187644 h 2366371"/>
                <a:gd name="connsiteX971" fmla="*/ 322764 w 1830590"/>
                <a:gd name="connsiteY971" fmla="*/ 1285875 h 2366371"/>
                <a:gd name="connsiteX972" fmla="*/ 224533 w 1830590"/>
                <a:gd name="connsiteY972" fmla="*/ 1285875 h 2366371"/>
                <a:gd name="connsiteX973" fmla="*/ 224533 w 1830590"/>
                <a:gd name="connsiteY973" fmla="*/ 1187644 h 2366371"/>
                <a:gd name="connsiteX974" fmla="*/ 322764 w 1830590"/>
                <a:gd name="connsiteY974" fmla="*/ 1187644 h 2366371"/>
                <a:gd name="connsiteX975" fmla="*/ 322764 w 1830590"/>
                <a:gd name="connsiteY975" fmla="*/ 1294800 h 2366371"/>
                <a:gd name="connsiteX976" fmla="*/ 322764 w 1830590"/>
                <a:gd name="connsiteY976" fmla="*/ 1393031 h 2366371"/>
                <a:gd name="connsiteX977" fmla="*/ 224533 w 1830590"/>
                <a:gd name="connsiteY977" fmla="*/ 1393031 h 2366371"/>
                <a:gd name="connsiteX978" fmla="*/ 224533 w 1830590"/>
                <a:gd name="connsiteY978" fmla="*/ 1294800 h 2366371"/>
                <a:gd name="connsiteX979" fmla="*/ 322764 w 1830590"/>
                <a:gd name="connsiteY979" fmla="*/ 1294800 h 2366371"/>
                <a:gd name="connsiteX980" fmla="*/ 322764 w 1830590"/>
                <a:gd name="connsiteY980" fmla="*/ 1401956 h 2366371"/>
                <a:gd name="connsiteX981" fmla="*/ 322764 w 1830590"/>
                <a:gd name="connsiteY981" fmla="*/ 1500187 h 2366371"/>
                <a:gd name="connsiteX982" fmla="*/ 224533 w 1830590"/>
                <a:gd name="connsiteY982" fmla="*/ 1500187 h 2366371"/>
                <a:gd name="connsiteX983" fmla="*/ 224533 w 1830590"/>
                <a:gd name="connsiteY983" fmla="*/ 1401956 h 2366371"/>
                <a:gd name="connsiteX984" fmla="*/ 322764 w 1830590"/>
                <a:gd name="connsiteY984" fmla="*/ 1401956 h 2366371"/>
                <a:gd name="connsiteX985" fmla="*/ 322764 w 1830590"/>
                <a:gd name="connsiteY985" fmla="*/ 1509112 h 2366371"/>
                <a:gd name="connsiteX986" fmla="*/ 322764 w 1830590"/>
                <a:gd name="connsiteY986" fmla="*/ 1607344 h 2366371"/>
                <a:gd name="connsiteX987" fmla="*/ 224533 w 1830590"/>
                <a:gd name="connsiteY987" fmla="*/ 1607344 h 2366371"/>
                <a:gd name="connsiteX988" fmla="*/ 224533 w 1830590"/>
                <a:gd name="connsiteY988" fmla="*/ 1509112 h 2366371"/>
                <a:gd name="connsiteX989" fmla="*/ 322764 w 1830590"/>
                <a:gd name="connsiteY989" fmla="*/ 1509112 h 2366371"/>
                <a:gd name="connsiteX990" fmla="*/ 322764 w 1830590"/>
                <a:gd name="connsiteY990" fmla="*/ 1616269 h 2366371"/>
                <a:gd name="connsiteX991" fmla="*/ 322764 w 1830590"/>
                <a:gd name="connsiteY991" fmla="*/ 1714500 h 2366371"/>
                <a:gd name="connsiteX992" fmla="*/ 224533 w 1830590"/>
                <a:gd name="connsiteY992" fmla="*/ 1714500 h 2366371"/>
                <a:gd name="connsiteX993" fmla="*/ 224533 w 1830590"/>
                <a:gd name="connsiteY993" fmla="*/ 1616269 h 2366371"/>
                <a:gd name="connsiteX994" fmla="*/ 322764 w 1830590"/>
                <a:gd name="connsiteY994" fmla="*/ 1616269 h 2366371"/>
                <a:gd name="connsiteX995" fmla="*/ 322764 w 1830590"/>
                <a:gd name="connsiteY995" fmla="*/ 1723425 h 2366371"/>
                <a:gd name="connsiteX996" fmla="*/ 322764 w 1830590"/>
                <a:gd name="connsiteY996" fmla="*/ 1821656 h 2366371"/>
                <a:gd name="connsiteX997" fmla="*/ 224533 w 1830590"/>
                <a:gd name="connsiteY997" fmla="*/ 1821656 h 2366371"/>
                <a:gd name="connsiteX998" fmla="*/ 224533 w 1830590"/>
                <a:gd name="connsiteY998" fmla="*/ 1723425 h 2366371"/>
                <a:gd name="connsiteX999" fmla="*/ 322764 w 1830590"/>
                <a:gd name="connsiteY999" fmla="*/ 1723425 h 2366371"/>
                <a:gd name="connsiteX1000" fmla="*/ 322764 w 1830590"/>
                <a:gd name="connsiteY1000" fmla="*/ 1830581 h 2366371"/>
                <a:gd name="connsiteX1001" fmla="*/ 322764 w 1830590"/>
                <a:gd name="connsiteY1001" fmla="*/ 1928812 h 2366371"/>
                <a:gd name="connsiteX1002" fmla="*/ 224533 w 1830590"/>
                <a:gd name="connsiteY1002" fmla="*/ 1928812 h 2366371"/>
                <a:gd name="connsiteX1003" fmla="*/ 224533 w 1830590"/>
                <a:gd name="connsiteY1003" fmla="*/ 1830581 h 2366371"/>
                <a:gd name="connsiteX1004" fmla="*/ 322764 w 1830590"/>
                <a:gd name="connsiteY1004" fmla="*/ 1830581 h 2366371"/>
                <a:gd name="connsiteX1005" fmla="*/ 322764 w 1830590"/>
                <a:gd name="connsiteY1005" fmla="*/ 1937737 h 2366371"/>
                <a:gd name="connsiteX1006" fmla="*/ 322764 w 1830590"/>
                <a:gd name="connsiteY1006" fmla="*/ 2035969 h 2366371"/>
                <a:gd name="connsiteX1007" fmla="*/ 224533 w 1830590"/>
                <a:gd name="connsiteY1007" fmla="*/ 2035969 h 2366371"/>
                <a:gd name="connsiteX1008" fmla="*/ 224533 w 1830590"/>
                <a:gd name="connsiteY1008" fmla="*/ 1937737 h 2366371"/>
                <a:gd name="connsiteX1009" fmla="*/ 322764 w 1830590"/>
                <a:gd name="connsiteY1009" fmla="*/ 1937737 h 2366371"/>
                <a:gd name="connsiteX1010" fmla="*/ 331699 w 1830590"/>
                <a:gd name="connsiteY1010" fmla="*/ 1937737 h 2366371"/>
                <a:gd name="connsiteX1011" fmla="*/ 429930 w 1830590"/>
                <a:gd name="connsiteY1011" fmla="*/ 1937737 h 2366371"/>
                <a:gd name="connsiteX1012" fmla="*/ 429930 w 1830590"/>
                <a:gd name="connsiteY1012" fmla="*/ 2035969 h 2366371"/>
                <a:gd name="connsiteX1013" fmla="*/ 331699 w 1830590"/>
                <a:gd name="connsiteY1013" fmla="*/ 2035969 h 2366371"/>
                <a:gd name="connsiteX1014" fmla="*/ 331699 w 1830590"/>
                <a:gd name="connsiteY1014" fmla="*/ 1937737 h 2366371"/>
                <a:gd name="connsiteX1015" fmla="*/ 429920 w 1830590"/>
                <a:gd name="connsiteY1015" fmla="*/ 2044894 h 2366371"/>
                <a:gd name="connsiteX1016" fmla="*/ 429920 w 1830590"/>
                <a:gd name="connsiteY1016" fmla="*/ 2143125 h 2366371"/>
                <a:gd name="connsiteX1017" fmla="*/ 331689 w 1830590"/>
                <a:gd name="connsiteY1017" fmla="*/ 2143125 h 2366371"/>
                <a:gd name="connsiteX1018" fmla="*/ 331689 w 1830590"/>
                <a:gd name="connsiteY1018" fmla="*/ 2044894 h 2366371"/>
                <a:gd name="connsiteX1019" fmla="*/ 429920 w 1830590"/>
                <a:gd name="connsiteY1019" fmla="*/ 2044894 h 2366371"/>
                <a:gd name="connsiteX1020" fmla="*/ 438855 w 1830590"/>
                <a:gd name="connsiteY1020" fmla="*/ 2044894 h 2366371"/>
                <a:gd name="connsiteX1021" fmla="*/ 537086 w 1830590"/>
                <a:gd name="connsiteY1021" fmla="*/ 2044894 h 2366371"/>
                <a:gd name="connsiteX1022" fmla="*/ 537086 w 1830590"/>
                <a:gd name="connsiteY1022" fmla="*/ 2143125 h 2366371"/>
                <a:gd name="connsiteX1023" fmla="*/ 438855 w 1830590"/>
                <a:gd name="connsiteY1023" fmla="*/ 2143125 h 2366371"/>
                <a:gd name="connsiteX1024" fmla="*/ 438855 w 1830590"/>
                <a:gd name="connsiteY1024" fmla="*/ 2044894 h 2366371"/>
                <a:gd name="connsiteX1025" fmla="*/ 546011 w 1830590"/>
                <a:gd name="connsiteY1025" fmla="*/ 2044894 h 2366371"/>
                <a:gd name="connsiteX1026" fmla="*/ 644243 w 1830590"/>
                <a:gd name="connsiteY1026" fmla="*/ 2044894 h 2366371"/>
                <a:gd name="connsiteX1027" fmla="*/ 644243 w 1830590"/>
                <a:gd name="connsiteY1027" fmla="*/ 2143125 h 2366371"/>
                <a:gd name="connsiteX1028" fmla="*/ 546011 w 1830590"/>
                <a:gd name="connsiteY1028" fmla="*/ 2143125 h 2366371"/>
                <a:gd name="connsiteX1029" fmla="*/ 546011 w 1830590"/>
                <a:gd name="connsiteY1029" fmla="*/ 2044894 h 2366371"/>
                <a:gd name="connsiteX1030" fmla="*/ 653167 w 1830590"/>
                <a:gd name="connsiteY1030" fmla="*/ 2044894 h 2366371"/>
                <a:gd name="connsiteX1031" fmla="*/ 751399 w 1830590"/>
                <a:gd name="connsiteY1031" fmla="*/ 2044894 h 2366371"/>
                <a:gd name="connsiteX1032" fmla="*/ 751399 w 1830590"/>
                <a:gd name="connsiteY1032" fmla="*/ 2143125 h 2366371"/>
                <a:gd name="connsiteX1033" fmla="*/ 653167 w 1830590"/>
                <a:gd name="connsiteY1033" fmla="*/ 2143125 h 2366371"/>
                <a:gd name="connsiteX1034" fmla="*/ 653167 w 1830590"/>
                <a:gd name="connsiteY1034" fmla="*/ 2044894 h 2366371"/>
                <a:gd name="connsiteX1035" fmla="*/ 760324 w 1830590"/>
                <a:gd name="connsiteY1035" fmla="*/ 2044894 h 2366371"/>
                <a:gd name="connsiteX1036" fmla="*/ 858555 w 1830590"/>
                <a:gd name="connsiteY1036" fmla="*/ 2044894 h 2366371"/>
                <a:gd name="connsiteX1037" fmla="*/ 858555 w 1830590"/>
                <a:gd name="connsiteY1037" fmla="*/ 2143125 h 2366371"/>
                <a:gd name="connsiteX1038" fmla="*/ 760324 w 1830590"/>
                <a:gd name="connsiteY1038" fmla="*/ 2143125 h 2366371"/>
                <a:gd name="connsiteX1039" fmla="*/ 760324 w 1830590"/>
                <a:gd name="connsiteY1039" fmla="*/ 2044894 h 2366371"/>
                <a:gd name="connsiteX1040" fmla="*/ 867480 w 1830590"/>
                <a:gd name="connsiteY1040" fmla="*/ 2044894 h 2366371"/>
                <a:gd name="connsiteX1041" fmla="*/ 965711 w 1830590"/>
                <a:gd name="connsiteY1041" fmla="*/ 2044894 h 2366371"/>
                <a:gd name="connsiteX1042" fmla="*/ 965711 w 1830590"/>
                <a:gd name="connsiteY1042" fmla="*/ 2143125 h 2366371"/>
                <a:gd name="connsiteX1043" fmla="*/ 867480 w 1830590"/>
                <a:gd name="connsiteY1043" fmla="*/ 2143125 h 2366371"/>
                <a:gd name="connsiteX1044" fmla="*/ 867480 w 1830590"/>
                <a:gd name="connsiteY1044" fmla="*/ 2044894 h 2366371"/>
                <a:gd name="connsiteX1045" fmla="*/ 974636 w 1830590"/>
                <a:gd name="connsiteY1045" fmla="*/ 2044894 h 2366371"/>
                <a:gd name="connsiteX1046" fmla="*/ 1072867 w 1830590"/>
                <a:gd name="connsiteY1046" fmla="*/ 2044894 h 2366371"/>
                <a:gd name="connsiteX1047" fmla="*/ 1072867 w 1830590"/>
                <a:gd name="connsiteY1047" fmla="*/ 2143125 h 2366371"/>
                <a:gd name="connsiteX1048" fmla="*/ 974636 w 1830590"/>
                <a:gd name="connsiteY1048" fmla="*/ 2143125 h 2366371"/>
                <a:gd name="connsiteX1049" fmla="*/ 974636 w 1830590"/>
                <a:gd name="connsiteY1049" fmla="*/ 2044894 h 2366371"/>
                <a:gd name="connsiteX1050" fmla="*/ 1081792 w 1830590"/>
                <a:gd name="connsiteY1050" fmla="*/ 2044894 h 2366371"/>
                <a:gd name="connsiteX1051" fmla="*/ 1180024 w 1830590"/>
                <a:gd name="connsiteY1051" fmla="*/ 2044894 h 2366371"/>
                <a:gd name="connsiteX1052" fmla="*/ 1180024 w 1830590"/>
                <a:gd name="connsiteY1052" fmla="*/ 2143125 h 2366371"/>
                <a:gd name="connsiteX1053" fmla="*/ 1081792 w 1830590"/>
                <a:gd name="connsiteY1053" fmla="*/ 2143125 h 2366371"/>
                <a:gd name="connsiteX1054" fmla="*/ 1081792 w 1830590"/>
                <a:gd name="connsiteY1054" fmla="*/ 2044894 h 2366371"/>
                <a:gd name="connsiteX1055" fmla="*/ 1188949 w 1830590"/>
                <a:gd name="connsiteY1055" fmla="*/ 2044894 h 2366371"/>
                <a:gd name="connsiteX1056" fmla="*/ 1287180 w 1830590"/>
                <a:gd name="connsiteY1056" fmla="*/ 2044894 h 2366371"/>
                <a:gd name="connsiteX1057" fmla="*/ 1287180 w 1830590"/>
                <a:gd name="connsiteY1057" fmla="*/ 2143125 h 2366371"/>
                <a:gd name="connsiteX1058" fmla="*/ 1188949 w 1830590"/>
                <a:gd name="connsiteY1058" fmla="*/ 2143125 h 2366371"/>
                <a:gd name="connsiteX1059" fmla="*/ 1188949 w 1830590"/>
                <a:gd name="connsiteY1059" fmla="*/ 2044894 h 2366371"/>
                <a:gd name="connsiteX1060" fmla="*/ 1296105 w 1830590"/>
                <a:gd name="connsiteY1060" fmla="*/ 2044894 h 2366371"/>
                <a:gd name="connsiteX1061" fmla="*/ 1394336 w 1830590"/>
                <a:gd name="connsiteY1061" fmla="*/ 2044894 h 2366371"/>
                <a:gd name="connsiteX1062" fmla="*/ 1394336 w 1830590"/>
                <a:gd name="connsiteY1062" fmla="*/ 2143125 h 2366371"/>
                <a:gd name="connsiteX1063" fmla="*/ 1296105 w 1830590"/>
                <a:gd name="connsiteY1063" fmla="*/ 2143125 h 2366371"/>
                <a:gd name="connsiteX1064" fmla="*/ 1296105 w 1830590"/>
                <a:gd name="connsiteY1064" fmla="*/ 2044894 h 2366371"/>
                <a:gd name="connsiteX1065" fmla="*/ 1403261 w 1830590"/>
                <a:gd name="connsiteY1065" fmla="*/ 2044894 h 2366371"/>
                <a:gd name="connsiteX1066" fmla="*/ 1501492 w 1830590"/>
                <a:gd name="connsiteY1066" fmla="*/ 2044894 h 2366371"/>
                <a:gd name="connsiteX1067" fmla="*/ 1501492 w 1830590"/>
                <a:gd name="connsiteY1067" fmla="*/ 2143125 h 2366371"/>
                <a:gd name="connsiteX1068" fmla="*/ 1403261 w 1830590"/>
                <a:gd name="connsiteY1068" fmla="*/ 2143125 h 2366371"/>
                <a:gd name="connsiteX1069" fmla="*/ 1403261 w 1830590"/>
                <a:gd name="connsiteY1069" fmla="*/ 2044894 h 2366371"/>
                <a:gd name="connsiteX1070" fmla="*/ 1403261 w 1830590"/>
                <a:gd name="connsiteY1070" fmla="*/ 2035969 h 2366371"/>
                <a:gd name="connsiteX1071" fmla="*/ 1403261 w 1830590"/>
                <a:gd name="connsiteY1071" fmla="*/ 1937737 h 2366371"/>
                <a:gd name="connsiteX1072" fmla="*/ 1501492 w 1830590"/>
                <a:gd name="connsiteY1072" fmla="*/ 1937737 h 2366371"/>
                <a:gd name="connsiteX1073" fmla="*/ 1501492 w 1830590"/>
                <a:gd name="connsiteY1073" fmla="*/ 2035969 h 2366371"/>
                <a:gd name="connsiteX1074" fmla="*/ 1403261 w 1830590"/>
                <a:gd name="connsiteY1074" fmla="*/ 2035969 h 2366371"/>
                <a:gd name="connsiteX1075" fmla="*/ 1510417 w 1830590"/>
                <a:gd name="connsiteY1075" fmla="*/ 1937737 h 2366371"/>
                <a:gd name="connsiteX1076" fmla="*/ 1608649 w 1830590"/>
                <a:gd name="connsiteY1076" fmla="*/ 1937737 h 2366371"/>
                <a:gd name="connsiteX1077" fmla="*/ 1608649 w 1830590"/>
                <a:gd name="connsiteY1077" fmla="*/ 2035969 h 2366371"/>
                <a:gd name="connsiteX1078" fmla="*/ 1510417 w 1830590"/>
                <a:gd name="connsiteY1078" fmla="*/ 2035969 h 2366371"/>
                <a:gd name="connsiteX1079" fmla="*/ 1510417 w 1830590"/>
                <a:gd name="connsiteY1079" fmla="*/ 1937737 h 2366371"/>
                <a:gd name="connsiteX1080" fmla="*/ 1510417 w 1830590"/>
                <a:gd name="connsiteY1080" fmla="*/ 1928812 h 2366371"/>
                <a:gd name="connsiteX1081" fmla="*/ 1510417 w 1830590"/>
                <a:gd name="connsiteY1081" fmla="*/ 1830581 h 2366371"/>
                <a:gd name="connsiteX1082" fmla="*/ 1608649 w 1830590"/>
                <a:gd name="connsiteY1082" fmla="*/ 1830581 h 2366371"/>
                <a:gd name="connsiteX1083" fmla="*/ 1608649 w 1830590"/>
                <a:gd name="connsiteY1083" fmla="*/ 1928812 h 2366371"/>
                <a:gd name="connsiteX1084" fmla="*/ 1510417 w 1830590"/>
                <a:gd name="connsiteY1084" fmla="*/ 1928812 h 2366371"/>
                <a:gd name="connsiteX1085" fmla="*/ 1510417 w 1830590"/>
                <a:gd name="connsiteY1085" fmla="*/ 1821656 h 2366371"/>
                <a:gd name="connsiteX1086" fmla="*/ 1510417 w 1830590"/>
                <a:gd name="connsiteY1086" fmla="*/ 1723425 h 2366371"/>
                <a:gd name="connsiteX1087" fmla="*/ 1608649 w 1830590"/>
                <a:gd name="connsiteY1087" fmla="*/ 1723425 h 2366371"/>
                <a:gd name="connsiteX1088" fmla="*/ 1608649 w 1830590"/>
                <a:gd name="connsiteY1088" fmla="*/ 1821656 h 2366371"/>
                <a:gd name="connsiteX1089" fmla="*/ 1510417 w 1830590"/>
                <a:gd name="connsiteY1089" fmla="*/ 1821656 h 2366371"/>
                <a:gd name="connsiteX1090" fmla="*/ 1510417 w 1830590"/>
                <a:gd name="connsiteY1090" fmla="*/ 1714500 h 2366371"/>
                <a:gd name="connsiteX1091" fmla="*/ 1510417 w 1830590"/>
                <a:gd name="connsiteY1091" fmla="*/ 1616269 h 2366371"/>
                <a:gd name="connsiteX1092" fmla="*/ 1608649 w 1830590"/>
                <a:gd name="connsiteY1092" fmla="*/ 1616269 h 2366371"/>
                <a:gd name="connsiteX1093" fmla="*/ 1608649 w 1830590"/>
                <a:gd name="connsiteY1093" fmla="*/ 1714500 h 2366371"/>
                <a:gd name="connsiteX1094" fmla="*/ 1510417 w 1830590"/>
                <a:gd name="connsiteY1094" fmla="*/ 1714500 h 2366371"/>
                <a:gd name="connsiteX1095" fmla="*/ 1510417 w 1830590"/>
                <a:gd name="connsiteY1095" fmla="*/ 1607344 h 2366371"/>
                <a:gd name="connsiteX1096" fmla="*/ 1510417 w 1830590"/>
                <a:gd name="connsiteY1096" fmla="*/ 1509112 h 2366371"/>
                <a:gd name="connsiteX1097" fmla="*/ 1608649 w 1830590"/>
                <a:gd name="connsiteY1097" fmla="*/ 1509112 h 2366371"/>
                <a:gd name="connsiteX1098" fmla="*/ 1608649 w 1830590"/>
                <a:gd name="connsiteY1098" fmla="*/ 1607344 h 2366371"/>
                <a:gd name="connsiteX1099" fmla="*/ 1510417 w 1830590"/>
                <a:gd name="connsiteY1099" fmla="*/ 1607344 h 2366371"/>
                <a:gd name="connsiteX1100" fmla="*/ 1510417 w 1830590"/>
                <a:gd name="connsiteY1100" fmla="*/ 1500187 h 2366371"/>
                <a:gd name="connsiteX1101" fmla="*/ 1510417 w 1830590"/>
                <a:gd name="connsiteY1101" fmla="*/ 1401956 h 2366371"/>
                <a:gd name="connsiteX1102" fmla="*/ 1608649 w 1830590"/>
                <a:gd name="connsiteY1102" fmla="*/ 1401956 h 2366371"/>
                <a:gd name="connsiteX1103" fmla="*/ 1608649 w 1830590"/>
                <a:gd name="connsiteY1103" fmla="*/ 1500187 h 2366371"/>
                <a:gd name="connsiteX1104" fmla="*/ 1510417 w 1830590"/>
                <a:gd name="connsiteY1104" fmla="*/ 1500187 h 2366371"/>
                <a:gd name="connsiteX1105" fmla="*/ 1510417 w 1830590"/>
                <a:gd name="connsiteY1105" fmla="*/ 1393031 h 2366371"/>
                <a:gd name="connsiteX1106" fmla="*/ 1510417 w 1830590"/>
                <a:gd name="connsiteY1106" fmla="*/ 1294800 h 2366371"/>
                <a:gd name="connsiteX1107" fmla="*/ 1608649 w 1830590"/>
                <a:gd name="connsiteY1107" fmla="*/ 1294800 h 2366371"/>
                <a:gd name="connsiteX1108" fmla="*/ 1608649 w 1830590"/>
                <a:gd name="connsiteY1108" fmla="*/ 1393031 h 2366371"/>
                <a:gd name="connsiteX1109" fmla="*/ 1510417 w 1830590"/>
                <a:gd name="connsiteY1109" fmla="*/ 1393031 h 2366371"/>
                <a:gd name="connsiteX1110" fmla="*/ 1510417 w 1830590"/>
                <a:gd name="connsiteY1110" fmla="*/ 1285875 h 2366371"/>
                <a:gd name="connsiteX1111" fmla="*/ 1510417 w 1830590"/>
                <a:gd name="connsiteY1111" fmla="*/ 1187644 h 2366371"/>
                <a:gd name="connsiteX1112" fmla="*/ 1608649 w 1830590"/>
                <a:gd name="connsiteY1112" fmla="*/ 1187644 h 2366371"/>
                <a:gd name="connsiteX1113" fmla="*/ 1608649 w 1830590"/>
                <a:gd name="connsiteY1113" fmla="*/ 1285875 h 2366371"/>
                <a:gd name="connsiteX1114" fmla="*/ 1510417 w 1830590"/>
                <a:gd name="connsiteY1114" fmla="*/ 1285875 h 2366371"/>
                <a:gd name="connsiteX1115" fmla="*/ 1510417 w 1830590"/>
                <a:gd name="connsiteY1115" fmla="*/ 1178719 h 2366371"/>
                <a:gd name="connsiteX1116" fmla="*/ 1510417 w 1830590"/>
                <a:gd name="connsiteY1116" fmla="*/ 1080487 h 2366371"/>
                <a:gd name="connsiteX1117" fmla="*/ 1608649 w 1830590"/>
                <a:gd name="connsiteY1117" fmla="*/ 1080487 h 2366371"/>
                <a:gd name="connsiteX1118" fmla="*/ 1608649 w 1830590"/>
                <a:gd name="connsiteY1118" fmla="*/ 1178719 h 2366371"/>
                <a:gd name="connsiteX1119" fmla="*/ 1510417 w 1830590"/>
                <a:gd name="connsiteY1119" fmla="*/ 1178719 h 2366371"/>
                <a:gd name="connsiteX1120" fmla="*/ 1510417 w 1830590"/>
                <a:gd name="connsiteY1120" fmla="*/ 1071562 h 2366371"/>
                <a:gd name="connsiteX1121" fmla="*/ 1510417 w 1830590"/>
                <a:gd name="connsiteY1121" fmla="*/ 973331 h 2366371"/>
                <a:gd name="connsiteX1122" fmla="*/ 1608649 w 1830590"/>
                <a:gd name="connsiteY1122" fmla="*/ 973331 h 2366371"/>
                <a:gd name="connsiteX1123" fmla="*/ 1608649 w 1830590"/>
                <a:gd name="connsiteY1123" fmla="*/ 1071562 h 2366371"/>
                <a:gd name="connsiteX1124" fmla="*/ 1510417 w 1830590"/>
                <a:gd name="connsiteY1124" fmla="*/ 1071562 h 2366371"/>
                <a:gd name="connsiteX1125" fmla="*/ 1510417 w 1830590"/>
                <a:gd name="connsiteY1125" fmla="*/ 964406 h 2366371"/>
                <a:gd name="connsiteX1126" fmla="*/ 1510417 w 1830590"/>
                <a:gd name="connsiteY1126" fmla="*/ 866175 h 2366371"/>
                <a:gd name="connsiteX1127" fmla="*/ 1608649 w 1830590"/>
                <a:gd name="connsiteY1127" fmla="*/ 866175 h 2366371"/>
                <a:gd name="connsiteX1128" fmla="*/ 1608649 w 1830590"/>
                <a:gd name="connsiteY1128" fmla="*/ 964406 h 2366371"/>
                <a:gd name="connsiteX1129" fmla="*/ 1510417 w 1830590"/>
                <a:gd name="connsiteY1129" fmla="*/ 964406 h 2366371"/>
                <a:gd name="connsiteX1130" fmla="*/ 1510417 w 1830590"/>
                <a:gd name="connsiteY1130" fmla="*/ 857250 h 2366371"/>
                <a:gd name="connsiteX1131" fmla="*/ 1510417 w 1830590"/>
                <a:gd name="connsiteY1131" fmla="*/ 759019 h 2366371"/>
                <a:gd name="connsiteX1132" fmla="*/ 1608649 w 1830590"/>
                <a:gd name="connsiteY1132" fmla="*/ 759019 h 2366371"/>
                <a:gd name="connsiteX1133" fmla="*/ 1608649 w 1830590"/>
                <a:gd name="connsiteY1133" fmla="*/ 857250 h 2366371"/>
                <a:gd name="connsiteX1134" fmla="*/ 1510417 w 1830590"/>
                <a:gd name="connsiteY1134" fmla="*/ 857250 h 2366371"/>
                <a:gd name="connsiteX1135" fmla="*/ 1510417 w 1830590"/>
                <a:gd name="connsiteY1135" fmla="*/ 750094 h 2366371"/>
                <a:gd name="connsiteX1136" fmla="*/ 1510417 w 1830590"/>
                <a:gd name="connsiteY1136" fmla="*/ 651862 h 2366371"/>
                <a:gd name="connsiteX1137" fmla="*/ 1608649 w 1830590"/>
                <a:gd name="connsiteY1137" fmla="*/ 651862 h 2366371"/>
                <a:gd name="connsiteX1138" fmla="*/ 1608649 w 1830590"/>
                <a:gd name="connsiteY1138" fmla="*/ 750094 h 2366371"/>
                <a:gd name="connsiteX1139" fmla="*/ 1510417 w 1830590"/>
                <a:gd name="connsiteY1139" fmla="*/ 750094 h 2366371"/>
                <a:gd name="connsiteX1140" fmla="*/ 1510417 w 1830590"/>
                <a:gd name="connsiteY1140" fmla="*/ 642938 h 2366371"/>
                <a:gd name="connsiteX1141" fmla="*/ 1510417 w 1830590"/>
                <a:gd name="connsiteY1141" fmla="*/ 544706 h 2366371"/>
                <a:gd name="connsiteX1142" fmla="*/ 1608649 w 1830590"/>
                <a:gd name="connsiteY1142" fmla="*/ 544706 h 2366371"/>
                <a:gd name="connsiteX1143" fmla="*/ 1608649 w 1830590"/>
                <a:gd name="connsiteY1143" fmla="*/ 642938 h 2366371"/>
                <a:gd name="connsiteX1144" fmla="*/ 1510417 w 1830590"/>
                <a:gd name="connsiteY1144" fmla="*/ 642938 h 2366371"/>
                <a:gd name="connsiteX1145" fmla="*/ 1510417 w 1830590"/>
                <a:gd name="connsiteY1145" fmla="*/ 535781 h 2366371"/>
                <a:gd name="connsiteX1146" fmla="*/ 1510417 w 1830590"/>
                <a:gd name="connsiteY1146" fmla="*/ 437550 h 2366371"/>
                <a:gd name="connsiteX1147" fmla="*/ 1608649 w 1830590"/>
                <a:gd name="connsiteY1147" fmla="*/ 437550 h 2366371"/>
                <a:gd name="connsiteX1148" fmla="*/ 1608649 w 1830590"/>
                <a:gd name="connsiteY1148" fmla="*/ 535781 h 2366371"/>
                <a:gd name="connsiteX1149" fmla="*/ 1510417 w 1830590"/>
                <a:gd name="connsiteY1149" fmla="*/ 535781 h 2366371"/>
                <a:gd name="connsiteX1150" fmla="*/ 1510417 w 1830590"/>
                <a:gd name="connsiteY1150" fmla="*/ 428625 h 2366371"/>
                <a:gd name="connsiteX1151" fmla="*/ 1510417 w 1830590"/>
                <a:gd name="connsiteY1151" fmla="*/ 330394 h 2366371"/>
                <a:gd name="connsiteX1152" fmla="*/ 1608649 w 1830590"/>
                <a:gd name="connsiteY1152" fmla="*/ 330394 h 2366371"/>
                <a:gd name="connsiteX1153" fmla="*/ 1608649 w 1830590"/>
                <a:gd name="connsiteY1153" fmla="*/ 428625 h 2366371"/>
                <a:gd name="connsiteX1154" fmla="*/ 1510417 w 1830590"/>
                <a:gd name="connsiteY1154" fmla="*/ 428625 h 2366371"/>
                <a:gd name="connsiteX1155" fmla="*/ 1510417 w 1830590"/>
                <a:gd name="connsiteY1155" fmla="*/ 321469 h 2366371"/>
                <a:gd name="connsiteX1156" fmla="*/ 1510417 w 1830590"/>
                <a:gd name="connsiteY1156" fmla="*/ 223237 h 2366371"/>
                <a:gd name="connsiteX1157" fmla="*/ 1608649 w 1830590"/>
                <a:gd name="connsiteY1157" fmla="*/ 223237 h 2366371"/>
                <a:gd name="connsiteX1158" fmla="*/ 1608649 w 1830590"/>
                <a:gd name="connsiteY1158" fmla="*/ 321469 h 2366371"/>
                <a:gd name="connsiteX1159" fmla="*/ 1510417 w 1830590"/>
                <a:gd name="connsiteY1159" fmla="*/ 321469 h 2366371"/>
                <a:gd name="connsiteX1160" fmla="*/ 1510417 w 1830590"/>
                <a:gd name="connsiteY1160" fmla="*/ 214313 h 2366371"/>
                <a:gd name="connsiteX1161" fmla="*/ 1510417 w 1830590"/>
                <a:gd name="connsiteY1161" fmla="*/ 116081 h 2366371"/>
                <a:gd name="connsiteX1162" fmla="*/ 1608649 w 1830590"/>
                <a:gd name="connsiteY1162" fmla="*/ 116081 h 2366371"/>
                <a:gd name="connsiteX1163" fmla="*/ 1608649 w 1830590"/>
                <a:gd name="connsiteY1163" fmla="*/ 214313 h 2366371"/>
                <a:gd name="connsiteX1164" fmla="*/ 1510417 w 1830590"/>
                <a:gd name="connsiteY1164" fmla="*/ 214313 h 2366371"/>
                <a:gd name="connsiteX1165" fmla="*/ 1501483 w 1830590"/>
                <a:gd name="connsiteY1165" fmla="*/ 214313 h 2366371"/>
                <a:gd name="connsiteX1166" fmla="*/ 1403252 w 1830590"/>
                <a:gd name="connsiteY1166" fmla="*/ 214313 h 2366371"/>
                <a:gd name="connsiteX1167" fmla="*/ 1403252 w 1830590"/>
                <a:gd name="connsiteY1167" fmla="*/ 116081 h 2366371"/>
                <a:gd name="connsiteX1168" fmla="*/ 1501483 w 1830590"/>
                <a:gd name="connsiteY1168" fmla="*/ 116081 h 2366371"/>
                <a:gd name="connsiteX1169" fmla="*/ 1501483 w 1830590"/>
                <a:gd name="connsiteY1169" fmla="*/ 214313 h 2366371"/>
                <a:gd name="connsiteX1170" fmla="*/ 1394327 w 1830590"/>
                <a:gd name="connsiteY1170" fmla="*/ 214313 h 2366371"/>
                <a:gd name="connsiteX1171" fmla="*/ 1296095 w 1830590"/>
                <a:gd name="connsiteY1171" fmla="*/ 214313 h 2366371"/>
                <a:gd name="connsiteX1172" fmla="*/ 1296095 w 1830590"/>
                <a:gd name="connsiteY1172" fmla="*/ 116081 h 2366371"/>
                <a:gd name="connsiteX1173" fmla="*/ 1394327 w 1830590"/>
                <a:gd name="connsiteY1173" fmla="*/ 116081 h 2366371"/>
                <a:gd name="connsiteX1174" fmla="*/ 1394327 w 1830590"/>
                <a:gd name="connsiteY1174" fmla="*/ 214313 h 2366371"/>
                <a:gd name="connsiteX1175" fmla="*/ 1287171 w 1830590"/>
                <a:gd name="connsiteY1175" fmla="*/ 214313 h 2366371"/>
                <a:gd name="connsiteX1176" fmla="*/ 1188939 w 1830590"/>
                <a:gd name="connsiteY1176" fmla="*/ 214313 h 2366371"/>
                <a:gd name="connsiteX1177" fmla="*/ 1188939 w 1830590"/>
                <a:gd name="connsiteY1177" fmla="*/ 116081 h 2366371"/>
                <a:gd name="connsiteX1178" fmla="*/ 1287171 w 1830590"/>
                <a:gd name="connsiteY1178" fmla="*/ 116081 h 2366371"/>
                <a:gd name="connsiteX1179" fmla="*/ 1287171 w 1830590"/>
                <a:gd name="connsiteY1179" fmla="*/ 214313 h 2366371"/>
                <a:gd name="connsiteX1180" fmla="*/ 1180014 w 1830590"/>
                <a:gd name="connsiteY1180" fmla="*/ 214313 h 2366371"/>
                <a:gd name="connsiteX1181" fmla="*/ 1081783 w 1830590"/>
                <a:gd name="connsiteY1181" fmla="*/ 214313 h 2366371"/>
                <a:gd name="connsiteX1182" fmla="*/ 1081783 w 1830590"/>
                <a:gd name="connsiteY1182" fmla="*/ 116081 h 2366371"/>
                <a:gd name="connsiteX1183" fmla="*/ 1180014 w 1830590"/>
                <a:gd name="connsiteY1183" fmla="*/ 116081 h 2366371"/>
                <a:gd name="connsiteX1184" fmla="*/ 1180014 w 1830590"/>
                <a:gd name="connsiteY1184" fmla="*/ 214313 h 2366371"/>
                <a:gd name="connsiteX1185" fmla="*/ 1072858 w 1830590"/>
                <a:gd name="connsiteY1185" fmla="*/ 214313 h 2366371"/>
                <a:gd name="connsiteX1186" fmla="*/ 974627 w 1830590"/>
                <a:gd name="connsiteY1186" fmla="*/ 214313 h 2366371"/>
                <a:gd name="connsiteX1187" fmla="*/ 974627 w 1830590"/>
                <a:gd name="connsiteY1187" fmla="*/ 116081 h 2366371"/>
                <a:gd name="connsiteX1188" fmla="*/ 1072858 w 1830590"/>
                <a:gd name="connsiteY1188" fmla="*/ 116081 h 2366371"/>
                <a:gd name="connsiteX1189" fmla="*/ 1072858 w 1830590"/>
                <a:gd name="connsiteY1189" fmla="*/ 214313 h 2366371"/>
                <a:gd name="connsiteX1190" fmla="*/ 965702 w 1830590"/>
                <a:gd name="connsiteY1190" fmla="*/ 214313 h 2366371"/>
                <a:gd name="connsiteX1191" fmla="*/ 867470 w 1830590"/>
                <a:gd name="connsiteY1191" fmla="*/ 214313 h 2366371"/>
                <a:gd name="connsiteX1192" fmla="*/ 867470 w 1830590"/>
                <a:gd name="connsiteY1192" fmla="*/ 116081 h 2366371"/>
                <a:gd name="connsiteX1193" fmla="*/ 965702 w 1830590"/>
                <a:gd name="connsiteY1193" fmla="*/ 116081 h 2366371"/>
                <a:gd name="connsiteX1194" fmla="*/ 965702 w 1830590"/>
                <a:gd name="connsiteY1194" fmla="*/ 214313 h 2366371"/>
                <a:gd name="connsiteX1195" fmla="*/ 858546 w 1830590"/>
                <a:gd name="connsiteY1195" fmla="*/ 214313 h 2366371"/>
                <a:gd name="connsiteX1196" fmla="*/ 760314 w 1830590"/>
                <a:gd name="connsiteY1196" fmla="*/ 214313 h 2366371"/>
                <a:gd name="connsiteX1197" fmla="*/ 760314 w 1830590"/>
                <a:gd name="connsiteY1197" fmla="*/ 116081 h 2366371"/>
                <a:gd name="connsiteX1198" fmla="*/ 858546 w 1830590"/>
                <a:gd name="connsiteY1198" fmla="*/ 116081 h 2366371"/>
                <a:gd name="connsiteX1199" fmla="*/ 858546 w 1830590"/>
                <a:gd name="connsiteY1199" fmla="*/ 214313 h 2366371"/>
                <a:gd name="connsiteX1200" fmla="*/ 751389 w 1830590"/>
                <a:gd name="connsiteY1200" fmla="*/ 214313 h 2366371"/>
                <a:gd name="connsiteX1201" fmla="*/ 653158 w 1830590"/>
                <a:gd name="connsiteY1201" fmla="*/ 214313 h 2366371"/>
                <a:gd name="connsiteX1202" fmla="*/ 653158 w 1830590"/>
                <a:gd name="connsiteY1202" fmla="*/ 116081 h 2366371"/>
                <a:gd name="connsiteX1203" fmla="*/ 751389 w 1830590"/>
                <a:gd name="connsiteY1203" fmla="*/ 116081 h 2366371"/>
                <a:gd name="connsiteX1204" fmla="*/ 751389 w 1830590"/>
                <a:gd name="connsiteY1204" fmla="*/ 214313 h 2366371"/>
                <a:gd name="connsiteX1205" fmla="*/ 644233 w 1830590"/>
                <a:gd name="connsiteY1205" fmla="*/ 214313 h 2366371"/>
                <a:gd name="connsiteX1206" fmla="*/ 546002 w 1830590"/>
                <a:gd name="connsiteY1206" fmla="*/ 214313 h 2366371"/>
                <a:gd name="connsiteX1207" fmla="*/ 546002 w 1830590"/>
                <a:gd name="connsiteY1207" fmla="*/ 116081 h 2366371"/>
                <a:gd name="connsiteX1208" fmla="*/ 644233 w 1830590"/>
                <a:gd name="connsiteY1208" fmla="*/ 116081 h 2366371"/>
                <a:gd name="connsiteX1209" fmla="*/ 644233 w 1830590"/>
                <a:gd name="connsiteY1209" fmla="*/ 214313 h 2366371"/>
                <a:gd name="connsiteX1210" fmla="*/ 537077 w 1830590"/>
                <a:gd name="connsiteY1210" fmla="*/ 214313 h 2366371"/>
                <a:gd name="connsiteX1211" fmla="*/ 438845 w 1830590"/>
                <a:gd name="connsiteY1211" fmla="*/ 214313 h 2366371"/>
                <a:gd name="connsiteX1212" fmla="*/ 438845 w 1830590"/>
                <a:gd name="connsiteY1212" fmla="*/ 116081 h 2366371"/>
                <a:gd name="connsiteX1213" fmla="*/ 537077 w 1830590"/>
                <a:gd name="connsiteY1213" fmla="*/ 116081 h 2366371"/>
                <a:gd name="connsiteX1214" fmla="*/ 537077 w 1830590"/>
                <a:gd name="connsiteY1214" fmla="*/ 214313 h 2366371"/>
                <a:gd name="connsiteX1215" fmla="*/ 429920 w 1830590"/>
                <a:gd name="connsiteY1215" fmla="*/ 214313 h 2366371"/>
                <a:gd name="connsiteX1216" fmla="*/ 331689 w 1830590"/>
                <a:gd name="connsiteY1216" fmla="*/ 214313 h 2366371"/>
                <a:gd name="connsiteX1217" fmla="*/ 331689 w 1830590"/>
                <a:gd name="connsiteY1217" fmla="*/ 116081 h 2366371"/>
                <a:gd name="connsiteX1218" fmla="*/ 429920 w 1830590"/>
                <a:gd name="connsiteY1218" fmla="*/ 116081 h 2366371"/>
                <a:gd name="connsiteX1219" fmla="*/ 429920 w 1830590"/>
                <a:gd name="connsiteY1219" fmla="*/ 214313 h 2366371"/>
                <a:gd name="connsiteX1220" fmla="*/ 322764 w 1830590"/>
                <a:gd name="connsiteY1220" fmla="*/ 214313 h 2366371"/>
                <a:gd name="connsiteX1221" fmla="*/ 224533 w 1830590"/>
                <a:gd name="connsiteY1221" fmla="*/ 214313 h 2366371"/>
                <a:gd name="connsiteX1222" fmla="*/ 224533 w 1830590"/>
                <a:gd name="connsiteY1222" fmla="*/ 116081 h 2366371"/>
                <a:gd name="connsiteX1223" fmla="*/ 322764 w 1830590"/>
                <a:gd name="connsiteY1223" fmla="*/ 116081 h 2366371"/>
                <a:gd name="connsiteX1224" fmla="*/ 322764 w 1830590"/>
                <a:gd name="connsiteY1224" fmla="*/ 214313 h 2366371"/>
                <a:gd name="connsiteX1225" fmla="*/ 322764 w 1830590"/>
                <a:gd name="connsiteY1225" fmla="*/ 223237 h 2366371"/>
                <a:gd name="connsiteX1226" fmla="*/ 322764 w 1830590"/>
                <a:gd name="connsiteY1226" fmla="*/ 321469 h 2366371"/>
                <a:gd name="connsiteX1227" fmla="*/ 224533 w 1830590"/>
                <a:gd name="connsiteY1227" fmla="*/ 321469 h 2366371"/>
                <a:gd name="connsiteX1228" fmla="*/ 224533 w 1830590"/>
                <a:gd name="connsiteY1228" fmla="*/ 223237 h 2366371"/>
                <a:gd name="connsiteX1229" fmla="*/ 322764 w 1830590"/>
                <a:gd name="connsiteY1229" fmla="*/ 223237 h 2366371"/>
                <a:gd name="connsiteX1230" fmla="*/ 215608 w 1830590"/>
                <a:gd name="connsiteY1230" fmla="*/ 321469 h 2366371"/>
                <a:gd name="connsiteX1231" fmla="*/ 117377 w 1830590"/>
                <a:gd name="connsiteY1231" fmla="*/ 321469 h 2366371"/>
                <a:gd name="connsiteX1232" fmla="*/ 117377 w 1830590"/>
                <a:gd name="connsiteY1232" fmla="*/ 223237 h 2366371"/>
                <a:gd name="connsiteX1233" fmla="*/ 215608 w 1830590"/>
                <a:gd name="connsiteY1233" fmla="*/ 223237 h 2366371"/>
                <a:gd name="connsiteX1234" fmla="*/ 215608 w 1830590"/>
                <a:gd name="connsiteY1234" fmla="*/ 321469 h 2366371"/>
                <a:gd name="connsiteX1235" fmla="*/ 215608 w 1830590"/>
                <a:gd name="connsiteY1235" fmla="*/ 330394 h 2366371"/>
                <a:gd name="connsiteX1236" fmla="*/ 215608 w 1830590"/>
                <a:gd name="connsiteY1236" fmla="*/ 428625 h 2366371"/>
                <a:gd name="connsiteX1237" fmla="*/ 117377 w 1830590"/>
                <a:gd name="connsiteY1237" fmla="*/ 428625 h 2366371"/>
                <a:gd name="connsiteX1238" fmla="*/ 117377 w 1830590"/>
                <a:gd name="connsiteY1238" fmla="*/ 330394 h 2366371"/>
                <a:gd name="connsiteX1239" fmla="*/ 215608 w 1830590"/>
                <a:gd name="connsiteY1239" fmla="*/ 330394 h 2366371"/>
                <a:gd name="connsiteX1240" fmla="*/ 215608 w 1830590"/>
                <a:gd name="connsiteY1240" fmla="*/ 437550 h 2366371"/>
                <a:gd name="connsiteX1241" fmla="*/ 215608 w 1830590"/>
                <a:gd name="connsiteY1241" fmla="*/ 535781 h 2366371"/>
                <a:gd name="connsiteX1242" fmla="*/ 117377 w 1830590"/>
                <a:gd name="connsiteY1242" fmla="*/ 535781 h 2366371"/>
                <a:gd name="connsiteX1243" fmla="*/ 117377 w 1830590"/>
                <a:gd name="connsiteY1243" fmla="*/ 437550 h 2366371"/>
                <a:gd name="connsiteX1244" fmla="*/ 215608 w 1830590"/>
                <a:gd name="connsiteY1244" fmla="*/ 437550 h 2366371"/>
                <a:gd name="connsiteX1245" fmla="*/ 215608 w 1830590"/>
                <a:gd name="connsiteY1245" fmla="*/ 544706 h 2366371"/>
                <a:gd name="connsiteX1246" fmla="*/ 215608 w 1830590"/>
                <a:gd name="connsiteY1246" fmla="*/ 642938 h 2366371"/>
                <a:gd name="connsiteX1247" fmla="*/ 117377 w 1830590"/>
                <a:gd name="connsiteY1247" fmla="*/ 642938 h 2366371"/>
                <a:gd name="connsiteX1248" fmla="*/ 117377 w 1830590"/>
                <a:gd name="connsiteY1248" fmla="*/ 544706 h 2366371"/>
                <a:gd name="connsiteX1249" fmla="*/ 215608 w 1830590"/>
                <a:gd name="connsiteY1249" fmla="*/ 544706 h 2366371"/>
                <a:gd name="connsiteX1250" fmla="*/ 215608 w 1830590"/>
                <a:gd name="connsiteY1250" fmla="*/ 651862 h 2366371"/>
                <a:gd name="connsiteX1251" fmla="*/ 215608 w 1830590"/>
                <a:gd name="connsiteY1251" fmla="*/ 750094 h 2366371"/>
                <a:gd name="connsiteX1252" fmla="*/ 117377 w 1830590"/>
                <a:gd name="connsiteY1252" fmla="*/ 750094 h 2366371"/>
                <a:gd name="connsiteX1253" fmla="*/ 117377 w 1830590"/>
                <a:gd name="connsiteY1253" fmla="*/ 651862 h 2366371"/>
                <a:gd name="connsiteX1254" fmla="*/ 215608 w 1830590"/>
                <a:gd name="connsiteY1254" fmla="*/ 651862 h 2366371"/>
                <a:gd name="connsiteX1255" fmla="*/ 215608 w 1830590"/>
                <a:gd name="connsiteY1255" fmla="*/ 759019 h 2366371"/>
                <a:gd name="connsiteX1256" fmla="*/ 215608 w 1830590"/>
                <a:gd name="connsiteY1256" fmla="*/ 857250 h 2366371"/>
                <a:gd name="connsiteX1257" fmla="*/ 117377 w 1830590"/>
                <a:gd name="connsiteY1257" fmla="*/ 857250 h 2366371"/>
                <a:gd name="connsiteX1258" fmla="*/ 117377 w 1830590"/>
                <a:gd name="connsiteY1258" fmla="*/ 759019 h 2366371"/>
                <a:gd name="connsiteX1259" fmla="*/ 215608 w 1830590"/>
                <a:gd name="connsiteY1259" fmla="*/ 759019 h 2366371"/>
                <a:gd name="connsiteX1260" fmla="*/ 215608 w 1830590"/>
                <a:gd name="connsiteY1260" fmla="*/ 866175 h 2366371"/>
                <a:gd name="connsiteX1261" fmla="*/ 215608 w 1830590"/>
                <a:gd name="connsiteY1261" fmla="*/ 964406 h 2366371"/>
                <a:gd name="connsiteX1262" fmla="*/ 117377 w 1830590"/>
                <a:gd name="connsiteY1262" fmla="*/ 964406 h 2366371"/>
                <a:gd name="connsiteX1263" fmla="*/ 117377 w 1830590"/>
                <a:gd name="connsiteY1263" fmla="*/ 866175 h 2366371"/>
                <a:gd name="connsiteX1264" fmla="*/ 215608 w 1830590"/>
                <a:gd name="connsiteY1264" fmla="*/ 866175 h 2366371"/>
                <a:gd name="connsiteX1265" fmla="*/ 215608 w 1830590"/>
                <a:gd name="connsiteY1265" fmla="*/ 973331 h 2366371"/>
                <a:gd name="connsiteX1266" fmla="*/ 215608 w 1830590"/>
                <a:gd name="connsiteY1266" fmla="*/ 1071562 h 2366371"/>
                <a:gd name="connsiteX1267" fmla="*/ 117377 w 1830590"/>
                <a:gd name="connsiteY1267" fmla="*/ 1071562 h 2366371"/>
                <a:gd name="connsiteX1268" fmla="*/ 117377 w 1830590"/>
                <a:gd name="connsiteY1268" fmla="*/ 973331 h 2366371"/>
                <a:gd name="connsiteX1269" fmla="*/ 215608 w 1830590"/>
                <a:gd name="connsiteY1269" fmla="*/ 973331 h 2366371"/>
                <a:gd name="connsiteX1270" fmla="*/ 215608 w 1830590"/>
                <a:gd name="connsiteY1270" fmla="*/ 1080487 h 2366371"/>
                <a:gd name="connsiteX1271" fmla="*/ 215608 w 1830590"/>
                <a:gd name="connsiteY1271" fmla="*/ 1178719 h 2366371"/>
                <a:gd name="connsiteX1272" fmla="*/ 117377 w 1830590"/>
                <a:gd name="connsiteY1272" fmla="*/ 1178719 h 2366371"/>
                <a:gd name="connsiteX1273" fmla="*/ 117377 w 1830590"/>
                <a:gd name="connsiteY1273" fmla="*/ 1080487 h 2366371"/>
                <a:gd name="connsiteX1274" fmla="*/ 215608 w 1830590"/>
                <a:gd name="connsiteY1274" fmla="*/ 1080487 h 2366371"/>
                <a:gd name="connsiteX1275" fmla="*/ 215608 w 1830590"/>
                <a:gd name="connsiteY1275" fmla="*/ 1187644 h 2366371"/>
                <a:gd name="connsiteX1276" fmla="*/ 215608 w 1830590"/>
                <a:gd name="connsiteY1276" fmla="*/ 1285875 h 2366371"/>
                <a:gd name="connsiteX1277" fmla="*/ 117377 w 1830590"/>
                <a:gd name="connsiteY1277" fmla="*/ 1285875 h 2366371"/>
                <a:gd name="connsiteX1278" fmla="*/ 117377 w 1830590"/>
                <a:gd name="connsiteY1278" fmla="*/ 1187644 h 2366371"/>
                <a:gd name="connsiteX1279" fmla="*/ 215608 w 1830590"/>
                <a:gd name="connsiteY1279" fmla="*/ 1187644 h 2366371"/>
                <a:gd name="connsiteX1280" fmla="*/ 215608 w 1830590"/>
                <a:gd name="connsiteY1280" fmla="*/ 1294800 h 2366371"/>
                <a:gd name="connsiteX1281" fmla="*/ 215608 w 1830590"/>
                <a:gd name="connsiteY1281" fmla="*/ 1393031 h 2366371"/>
                <a:gd name="connsiteX1282" fmla="*/ 117377 w 1830590"/>
                <a:gd name="connsiteY1282" fmla="*/ 1393031 h 2366371"/>
                <a:gd name="connsiteX1283" fmla="*/ 117377 w 1830590"/>
                <a:gd name="connsiteY1283" fmla="*/ 1294800 h 2366371"/>
                <a:gd name="connsiteX1284" fmla="*/ 215608 w 1830590"/>
                <a:gd name="connsiteY1284" fmla="*/ 1294800 h 2366371"/>
                <a:gd name="connsiteX1285" fmla="*/ 215608 w 1830590"/>
                <a:gd name="connsiteY1285" fmla="*/ 1401956 h 2366371"/>
                <a:gd name="connsiteX1286" fmla="*/ 215608 w 1830590"/>
                <a:gd name="connsiteY1286" fmla="*/ 1500187 h 2366371"/>
                <a:gd name="connsiteX1287" fmla="*/ 117377 w 1830590"/>
                <a:gd name="connsiteY1287" fmla="*/ 1500187 h 2366371"/>
                <a:gd name="connsiteX1288" fmla="*/ 117377 w 1830590"/>
                <a:gd name="connsiteY1288" fmla="*/ 1401956 h 2366371"/>
                <a:gd name="connsiteX1289" fmla="*/ 215608 w 1830590"/>
                <a:gd name="connsiteY1289" fmla="*/ 1401956 h 2366371"/>
                <a:gd name="connsiteX1290" fmla="*/ 215608 w 1830590"/>
                <a:gd name="connsiteY1290" fmla="*/ 1509112 h 2366371"/>
                <a:gd name="connsiteX1291" fmla="*/ 215608 w 1830590"/>
                <a:gd name="connsiteY1291" fmla="*/ 1607344 h 2366371"/>
                <a:gd name="connsiteX1292" fmla="*/ 117377 w 1830590"/>
                <a:gd name="connsiteY1292" fmla="*/ 1607344 h 2366371"/>
                <a:gd name="connsiteX1293" fmla="*/ 117377 w 1830590"/>
                <a:gd name="connsiteY1293" fmla="*/ 1509112 h 2366371"/>
                <a:gd name="connsiteX1294" fmla="*/ 215608 w 1830590"/>
                <a:gd name="connsiteY1294" fmla="*/ 1509112 h 2366371"/>
                <a:gd name="connsiteX1295" fmla="*/ 215608 w 1830590"/>
                <a:gd name="connsiteY1295" fmla="*/ 1616269 h 2366371"/>
                <a:gd name="connsiteX1296" fmla="*/ 215608 w 1830590"/>
                <a:gd name="connsiteY1296" fmla="*/ 1714500 h 2366371"/>
                <a:gd name="connsiteX1297" fmla="*/ 117377 w 1830590"/>
                <a:gd name="connsiteY1297" fmla="*/ 1714500 h 2366371"/>
                <a:gd name="connsiteX1298" fmla="*/ 117377 w 1830590"/>
                <a:gd name="connsiteY1298" fmla="*/ 1616269 h 2366371"/>
                <a:gd name="connsiteX1299" fmla="*/ 215608 w 1830590"/>
                <a:gd name="connsiteY1299" fmla="*/ 1616269 h 2366371"/>
                <a:gd name="connsiteX1300" fmla="*/ 215608 w 1830590"/>
                <a:gd name="connsiteY1300" fmla="*/ 1723425 h 2366371"/>
                <a:gd name="connsiteX1301" fmla="*/ 215608 w 1830590"/>
                <a:gd name="connsiteY1301" fmla="*/ 1821656 h 2366371"/>
                <a:gd name="connsiteX1302" fmla="*/ 117377 w 1830590"/>
                <a:gd name="connsiteY1302" fmla="*/ 1821656 h 2366371"/>
                <a:gd name="connsiteX1303" fmla="*/ 117377 w 1830590"/>
                <a:gd name="connsiteY1303" fmla="*/ 1723425 h 2366371"/>
                <a:gd name="connsiteX1304" fmla="*/ 215608 w 1830590"/>
                <a:gd name="connsiteY1304" fmla="*/ 1723425 h 2366371"/>
                <a:gd name="connsiteX1305" fmla="*/ 215608 w 1830590"/>
                <a:gd name="connsiteY1305" fmla="*/ 1830581 h 2366371"/>
                <a:gd name="connsiteX1306" fmla="*/ 215608 w 1830590"/>
                <a:gd name="connsiteY1306" fmla="*/ 1928812 h 2366371"/>
                <a:gd name="connsiteX1307" fmla="*/ 117377 w 1830590"/>
                <a:gd name="connsiteY1307" fmla="*/ 1928812 h 2366371"/>
                <a:gd name="connsiteX1308" fmla="*/ 117377 w 1830590"/>
                <a:gd name="connsiteY1308" fmla="*/ 1830581 h 2366371"/>
                <a:gd name="connsiteX1309" fmla="*/ 215608 w 1830590"/>
                <a:gd name="connsiteY1309" fmla="*/ 1830581 h 2366371"/>
                <a:gd name="connsiteX1310" fmla="*/ 215608 w 1830590"/>
                <a:gd name="connsiteY1310" fmla="*/ 1937737 h 2366371"/>
                <a:gd name="connsiteX1311" fmla="*/ 215608 w 1830590"/>
                <a:gd name="connsiteY1311" fmla="*/ 2035969 h 2366371"/>
                <a:gd name="connsiteX1312" fmla="*/ 117377 w 1830590"/>
                <a:gd name="connsiteY1312" fmla="*/ 2035969 h 2366371"/>
                <a:gd name="connsiteX1313" fmla="*/ 117377 w 1830590"/>
                <a:gd name="connsiteY1313" fmla="*/ 1937737 h 2366371"/>
                <a:gd name="connsiteX1314" fmla="*/ 215608 w 1830590"/>
                <a:gd name="connsiteY1314" fmla="*/ 1937737 h 2366371"/>
                <a:gd name="connsiteX1315" fmla="*/ 215608 w 1830590"/>
                <a:gd name="connsiteY1315" fmla="*/ 2044894 h 2366371"/>
                <a:gd name="connsiteX1316" fmla="*/ 215608 w 1830590"/>
                <a:gd name="connsiteY1316" fmla="*/ 2143125 h 2366371"/>
                <a:gd name="connsiteX1317" fmla="*/ 117377 w 1830590"/>
                <a:gd name="connsiteY1317" fmla="*/ 2143125 h 2366371"/>
                <a:gd name="connsiteX1318" fmla="*/ 117377 w 1830590"/>
                <a:gd name="connsiteY1318" fmla="*/ 2044894 h 2366371"/>
                <a:gd name="connsiteX1319" fmla="*/ 215608 w 1830590"/>
                <a:gd name="connsiteY1319" fmla="*/ 2044894 h 2366371"/>
                <a:gd name="connsiteX1320" fmla="*/ 224542 w 1830590"/>
                <a:gd name="connsiteY1320" fmla="*/ 2044894 h 2366371"/>
                <a:gd name="connsiteX1321" fmla="*/ 322774 w 1830590"/>
                <a:gd name="connsiteY1321" fmla="*/ 2044894 h 2366371"/>
                <a:gd name="connsiteX1322" fmla="*/ 322774 w 1830590"/>
                <a:gd name="connsiteY1322" fmla="*/ 2143125 h 2366371"/>
                <a:gd name="connsiteX1323" fmla="*/ 224542 w 1830590"/>
                <a:gd name="connsiteY1323" fmla="*/ 2143125 h 2366371"/>
                <a:gd name="connsiteX1324" fmla="*/ 224542 w 1830590"/>
                <a:gd name="connsiteY1324" fmla="*/ 2044894 h 2366371"/>
                <a:gd name="connsiteX1325" fmla="*/ 322764 w 1830590"/>
                <a:gd name="connsiteY1325" fmla="*/ 2152050 h 2366371"/>
                <a:gd name="connsiteX1326" fmla="*/ 322764 w 1830590"/>
                <a:gd name="connsiteY1326" fmla="*/ 2250281 h 2366371"/>
                <a:gd name="connsiteX1327" fmla="*/ 224533 w 1830590"/>
                <a:gd name="connsiteY1327" fmla="*/ 2250281 h 2366371"/>
                <a:gd name="connsiteX1328" fmla="*/ 224533 w 1830590"/>
                <a:gd name="connsiteY1328" fmla="*/ 2152050 h 2366371"/>
                <a:gd name="connsiteX1329" fmla="*/ 322764 w 1830590"/>
                <a:gd name="connsiteY1329" fmla="*/ 2152050 h 2366371"/>
                <a:gd name="connsiteX1330" fmla="*/ 331699 w 1830590"/>
                <a:gd name="connsiteY1330" fmla="*/ 2152050 h 2366371"/>
                <a:gd name="connsiteX1331" fmla="*/ 429930 w 1830590"/>
                <a:gd name="connsiteY1331" fmla="*/ 2152050 h 2366371"/>
                <a:gd name="connsiteX1332" fmla="*/ 429930 w 1830590"/>
                <a:gd name="connsiteY1332" fmla="*/ 2250281 h 2366371"/>
                <a:gd name="connsiteX1333" fmla="*/ 331699 w 1830590"/>
                <a:gd name="connsiteY1333" fmla="*/ 2250281 h 2366371"/>
                <a:gd name="connsiteX1334" fmla="*/ 331699 w 1830590"/>
                <a:gd name="connsiteY1334" fmla="*/ 2152050 h 2366371"/>
                <a:gd name="connsiteX1335" fmla="*/ 438855 w 1830590"/>
                <a:gd name="connsiteY1335" fmla="*/ 2152050 h 2366371"/>
                <a:gd name="connsiteX1336" fmla="*/ 537086 w 1830590"/>
                <a:gd name="connsiteY1336" fmla="*/ 2152050 h 2366371"/>
                <a:gd name="connsiteX1337" fmla="*/ 537086 w 1830590"/>
                <a:gd name="connsiteY1337" fmla="*/ 2250281 h 2366371"/>
                <a:gd name="connsiteX1338" fmla="*/ 438855 w 1830590"/>
                <a:gd name="connsiteY1338" fmla="*/ 2250281 h 2366371"/>
                <a:gd name="connsiteX1339" fmla="*/ 438855 w 1830590"/>
                <a:gd name="connsiteY1339" fmla="*/ 2152050 h 2366371"/>
                <a:gd name="connsiteX1340" fmla="*/ 546011 w 1830590"/>
                <a:gd name="connsiteY1340" fmla="*/ 2152050 h 2366371"/>
                <a:gd name="connsiteX1341" fmla="*/ 644243 w 1830590"/>
                <a:gd name="connsiteY1341" fmla="*/ 2152050 h 2366371"/>
                <a:gd name="connsiteX1342" fmla="*/ 644243 w 1830590"/>
                <a:gd name="connsiteY1342" fmla="*/ 2250281 h 2366371"/>
                <a:gd name="connsiteX1343" fmla="*/ 546011 w 1830590"/>
                <a:gd name="connsiteY1343" fmla="*/ 2250281 h 2366371"/>
                <a:gd name="connsiteX1344" fmla="*/ 546011 w 1830590"/>
                <a:gd name="connsiteY1344" fmla="*/ 2152050 h 2366371"/>
                <a:gd name="connsiteX1345" fmla="*/ 653167 w 1830590"/>
                <a:gd name="connsiteY1345" fmla="*/ 2152050 h 2366371"/>
                <a:gd name="connsiteX1346" fmla="*/ 751399 w 1830590"/>
                <a:gd name="connsiteY1346" fmla="*/ 2152050 h 2366371"/>
                <a:gd name="connsiteX1347" fmla="*/ 751399 w 1830590"/>
                <a:gd name="connsiteY1347" fmla="*/ 2250281 h 2366371"/>
                <a:gd name="connsiteX1348" fmla="*/ 653167 w 1830590"/>
                <a:gd name="connsiteY1348" fmla="*/ 2250281 h 2366371"/>
                <a:gd name="connsiteX1349" fmla="*/ 653167 w 1830590"/>
                <a:gd name="connsiteY1349" fmla="*/ 2152050 h 2366371"/>
                <a:gd name="connsiteX1350" fmla="*/ 760324 w 1830590"/>
                <a:gd name="connsiteY1350" fmla="*/ 2152050 h 2366371"/>
                <a:gd name="connsiteX1351" fmla="*/ 858555 w 1830590"/>
                <a:gd name="connsiteY1351" fmla="*/ 2152050 h 2366371"/>
                <a:gd name="connsiteX1352" fmla="*/ 858555 w 1830590"/>
                <a:gd name="connsiteY1352" fmla="*/ 2250281 h 2366371"/>
                <a:gd name="connsiteX1353" fmla="*/ 760324 w 1830590"/>
                <a:gd name="connsiteY1353" fmla="*/ 2250281 h 2366371"/>
                <a:gd name="connsiteX1354" fmla="*/ 760324 w 1830590"/>
                <a:gd name="connsiteY1354" fmla="*/ 2152050 h 2366371"/>
                <a:gd name="connsiteX1355" fmla="*/ 867480 w 1830590"/>
                <a:gd name="connsiteY1355" fmla="*/ 2152050 h 2366371"/>
                <a:gd name="connsiteX1356" fmla="*/ 965711 w 1830590"/>
                <a:gd name="connsiteY1356" fmla="*/ 2152050 h 2366371"/>
                <a:gd name="connsiteX1357" fmla="*/ 965711 w 1830590"/>
                <a:gd name="connsiteY1357" fmla="*/ 2250281 h 2366371"/>
                <a:gd name="connsiteX1358" fmla="*/ 867480 w 1830590"/>
                <a:gd name="connsiteY1358" fmla="*/ 2250281 h 2366371"/>
                <a:gd name="connsiteX1359" fmla="*/ 867480 w 1830590"/>
                <a:gd name="connsiteY1359" fmla="*/ 2152050 h 2366371"/>
                <a:gd name="connsiteX1360" fmla="*/ 974636 w 1830590"/>
                <a:gd name="connsiteY1360" fmla="*/ 2152050 h 2366371"/>
                <a:gd name="connsiteX1361" fmla="*/ 1072867 w 1830590"/>
                <a:gd name="connsiteY1361" fmla="*/ 2152050 h 2366371"/>
                <a:gd name="connsiteX1362" fmla="*/ 1072867 w 1830590"/>
                <a:gd name="connsiteY1362" fmla="*/ 2250281 h 2366371"/>
                <a:gd name="connsiteX1363" fmla="*/ 974636 w 1830590"/>
                <a:gd name="connsiteY1363" fmla="*/ 2250281 h 2366371"/>
                <a:gd name="connsiteX1364" fmla="*/ 974636 w 1830590"/>
                <a:gd name="connsiteY1364" fmla="*/ 2152050 h 2366371"/>
                <a:gd name="connsiteX1365" fmla="*/ 1081792 w 1830590"/>
                <a:gd name="connsiteY1365" fmla="*/ 2152050 h 2366371"/>
                <a:gd name="connsiteX1366" fmla="*/ 1180024 w 1830590"/>
                <a:gd name="connsiteY1366" fmla="*/ 2152050 h 2366371"/>
                <a:gd name="connsiteX1367" fmla="*/ 1180024 w 1830590"/>
                <a:gd name="connsiteY1367" fmla="*/ 2250281 h 2366371"/>
                <a:gd name="connsiteX1368" fmla="*/ 1081792 w 1830590"/>
                <a:gd name="connsiteY1368" fmla="*/ 2250281 h 2366371"/>
                <a:gd name="connsiteX1369" fmla="*/ 1081792 w 1830590"/>
                <a:gd name="connsiteY1369" fmla="*/ 2152050 h 2366371"/>
                <a:gd name="connsiteX1370" fmla="*/ 1188949 w 1830590"/>
                <a:gd name="connsiteY1370" fmla="*/ 2152050 h 2366371"/>
                <a:gd name="connsiteX1371" fmla="*/ 1287180 w 1830590"/>
                <a:gd name="connsiteY1371" fmla="*/ 2152050 h 2366371"/>
                <a:gd name="connsiteX1372" fmla="*/ 1287180 w 1830590"/>
                <a:gd name="connsiteY1372" fmla="*/ 2250281 h 2366371"/>
                <a:gd name="connsiteX1373" fmla="*/ 1188949 w 1830590"/>
                <a:gd name="connsiteY1373" fmla="*/ 2250281 h 2366371"/>
                <a:gd name="connsiteX1374" fmla="*/ 1188949 w 1830590"/>
                <a:gd name="connsiteY1374" fmla="*/ 2152050 h 2366371"/>
                <a:gd name="connsiteX1375" fmla="*/ 1296105 w 1830590"/>
                <a:gd name="connsiteY1375" fmla="*/ 2152050 h 2366371"/>
                <a:gd name="connsiteX1376" fmla="*/ 1394336 w 1830590"/>
                <a:gd name="connsiteY1376" fmla="*/ 2152050 h 2366371"/>
                <a:gd name="connsiteX1377" fmla="*/ 1394336 w 1830590"/>
                <a:gd name="connsiteY1377" fmla="*/ 2250281 h 2366371"/>
                <a:gd name="connsiteX1378" fmla="*/ 1296105 w 1830590"/>
                <a:gd name="connsiteY1378" fmla="*/ 2250281 h 2366371"/>
                <a:gd name="connsiteX1379" fmla="*/ 1296105 w 1830590"/>
                <a:gd name="connsiteY1379" fmla="*/ 2152050 h 2366371"/>
                <a:gd name="connsiteX1380" fmla="*/ 1403261 w 1830590"/>
                <a:gd name="connsiteY1380" fmla="*/ 2152050 h 2366371"/>
                <a:gd name="connsiteX1381" fmla="*/ 1501492 w 1830590"/>
                <a:gd name="connsiteY1381" fmla="*/ 2152050 h 2366371"/>
                <a:gd name="connsiteX1382" fmla="*/ 1501492 w 1830590"/>
                <a:gd name="connsiteY1382" fmla="*/ 2250281 h 2366371"/>
                <a:gd name="connsiteX1383" fmla="*/ 1403261 w 1830590"/>
                <a:gd name="connsiteY1383" fmla="*/ 2250281 h 2366371"/>
                <a:gd name="connsiteX1384" fmla="*/ 1403261 w 1830590"/>
                <a:gd name="connsiteY1384" fmla="*/ 2152050 h 2366371"/>
                <a:gd name="connsiteX1385" fmla="*/ 1510417 w 1830590"/>
                <a:gd name="connsiteY1385" fmla="*/ 2152050 h 2366371"/>
                <a:gd name="connsiteX1386" fmla="*/ 1608649 w 1830590"/>
                <a:gd name="connsiteY1386" fmla="*/ 2152050 h 2366371"/>
                <a:gd name="connsiteX1387" fmla="*/ 1608649 w 1830590"/>
                <a:gd name="connsiteY1387" fmla="*/ 2250281 h 2366371"/>
                <a:gd name="connsiteX1388" fmla="*/ 1510417 w 1830590"/>
                <a:gd name="connsiteY1388" fmla="*/ 2250281 h 2366371"/>
                <a:gd name="connsiteX1389" fmla="*/ 1510417 w 1830590"/>
                <a:gd name="connsiteY1389" fmla="*/ 2152050 h 2366371"/>
                <a:gd name="connsiteX1390" fmla="*/ 1510417 w 1830590"/>
                <a:gd name="connsiteY1390" fmla="*/ 2143125 h 2366371"/>
                <a:gd name="connsiteX1391" fmla="*/ 1510417 w 1830590"/>
                <a:gd name="connsiteY1391" fmla="*/ 2044894 h 2366371"/>
                <a:gd name="connsiteX1392" fmla="*/ 1608649 w 1830590"/>
                <a:gd name="connsiteY1392" fmla="*/ 2044894 h 2366371"/>
                <a:gd name="connsiteX1393" fmla="*/ 1608649 w 1830590"/>
                <a:gd name="connsiteY1393" fmla="*/ 2143125 h 2366371"/>
                <a:gd name="connsiteX1394" fmla="*/ 1510417 w 1830590"/>
                <a:gd name="connsiteY1394" fmla="*/ 2143125 h 2366371"/>
                <a:gd name="connsiteX1395" fmla="*/ 1617574 w 1830590"/>
                <a:gd name="connsiteY1395" fmla="*/ 2044894 h 2366371"/>
                <a:gd name="connsiteX1396" fmla="*/ 1715805 w 1830590"/>
                <a:gd name="connsiteY1396" fmla="*/ 2044894 h 2366371"/>
                <a:gd name="connsiteX1397" fmla="*/ 1715805 w 1830590"/>
                <a:gd name="connsiteY1397" fmla="*/ 2143125 h 2366371"/>
                <a:gd name="connsiteX1398" fmla="*/ 1617574 w 1830590"/>
                <a:gd name="connsiteY1398" fmla="*/ 2143125 h 2366371"/>
                <a:gd name="connsiteX1399" fmla="*/ 1617574 w 1830590"/>
                <a:gd name="connsiteY1399" fmla="*/ 2044894 h 2366371"/>
                <a:gd name="connsiteX1400" fmla="*/ 1617574 w 1830590"/>
                <a:gd name="connsiteY1400" fmla="*/ 2035969 h 2366371"/>
                <a:gd name="connsiteX1401" fmla="*/ 1617574 w 1830590"/>
                <a:gd name="connsiteY1401" fmla="*/ 1937737 h 2366371"/>
                <a:gd name="connsiteX1402" fmla="*/ 1715805 w 1830590"/>
                <a:gd name="connsiteY1402" fmla="*/ 1937737 h 2366371"/>
                <a:gd name="connsiteX1403" fmla="*/ 1715805 w 1830590"/>
                <a:gd name="connsiteY1403" fmla="*/ 2035969 h 2366371"/>
                <a:gd name="connsiteX1404" fmla="*/ 1617574 w 1830590"/>
                <a:gd name="connsiteY1404" fmla="*/ 2035969 h 2366371"/>
                <a:gd name="connsiteX1405" fmla="*/ 1617574 w 1830590"/>
                <a:gd name="connsiteY1405" fmla="*/ 1928812 h 2366371"/>
                <a:gd name="connsiteX1406" fmla="*/ 1617574 w 1830590"/>
                <a:gd name="connsiteY1406" fmla="*/ 1830581 h 2366371"/>
                <a:gd name="connsiteX1407" fmla="*/ 1715805 w 1830590"/>
                <a:gd name="connsiteY1407" fmla="*/ 1830581 h 2366371"/>
                <a:gd name="connsiteX1408" fmla="*/ 1715805 w 1830590"/>
                <a:gd name="connsiteY1408" fmla="*/ 1928812 h 2366371"/>
                <a:gd name="connsiteX1409" fmla="*/ 1617574 w 1830590"/>
                <a:gd name="connsiteY1409" fmla="*/ 1928812 h 2366371"/>
                <a:gd name="connsiteX1410" fmla="*/ 1617574 w 1830590"/>
                <a:gd name="connsiteY1410" fmla="*/ 1821656 h 2366371"/>
                <a:gd name="connsiteX1411" fmla="*/ 1617574 w 1830590"/>
                <a:gd name="connsiteY1411" fmla="*/ 1723425 h 2366371"/>
                <a:gd name="connsiteX1412" fmla="*/ 1715805 w 1830590"/>
                <a:gd name="connsiteY1412" fmla="*/ 1723425 h 2366371"/>
                <a:gd name="connsiteX1413" fmla="*/ 1715805 w 1830590"/>
                <a:gd name="connsiteY1413" fmla="*/ 1821656 h 2366371"/>
                <a:gd name="connsiteX1414" fmla="*/ 1617574 w 1830590"/>
                <a:gd name="connsiteY1414" fmla="*/ 1821656 h 2366371"/>
                <a:gd name="connsiteX1415" fmla="*/ 1617574 w 1830590"/>
                <a:gd name="connsiteY1415" fmla="*/ 1714500 h 2366371"/>
                <a:gd name="connsiteX1416" fmla="*/ 1617574 w 1830590"/>
                <a:gd name="connsiteY1416" fmla="*/ 1616269 h 2366371"/>
                <a:gd name="connsiteX1417" fmla="*/ 1715805 w 1830590"/>
                <a:gd name="connsiteY1417" fmla="*/ 1616269 h 2366371"/>
                <a:gd name="connsiteX1418" fmla="*/ 1715805 w 1830590"/>
                <a:gd name="connsiteY1418" fmla="*/ 1714500 h 2366371"/>
                <a:gd name="connsiteX1419" fmla="*/ 1617574 w 1830590"/>
                <a:gd name="connsiteY1419" fmla="*/ 1714500 h 2366371"/>
                <a:gd name="connsiteX1420" fmla="*/ 1617574 w 1830590"/>
                <a:gd name="connsiteY1420" fmla="*/ 1607344 h 2366371"/>
                <a:gd name="connsiteX1421" fmla="*/ 1617574 w 1830590"/>
                <a:gd name="connsiteY1421" fmla="*/ 1509112 h 2366371"/>
                <a:gd name="connsiteX1422" fmla="*/ 1715805 w 1830590"/>
                <a:gd name="connsiteY1422" fmla="*/ 1509112 h 2366371"/>
                <a:gd name="connsiteX1423" fmla="*/ 1715805 w 1830590"/>
                <a:gd name="connsiteY1423" fmla="*/ 1607344 h 2366371"/>
                <a:gd name="connsiteX1424" fmla="*/ 1617574 w 1830590"/>
                <a:gd name="connsiteY1424" fmla="*/ 1607344 h 2366371"/>
                <a:gd name="connsiteX1425" fmla="*/ 1617574 w 1830590"/>
                <a:gd name="connsiteY1425" fmla="*/ 1500187 h 2366371"/>
                <a:gd name="connsiteX1426" fmla="*/ 1617574 w 1830590"/>
                <a:gd name="connsiteY1426" fmla="*/ 1401956 h 2366371"/>
                <a:gd name="connsiteX1427" fmla="*/ 1715805 w 1830590"/>
                <a:gd name="connsiteY1427" fmla="*/ 1401956 h 2366371"/>
                <a:gd name="connsiteX1428" fmla="*/ 1715805 w 1830590"/>
                <a:gd name="connsiteY1428" fmla="*/ 1500187 h 2366371"/>
                <a:gd name="connsiteX1429" fmla="*/ 1617574 w 1830590"/>
                <a:gd name="connsiteY1429" fmla="*/ 1500187 h 2366371"/>
                <a:gd name="connsiteX1430" fmla="*/ 1617574 w 1830590"/>
                <a:gd name="connsiteY1430" fmla="*/ 1393031 h 2366371"/>
                <a:gd name="connsiteX1431" fmla="*/ 1617574 w 1830590"/>
                <a:gd name="connsiteY1431" fmla="*/ 1294800 h 2366371"/>
                <a:gd name="connsiteX1432" fmla="*/ 1715805 w 1830590"/>
                <a:gd name="connsiteY1432" fmla="*/ 1294800 h 2366371"/>
                <a:gd name="connsiteX1433" fmla="*/ 1715805 w 1830590"/>
                <a:gd name="connsiteY1433" fmla="*/ 1393031 h 2366371"/>
                <a:gd name="connsiteX1434" fmla="*/ 1617574 w 1830590"/>
                <a:gd name="connsiteY1434" fmla="*/ 1393031 h 2366371"/>
                <a:gd name="connsiteX1435" fmla="*/ 1617574 w 1830590"/>
                <a:gd name="connsiteY1435" fmla="*/ 1285875 h 2366371"/>
                <a:gd name="connsiteX1436" fmla="*/ 1617574 w 1830590"/>
                <a:gd name="connsiteY1436" fmla="*/ 1187644 h 2366371"/>
                <a:gd name="connsiteX1437" fmla="*/ 1715805 w 1830590"/>
                <a:gd name="connsiteY1437" fmla="*/ 1187644 h 2366371"/>
                <a:gd name="connsiteX1438" fmla="*/ 1715805 w 1830590"/>
                <a:gd name="connsiteY1438" fmla="*/ 1285875 h 2366371"/>
                <a:gd name="connsiteX1439" fmla="*/ 1617574 w 1830590"/>
                <a:gd name="connsiteY1439" fmla="*/ 1285875 h 2366371"/>
                <a:gd name="connsiteX1440" fmla="*/ 1617574 w 1830590"/>
                <a:gd name="connsiteY1440" fmla="*/ 1178719 h 2366371"/>
                <a:gd name="connsiteX1441" fmla="*/ 1617574 w 1830590"/>
                <a:gd name="connsiteY1441" fmla="*/ 1080487 h 2366371"/>
                <a:gd name="connsiteX1442" fmla="*/ 1715805 w 1830590"/>
                <a:gd name="connsiteY1442" fmla="*/ 1080487 h 2366371"/>
                <a:gd name="connsiteX1443" fmla="*/ 1715805 w 1830590"/>
                <a:gd name="connsiteY1443" fmla="*/ 1178719 h 2366371"/>
                <a:gd name="connsiteX1444" fmla="*/ 1617574 w 1830590"/>
                <a:gd name="connsiteY1444" fmla="*/ 1178719 h 2366371"/>
                <a:gd name="connsiteX1445" fmla="*/ 1617574 w 1830590"/>
                <a:gd name="connsiteY1445" fmla="*/ 1071562 h 2366371"/>
                <a:gd name="connsiteX1446" fmla="*/ 1617574 w 1830590"/>
                <a:gd name="connsiteY1446" fmla="*/ 973331 h 2366371"/>
                <a:gd name="connsiteX1447" fmla="*/ 1715805 w 1830590"/>
                <a:gd name="connsiteY1447" fmla="*/ 973331 h 2366371"/>
                <a:gd name="connsiteX1448" fmla="*/ 1715805 w 1830590"/>
                <a:gd name="connsiteY1448" fmla="*/ 1071562 h 2366371"/>
                <a:gd name="connsiteX1449" fmla="*/ 1617574 w 1830590"/>
                <a:gd name="connsiteY1449" fmla="*/ 1071562 h 2366371"/>
                <a:gd name="connsiteX1450" fmla="*/ 1617574 w 1830590"/>
                <a:gd name="connsiteY1450" fmla="*/ 964406 h 2366371"/>
                <a:gd name="connsiteX1451" fmla="*/ 1617574 w 1830590"/>
                <a:gd name="connsiteY1451" fmla="*/ 866175 h 2366371"/>
                <a:gd name="connsiteX1452" fmla="*/ 1715805 w 1830590"/>
                <a:gd name="connsiteY1452" fmla="*/ 866175 h 2366371"/>
                <a:gd name="connsiteX1453" fmla="*/ 1715805 w 1830590"/>
                <a:gd name="connsiteY1453" fmla="*/ 964406 h 2366371"/>
                <a:gd name="connsiteX1454" fmla="*/ 1617574 w 1830590"/>
                <a:gd name="connsiteY1454" fmla="*/ 964406 h 2366371"/>
                <a:gd name="connsiteX1455" fmla="*/ 1617574 w 1830590"/>
                <a:gd name="connsiteY1455" fmla="*/ 857250 h 2366371"/>
                <a:gd name="connsiteX1456" fmla="*/ 1617574 w 1830590"/>
                <a:gd name="connsiteY1456" fmla="*/ 759019 h 2366371"/>
                <a:gd name="connsiteX1457" fmla="*/ 1715805 w 1830590"/>
                <a:gd name="connsiteY1457" fmla="*/ 759019 h 2366371"/>
                <a:gd name="connsiteX1458" fmla="*/ 1715805 w 1830590"/>
                <a:gd name="connsiteY1458" fmla="*/ 857250 h 2366371"/>
                <a:gd name="connsiteX1459" fmla="*/ 1617574 w 1830590"/>
                <a:gd name="connsiteY1459" fmla="*/ 857250 h 2366371"/>
                <a:gd name="connsiteX1460" fmla="*/ 1617574 w 1830590"/>
                <a:gd name="connsiteY1460" fmla="*/ 750094 h 2366371"/>
                <a:gd name="connsiteX1461" fmla="*/ 1617574 w 1830590"/>
                <a:gd name="connsiteY1461" fmla="*/ 651862 h 2366371"/>
                <a:gd name="connsiteX1462" fmla="*/ 1715805 w 1830590"/>
                <a:gd name="connsiteY1462" fmla="*/ 651862 h 2366371"/>
                <a:gd name="connsiteX1463" fmla="*/ 1715805 w 1830590"/>
                <a:gd name="connsiteY1463" fmla="*/ 750094 h 2366371"/>
                <a:gd name="connsiteX1464" fmla="*/ 1617574 w 1830590"/>
                <a:gd name="connsiteY1464" fmla="*/ 750094 h 2366371"/>
                <a:gd name="connsiteX1465" fmla="*/ 1617574 w 1830590"/>
                <a:gd name="connsiteY1465" fmla="*/ 642938 h 2366371"/>
                <a:gd name="connsiteX1466" fmla="*/ 1617574 w 1830590"/>
                <a:gd name="connsiteY1466" fmla="*/ 544706 h 2366371"/>
                <a:gd name="connsiteX1467" fmla="*/ 1715805 w 1830590"/>
                <a:gd name="connsiteY1467" fmla="*/ 544706 h 2366371"/>
                <a:gd name="connsiteX1468" fmla="*/ 1715805 w 1830590"/>
                <a:gd name="connsiteY1468" fmla="*/ 642938 h 2366371"/>
                <a:gd name="connsiteX1469" fmla="*/ 1617574 w 1830590"/>
                <a:gd name="connsiteY1469" fmla="*/ 642938 h 2366371"/>
                <a:gd name="connsiteX1470" fmla="*/ 1617574 w 1830590"/>
                <a:gd name="connsiteY1470" fmla="*/ 535781 h 2366371"/>
                <a:gd name="connsiteX1471" fmla="*/ 1617574 w 1830590"/>
                <a:gd name="connsiteY1471" fmla="*/ 437550 h 2366371"/>
                <a:gd name="connsiteX1472" fmla="*/ 1715805 w 1830590"/>
                <a:gd name="connsiteY1472" fmla="*/ 437550 h 2366371"/>
                <a:gd name="connsiteX1473" fmla="*/ 1715805 w 1830590"/>
                <a:gd name="connsiteY1473" fmla="*/ 535781 h 2366371"/>
                <a:gd name="connsiteX1474" fmla="*/ 1617574 w 1830590"/>
                <a:gd name="connsiteY1474" fmla="*/ 535781 h 2366371"/>
                <a:gd name="connsiteX1475" fmla="*/ 1617574 w 1830590"/>
                <a:gd name="connsiteY1475" fmla="*/ 428625 h 2366371"/>
                <a:gd name="connsiteX1476" fmla="*/ 1617574 w 1830590"/>
                <a:gd name="connsiteY1476" fmla="*/ 330394 h 2366371"/>
                <a:gd name="connsiteX1477" fmla="*/ 1715805 w 1830590"/>
                <a:gd name="connsiteY1477" fmla="*/ 330394 h 2366371"/>
                <a:gd name="connsiteX1478" fmla="*/ 1715805 w 1830590"/>
                <a:gd name="connsiteY1478" fmla="*/ 428625 h 2366371"/>
                <a:gd name="connsiteX1479" fmla="*/ 1617574 w 1830590"/>
                <a:gd name="connsiteY1479" fmla="*/ 428625 h 2366371"/>
                <a:gd name="connsiteX1480" fmla="*/ 1617574 w 1830590"/>
                <a:gd name="connsiteY1480" fmla="*/ 321469 h 2366371"/>
                <a:gd name="connsiteX1481" fmla="*/ 1617574 w 1830590"/>
                <a:gd name="connsiteY1481" fmla="*/ 223237 h 2366371"/>
                <a:gd name="connsiteX1482" fmla="*/ 1715805 w 1830590"/>
                <a:gd name="connsiteY1482" fmla="*/ 223237 h 2366371"/>
                <a:gd name="connsiteX1483" fmla="*/ 1715805 w 1830590"/>
                <a:gd name="connsiteY1483" fmla="*/ 321469 h 2366371"/>
                <a:gd name="connsiteX1484" fmla="*/ 1617574 w 1830590"/>
                <a:gd name="connsiteY1484" fmla="*/ 321469 h 2366371"/>
                <a:gd name="connsiteX1485" fmla="*/ 1617574 w 1830590"/>
                <a:gd name="connsiteY1485" fmla="*/ 214313 h 2366371"/>
                <a:gd name="connsiteX1486" fmla="*/ 1617574 w 1830590"/>
                <a:gd name="connsiteY1486" fmla="*/ 116081 h 2366371"/>
                <a:gd name="connsiteX1487" fmla="*/ 1715805 w 1830590"/>
                <a:gd name="connsiteY1487" fmla="*/ 116081 h 2366371"/>
                <a:gd name="connsiteX1488" fmla="*/ 1715805 w 1830590"/>
                <a:gd name="connsiteY1488" fmla="*/ 214313 h 2366371"/>
                <a:gd name="connsiteX1489" fmla="*/ 1617574 w 1830590"/>
                <a:gd name="connsiteY1489" fmla="*/ 214313 h 2366371"/>
                <a:gd name="connsiteX1490" fmla="*/ 1617574 w 1830590"/>
                <a:gd name="connsiteY1490" fmla="*/ 107156 h 2366371"/>
                <a:gd name="connsiteX1491" fmla="*/ 1617574 w 1830590"/>
                <a:gd name="connsiteY1491" fmla="*/ 8925 h 2366371"/>
                <a:gd name="connsiteX1492" fmla="*/ 1715805 w 1830590"/>
                <a:gd name="connsiteY1492" fmla="*/ 8925 h 2366371"/>
                <a:gd name="connsiteX1493" fmla="*/ 1715805 w 1830590"/>
                <a:gd name="connsiteY1493" fmla="*/ 107156 h 2366371"/>
                <a:gd name="connsiteX1494" fmla="*/ 1617574 w 1830590"/>
                <a:gd name="connsiteY1494" fmla="*/ 107156 h 2366371"/>
                <a:gd name="connsiteX1495" fmla="*/ 1608639 w 1830590"/>
                <a:gd name="connsiteY1495" fmla="*/ 107156 h 2366371"/>
                <a:gd name="connsiteX1496" fmla="*/ 1510408 w 1830590"/>
                <a:gd name="connsiteY1496" fmla="*/ 107156 h 2366371"/>
                <a:gd name="connsiteX1497" fmla="*/ 1510408 w 1830590"/>
                <a:gd name="connsiteY1497" fmla="*/ 8925 h 2366371"/>
                <a:gd name="connsiteX1498" fmla="*/ 1608639 w 1830590"/>
                <a:gd name="connsiteY1498" fmla="*/ 8925 h 2366371"/>
                <a:gd name="connsiteX1499" fmla="*/ 1608639 w 1830590"/>
                <a:gd name="connsiteY1499" fmla="*/ 107156 h 2366371"/>
                <a:gd name="connsiteX1500" fmla="*/ 1501483 w 1830590"/>
                <a:gd name="connsiteY1500" fmla="*/ 107156 h 2366371"/>
                <a:gd name="connsiteX1501" fmla="*/ 1403252 w 1830590"/>
                <a:gd name="connsiteY1501" fmla="*/ 107156 h 2366371"/>
                <a:gd name="connsiteX1502" fmla="*/ 1403252 w 1830590"/>
                <a:gd name="connsiteY1502" fmla="*/ 8925 h 2366371"/>
                <a:gd name="connsiteX1503" fmla="*/ 1501483 w 1830590"/>
                <a:gd name="connsiteY1503" fmla="*/ 8925 h 2366371"/>
                <a:gd name="connsiteX1504" fmla="*/ 1501483 w 1830590"/>
                <a:gd name="connsiteY1504" fmla="*/ 107156 h 2366371"/>
                <a:gd name="connsiteX1505" fmla="*/ 1394327 w 1830590"/>
                <a:gd name="connsiteY1505" fmla="*/ 107156 h 2366371"/>
                <a:gd name="connsiteX1506" fmla="*/ 1296095 w 1830590"/>
                <a:gd name="connsiteY1506" fmla="*/ 107156 h 2366371"/>
                <a:gd name="connsiteX1507" fmla="*/ 1296095 w 1830590"/>
                <a:gd name="connsiteY1507" fmla="*/ 8925 h 2366371"/>
                <a:gd name="connsiteX1508" fmla="*/ 1394327 w 1830590"/>
                <a:gd name="connsiteY1508" fmla="*/ 8925 h 2366371"/>
                <a:gd name="connsiteX1509" fmla="*/ 1394327 w 1830590"/>
                <a:gd name="connsiteY1509" fmla="*/ 107156 h 2366371"/>
                <a:gd name="connsiteX1510" fmla="*/ 1287171 w 1830590"/>
                <a:gd name="connsiteY1510" fmla="*/ 107156 h 2366371"/>
                <a:gd name="connsiteX1511" fmla="*/ 1188939 w 1830590"/>
                <a:gd name="connsiteY1511" fmla="*/ 107156 h 2366371"/>
                <a:gd name="connsiteX1512" fmla="*/ 1188939 w 1830590"/>
                <a:gd name="connsiteY1512" fmla="*/ 8925 h 2366371"/>
                <a:gd name="connsiteX1513" fmla="*/ 1287171 w 1830590"/>
                <a:gd name="connsiteY1513" fmla="*/ 8925 h 2366371"/>
                <a:gd name="connsiteX1514" fmla="*/ 1287171 w 1830590"/>
                <a:gd name="connsiteY1514" fmla="*/ 107156 h 2366371"/>
                <a:gd name="connsiteX1515" fmla="*/ 1180014 w 1830590"/>
                <a:gd name="connsiteY1515" fmla="*/ 107156 h 2366371"/>
                <a:gd name="connsiteX1516" fmla="*/ 1081783 w 1830590"/>
                <a:gd name="connsiteY1516" fmla="*/ 107156 h 2366371"/>
                <a:gd name="connsiteX1517" fmla="*/ 1081783 w 1830590"/>
                <a:gd name="connsiteY1517" fmla="*/ 8925 h 2366371"/>
                <a:gd name="connsiteX1518" fmla="*/ 1180014 w 1830590"/>
                <a:gd name="connsiteY1518" fmla="*/ 8925 h 2366371"/>
                <a:gd name="connsiteX1519" fmla="*/ 1180014 w 1830590"/>
                <a:gd name="connsiteY1519" fmla="*/ 107156 h 2366371"/>
                <a:gd name="connsiteX1520" fmla="*/ 1072858 w 1830590"/>
                <a:gd name="connsiteY1520" fmla="*/ 107156 h 2366371"/>
                <a:gd name="connsiteX1521" fmla="*/ 974627 w 1830590"/>
                <a:gd name="connsiteY1521" fmla="*/ 107156 h 2366371"/>
                <a:gd name="connsiteX1522" fmla="*/ 974627 w 1830590"/>
                <a:gd name="connsiteY1522" fmla="*/ 8925 h 2366371"/>
                <a:gd name="connsiteX1523" fmla="*/ 1072858 w 1830590"/>
                <a:gd name="connsiteY1523" fmla="*/ 8925 h 2366371"/>
                <a:gd name="connsiteX1524" fmla="*/ 1072858 w 1830590"/>
                <a:gd name="connsiteY1524" fmla="*/ 107156 h 2366371"/>
                <a:gd name="connsiteX1525" fmla="*/ 965702 w 1830590"/>
                <a:gd name="connsiteY1525" fmla="*/ 107156 h 2366371"/>
                <a:gd name="connsiteX1526" fmla="*/ 867470 w 1830590"/>
                <a:gd name="connsiteY1526" fmla="*/ 107156 h 2366371"/>
                <a:gd name="connsiteX1527" fmla="*/ 867470 w 1830590"/>
                <a:gd name="connsiteY1527" fmla="*/ 8925 h 2366371"/>
                <a:gd name="connsiteX1528" fmla="*/ 965702 w 1830590"/>
                <a:gd name="connsiteY1528" fmla="*/ 8925 h 2366371"/>
                <a:gd name="connsiteX1529" fmla="*/ 965702 w 1830590"/>
                <a:gd name="connsiteY1529" fmla="*/ 107156 h 2366371"/>
                <a:gd name="connsiteX1530" fmla="*/ 858546 w 1830590"/>
                <a:gd name="connsiteY1530" fmla="*/ 107156 h 2366371"/>
                <a:gd name="connsiteX1531" fmla="*/ 760314 w 1830590"/>
                <a:gd name="connsiteY1531" fmla="*/ 107156 h 2366371"/>
                <a:gd name="connsiteX1532" fmla="*/ 760314 w 1830590"/>
                <a:gd name="connsiteY1532" fmla="*/ 8925 h 2366371"/>
                <a:gd name="connsiteX1533" fmla="*/ 858546 w 1830590"/>
                <a:gd name="connsiteY1533" fmla="*/ 8925 h 2366371"/>
                <a:gd name="connsiteX1534" fmla="*/ 858546 w 1830590"/>
                <a:gd name="connsiteY1534" fmla="*/ 107156 h 2366371"/>
                <a:gd name="connsiteX1535" fmla="*/ 751389 w 1830590"/>
                <a:gd name="connsiteY1535" fmla="*/ 107156 h 2366371"/>
                <a:gd name="connsiteX1536" fmla="*/ 653158 w 1830590"/>
                <a:gd name="connsiteY1536" fmla="*/ 107156 h 2366371"/>
                <a:gd name="connsiteX1537" fmla="*/ 653158 w 1830590"/>
                <a:gd name="connsiteY1537" fmla="*/ 8925 h 2366371"/>
                <a:gd name="connsiteX1538" fmla="*/ 751389 w 1830590"/>
                <a:gd name="connsiteY1538" fmla="*/ 8925 h 2366371"/>
                <a:gd name="connsiteX1539" fmla="*/ 751389 w 1830590"/>
                <a:gd name="connsiteY1539" fmla="*/ 107156 h 2366371"/>
                <a:gd name="connsiteX1540" fmla="*/ 644233 w 1830590"/>
                <a:gd name="connsiteY1540" fmla="*/ 107156 h 2366371"/>
                <a:gd name="connsiteX1541" fmla="*/ 546002 w 1830590"/>
                <a:gd name="connsiteY1541" fmla="*/ 107156 h 2366371"/>
                <a:gd name="connsiteX1542" fmla="*/ 546002 w 1830590"/>
                <a:gd name="connsiteY1542" fmla="*/ 8925 h 2366371"/>
                <a:gd name="connsiteX1543" fmla="*/ 644233 w 1830590"/>
                <a:gd name="connsiteY1543" fmla="*/ 8925 h 2366371"/>
                <a:gd name="connsiteX1544" fmla="*/ 644233 w 1830590"/>
                <a:gd name="connsiteY1544" fmla="*/ 107156 h 2366371"/>
                <a:gd name="connsiteX1545" fmla="*/ 537077 w 1830590"/>
                <a:gd name="connsiteY1545" fmla="*/ 107156 h 2366371"/>
                <a:gd name="connsiteX1546" fmla="*/ 438845 w 1830590"/>
                <a:gd name="connsiteY1546" fmla="*/ 107156 h 2366371"/>
                <a:gd name="connsiteX1547" fmla="*/ 438845 w 1830590"/>
                <a:gd name="connsiteY1547" fmla="*/ 8925 h 2366371"/>
                <a:gd name="connsiteX1548" fmla="*/ 537077 w 1830590"/>
                <a:gd name="connsiteY1548" fmla="*/ 8925 h 2366371"/>
                <a:gd name="connsiteX1549" fmla="*/ 537077 w 1830590"/>
                <a:gd name="connsiteY1549" fmla="*/ 107156 h 2366371"/>
                <a:gd name="connsiteX1550" fmla="*/ 429920 w 1830590"/>
                <a:gd name="connsiteY1550" fmla="*/ 107156 h 2366371"/>
                <a:gd name="connsiteX1551" fmla="*/ 331689 w 1830590"/>
                <a:gd name="connsiteY1551" fmla="*/ 107156 h 2366371"/>
                <a:gd name="connsiteX1552" fmla="*/ 331689 w 1830590"/>
                <a:gd name="connsiteY1552" fmla="*/ 8925 h 2366371"/>
                <a:gd name="connsiteX1553" fmla="*/ 429920 w 1830590"/>
                <a:gd name="connsiteY1553" fmla="*/ 8925 h 2366371"/>
                <a:gd name="connsiteX1554" fmla="*/ 429920 w 1830590"/>
                <a:gd name="connsiteY1554" fmla="*/ 107156 h 2366371"/>
                <a:gd name="connsiteX1555" fmla="*/ 322764 w 1830590"/>
                <a:gd name="connsiteY1555" fmla="*/ 107156 h 2366371"/>
                <a:gd name="connsiteX1556" fmla="*/ 224533 w 1830590"/>
                <a:gd name="connsiteY1556" fmla="*/ 107156 h 2366371"/>
                <a:gd name="connsiteX1557" fmla="*/ 224533 w 1830590"/>
                <a:gd name="connsiteY1557" fmla="*/ 8925 h 2366371"/>
                <a:gd name="connsiteX1558" fmla="*/ 322764 w 1830590"/>
                <a:gd name="connsiteY1558" fmla="*/ 8925 h 2366371"/>
                <a:gd name="connsiteX1559" fmla="*/ 322764 w 1830590"/>
                <a:gd name="connsiteY1559" fmla="*/ 107156 h 2366371"/>
                <a:gd name="connsiteX1560" fmla="*/ 215608 w 1830590"/>
                <a:gd name="connsiteY1560" fmla="*/ 107156 h 2366371"/>
                <a:gd name="connsiteX1561" fmla="*/ 117377 w 1830590"/>
                <a:gd name="connsiteY1561" fmla="*/ 107156 h 2366371"/>
                <a:gd name="connsiteX1562" fmla="*/ 117377 w 1830590"/>
                <a:gd name="connsiteY1562" fmla="*/ 8925 h 2366371"/>
                <a:gd name="connsiteX1563" fmla="*/ 215608 w 1830590"/>
                <a:gd name="connsiteY1563" fmla="*/ 8925 h 2366371"/>
                <a:gd name="connsiteX1564" fmla="*/ 215608 w 1830590"/>
                <a:gd name="connsiteY1564" fmla="*/ 107156 h 2366371"/>
                <a:gd name="connsiteX1565" fmla="*/ 215608 w 1830590"/>
                <a:gd name="connsiteY1565" fmla="*/ 116081 h 2366371"/>
                <a:gd name="connsiteX1566" fmla="*/ 215608 w 1830590"/>
                <a:gd name="connsiteY1566" fmla="*/ 214313 h 2366371"/>
                <a:gd name="connsiteX1567" fmla="*/ 117377 w 1830590"/>
                <a:gd name="connsiteY1567" fmla="*/ 214313 h 2366371"/>
                <a:gd name="connsiteX1568" fmla="*/ 117377 w 1830590"/>
                <a:gd name="connsiteY1568" fmla="*/ 116081 h 2366371"/>
                <a:gd name="connsiteX1569" fmla="*/ 215608 w 1830590"/>
                <a:gd name="connsiteY1569" fmla="*/ 116081 h 2366371"/>
                <a:gd name="connsiteX1570" fmla="*/ 108452 w 1830590"/>
                <a:gd name="connsiteY1570" fmla="*/ 214313 h 2366371"/>
                <a:gd name="connsiteX1571" fmla="*/ 8925 w 1830590"/>
                <a:gd name="connsiteY1571" fmla="*/ 214313 h 2366371"/>
                <a:gd name="connsiteX1572" fmla="*/ 8925 w 1830590"/>
                <a:gd name="connsiteY1572" fmla="*/ 116081 h 2366371"/>
                <a:gd name="connsiteX1573" fmla="*/ 108452 w 1830590"/>
                <a:gd name="connsiteY1573" fmla="*/ 116081 h 2366371"/>
                <a:gd name="connsiteX1574" fmla="*/ 108452 w 1830590"/>
                <a:gd name="connsiteY1574" fmla="*/ 214313 h 2366371"/>
                <a:gd name="connsiteX1575" fmla="*/ 8925 w 1830590"/>
                <a:gd name="connsiteY1575" fmla="*/ 223237 h 2366371"/>
                <a:gd name="connsiteX1576" fmla="*/ 108452 w 1830590"/>
                <a:gd name="connsiteY1576" fmla="*/ 223237 h 2366371"/>
                <a:gd name="connsiteX1577" fmla="*/ 108452 w 1830590"/>
                <a:gd name="connsiteY1577" fmla="*/ 321469 h 2366371"/>
                <a:gd name="connsiteX1578" fmla="*/ 8925 w 1830590"/>
                <a:gd name="connsiteY1578" fmla="*/ 321469 h 2366371"/>
                <a:gd name="connsiteX1579" fmla="*/ 8925 w 1830590"/>
                <a:gd name="connsiteY1579" fmla="*/ 223237 h 2366371"/>
                <a:gd name="connsiteX1580" fmla="*/ 108452 w 1830590"/>
                <a:gd name="connsiteY1580" fmla="*/ 330394 h 2366371"/>
                <a:gd name="connsiteX1581" fmla="*/ 108452 w 1830590"/>
                <a:gd name="connsiteY1581" fmla="*/ 428625 h 2366371"/>
                <a:gd name="connsiteX1582" fmla="*/ 8925 w 1830590"/>
                <a:gd name="connsiteY1582" fmla="*/ 428625 h 2366371"/>
                <a:gd name="connsiteX1583" fmla="*/ 8925 w 1830590"/>
                <a:gd name="connsiteY1583" fmla="*/ 330394 h 2366371"/>
                <a:gd name="connsiteX1584" fmla="*/ 108452 w 1830590"/>
                <a:gd name="connsiteY1584" fmla="*/ 330394 h 2366371"/>
                <a:gd name="connsiteX1585" fmla="*/ 8925 w 1830590"/>
                <a:gd name="connsiteY1585" fmla="*/ 437550 h 2366371"/>
                <a:gd name="connsiteX1586" fmla="*/ 108452 w 1830590"/>
                <a:gd name="connsiteY1586" fmla="*/ 437550 h 2366371"/>
                <a:gd name="connsiteX1587" fmla="*/ 108452 w 1830590"/>
                <a:gd name="connsiteY1587" fmla="*/ 535781 h 2366371"/>
                <a:gd name="connsiteX1588" fmla="*/ 8925 w 1830590"/>
                <a:gd name="connsiteY1588" fmla="*/ 535781 h 2366371"/>
                <a:gd name="connsiteX1589" fmla="*/ 8925 w 1830590"/>
                <a:gd name="connsiteY1589" fmla="*/ 437550 h 2366371"/>
                <a:gd name="connsiteX1590" fmla="*/ 108452 w 1830590"/>
                <a:gd name="connsiteY1590" fmla="*/ 544706 h 2366371"/>
                <a:gd name="connsiteX1591" fmla="*/ 108452 w 1830590"/>
                <a:gd name="connsiteY1591" fmla="*/ 642938 h 2366371"/>
                <a:gd name="connsiteX1592" fmla="*/ 8925 w 1830590"/>
                <a:gd name="connsiteY1592" fmla="*/ 642938 h 2366371"/>
                <a:gd name="connsiteX1593" fmla="*/ 8925 w 1830590"/>
                <a:gd name="connsiteY1593" fmla="*/ 544706 h 2366371"/>
                <a:gd name="connsiteX1594" fmla="*/ 108452 w 1830590"/>
                <a:gd name="connsiteY1594" fmla="*/ 544706 h 2366371"/>
                <a:gd name="connsiteX1595" fmla="*/ 8925 w 1830590"/>
                <a:gd name="connsiteY1595" fmla="*/ 651862 h 2366371"/>
                <a:gd name="connsiteX1596" fmla="*/ 108452 w 1830590"/>
                <a:gd name="connsiteY1596" fmla="*/ 651862 h 2366371"/>
                <a:gd name="connsiteX1597" fmla="*/ 108452 w 1830590"/>
                <a:gd name="connsiteY1597" fmla="*/ 750094 h 2366371"/>
                <a:gd name="connsiteX1598" fmla="*/ 8925 w 1830590"/>
                <a:gd name="connsiteY1598" fmla="*/ 750094 h 2366371"/>
                <a:gd name="connsiteX1599" fmla="*/ 8925 w 1830590"/>
                <a:gd name="connsiteY1599" fmla="*/ 651862 h 2366371"/>
                <a:gd name="connsiteX1600" fmla="*/ 108452 w 1830590"/>
                <a:gd name="connsiteY1600" fmla="*/ 759019 h 2366371"/>
                <a:gd name="connsiteX1601" fmla="*/ 108452 w 1830590"/>
                <a:gd name="connsiteY1601" fmla="*/ 857250 h 2366371"/>
                <a:gd name="connsiteX1602" fmla="*/ 8925 w 1830590"/>
                <a:gd name="connsiteY1602" fmla="*/ 857250 h 2366371"/>
                <a:gd name="connsiteX1603" fmla="*/ 8925 w 1830590"/>
                <a:gd name="connsiteY1603" fmla="*/ 759019 h 2366371"/>
                <a:gd name="connsiteX1604" fmla="*/ 108452 w 1830590"/>
                <a:gd name="connsiteY1604" fmla="*/ 759019 h 2366371"/>
                <a:gd name="connsiteX1605" fmla="*/ 8925 w 1830590"/>
                <a:gd name="connsiteY1605" fmla="*/ 866175 h 2366371"/>
                <a:gd name="connsiteX1606" fmla="*/ 108452 w 1830590"/>
                <a:gd name="connsiteY1606" fmla="*/ 866175 h 2366371"/>
                <a:gd name="connsiteX1607" fmla="*/ 108452 w 1830590"/>
                <a:gd name="connsiteY1607" fmla="*/ 964406 h 2366371"/>
                <a:gd name="connsiteX1608" fmla="*/ 8925 w 1830590"/>
                <a:gd name="connsiteY1608" fmla="*/ 964406 h 2366371"/>
                <a:gd name="connsiteX1609" fmla="*/ 8925 w 1830590"/>
                <a:gd name="connsiteY1609" fmla="*/ 866175 h 2366371"/>
                <a:gd name="connsiteX1610" fmla="*/ 108452 w 1830590"/>
                <a:gd name="connsiteY1610" fmla="*/ 973331 h 2366371"/>
                <a:gd name="connsiteX1611" fmla="*/ 108452 w 1830590"/>
                <a:gd name="connsiteY1611" fmla="*/ 1071562 h 2366371"/>
                <a:gd name="connsiteX1612" fmla="*/ 8925 w 1830590"/>
                <a:gd name="connsiteY1612" fmla="*/ 1071562 h 2366371"/>
                <a:gd name="connsiteX1613" fmla="*/ 8925 w 1830590"/>
                <a:gd name="connsiteY1613" fmla="*/ 973331 h 2366371"/>
                <a:gd name="connsiteX1614" fmla="*/ 108452 w 1830590"/>
                <a:gd name="connsiteY1614" fmla="*/ 973331 h 2366371"/>
                <a:gd name="connsiteX1615" fmla="*/ 8925 w 1830590"/>
                <a:gd name="connsiteY1615" fmla="*/ 1080487 h 2366371"/>
                <a:gd name="connsiteX1616" fmla="*/ 108452 w 1830590"/>
                <a:gd name="connsiteY1616" fmla="*/ 1080487 h 2366371"/>
                <a:gd name="connsiteX1617" fmla="*/ 108452 w 1830590"/>
                <a:gd name="connsiteY1617" fmla="*/ 1178719 h 2366371"/>
                <a:gd name="connsiteX1618" fmla="*/ 8925 w 1830590"/>
                <a:gd name="connsiteY1618" fmla="*/ 1178719 h 2366371"/>
                <a:gd name="connsiteX1619" fmla="*/ 8925 w 1830590"/>
                <a:gd name="connsiteY1619" fmla="*/ 1080487 h 2366371"/>
                <a:gd name="connsiteX1620" fmla="*/ 108452 w 1830590"/>
                <a:gd name="connsiteY1620" fmla="*/ 1187644 h 2366371"/>
                <a:gd name="connsiteX1621" fmla="*/ 108452 w 1830590"/>
                <a:gd name="connsiteY1621" fmla="*/ 1285875 h 2366371"/>
                <a:gd name="connsiteX1622" fmla="*/ 8925 w 1830590"/>
                <a:gd name="connsiteY1622" fmla="*/ 1285875 h 2366371"/>
                <a:gd name="connsiteX1623" fmla="*/ 8925 w 1830590"/>
                <a:gd name="connsiteY1623" fmla="*/ 1187644 h 2366371"/>
                <a:gd name="connsiteX1624" fmla="*/ 108452 w 1830590"/>
                <a:gd name="connsiteY1624" fmla="*/ 1187644 h 2366371"/>
                <a:gd name="connsiteX1625" fmla="*/ 8925 w 1830590"/>
                <a:gd name="connsiteY1625" fmla="*/ 1294800 h 2366371"/>
                <a:gd name="connsiteX1626" fmla="*/ 108452 w 1830590"/>
                <a:gd name="connsiteY1626" fmla="*/ 1294800 h 2366371"/>
                <a:gd name="connsiteX1627" fmla="*/ 108452 w 1830590"/>
                <a:gd name="connsiteY1627" fmla="*/ 1393031 h 2366371"/>
                <a:gd name="connsiteX1628" fmla="*/ 8925 w 1830590"/>
                <a:gd name="connsiteY1628" fmla="*/ 1393031 h 2366371"/>
                <a:gd name="connsiteX1629" fmla="*/ 8925 w 1830590"/>
                <a:gd name="connsiteY1629" fmla="*/ 1294800 h 2366371"/>
                <a:gd name="connsiteX1630" fmla="*/ 108452 w 1830590"/>
                <a:gd name="connsiteY1630" fmla="*/ 1401956 h 2366371"/>
                <a:gd name="connsiteX1631" fmla="*/ 108452 w 1830590"/>
                <a:gd name="connsiteY1631" fmla="*/ 1500187 h 2366371"/>
                <a:gd name="connsiteX1632" fmla="*/ 8925 w 1830590"/>
                <a:gd name="connsiteY1632" fmla="*/ 1500187 h 2366371"/>
                <a:gd name="connsiteX1633" fmla="*/ 8925 w 1830590"/>
                <a:gd name="connsiteY1633" fmla="*/ 1401956 h 2366371"/>
                <a:gd name="connsiteX1634" fmla="*/ 108452 w 1830590"/>
                <a:gd name="connsiteY1634" fmla="*/ 1401956 h 2366371"/>
                <a:gd name="connsiteX1635" fmla="*/ 8925 w 1830590"/>
                <a:gd name="connsiteY1635" fmla="*/ 1509112 h 2366371"/>
                <a:gd name="connsiteX1636" fmla="*/ 108452 w 1830590"/>
                <a:gd name="connsiteY1636" fmla="*/ 1509112 h 2366371"/>
                <a:gd name="connsiteX1637" fmla="*/ 108452 w 1830590"/>
                <a:gd name="connsiteY1637" fmla="*/ 1607344 h 2366371"/>
                <a:gd name="connsiteX1638" fmla="*/ 8925 w 1830590"/>
                <a:gd name="connsiteY1638" fmla="*/ 1607344 h 2366371"/>
                <a:gd name="connsiteX1639" fmla="*/ 8925 w 1830590"/>
                <a:gd name="connsiteY1639" fmla="*/ 1509112 h 2366371"/>
                <a:gd name="connsiteX1640" fmla="*/ 108452 w 1830590"/>
                <a:gd name="connsiteY1640" fmla="*/ 1616269 h 2366371"/>
                <a:gd name="connsiteX1641" fmla="*/ 108452 w 1830590"/>
                <a:gd name="connsiteY1641" fmla="*/ 1714500 h 2366371"/>
                <a:gd name="connsiteX1642" fmla="*/ 8925 w 1830590"/>
                <a:gd name="connsiteY1642" fmla="*/ 1714500 h 2366371"/>
                <a:gd name="connsiteX1643" fmla="*/ 8925 w 1830590"/>
                <a:gd name="connsiteY1643" fmla="*/ 1616269 h 2366371"/>
                <a:gd name="connsiteX1644" fmla="*/ 108452 w 1830590"/>
                <a:gd name="connsiteY1644" fmla="*/ 1616269 h 2366371"/>
                <a:gd name="connsiteX1645" fmla="*/ 8925 w 1830590"/>
                <a:gd name="connsiteY1645" fmla="*/ 1723425 h 2366371"/>
                <a:gd name="connsiteX1646" fmla="*/ 108452 w 1830590"/>
                <a:gd name="connsiteY1646" fmla="*/ 1723425 h 2366371"/>
                <a:gd name="connsiteX1647" fmla="*/ 108452 w 1830590"/>
                <a:gd name="connsiteY1647" fmla="*/ 1821656 h 2366371"/>
                <a:gd name="connsiteX1648" fmla="*/ 8925 w 1830590"/>
                <a:gd name="connsiteY1648" fmla="*/ 1821656 h 2366371"/>
                <a:gd name="connsiteX1649" fmla="*/ 8925 w 1830590"/>
                <a:gd name="connsiteY1649" fmla="*/ 1723425 h 2366371"/>
                <a:gd name="connsiteX1650" fmla="*/ 108452 w 1830590"/>
                <a:gd name="connsiteY1650" fmla="*/ 1830581 h 2366371"/>
                <a:gd name="connsiteX1651" fmla="*/ 108452 w 1830590"/>
                <a:gd name="connsiteY1651" fmla="*/ 1928812 h 2366371"/>
                <a:gd name="connsiteX1652" fmla="*/ 8925 w 1830590"/>
                <a:gd name="connsiteY1652" fmla="*/ 1928812 h 2366371"/>
                <a:gd name="connsiteX1653" fmla="*/ 8925 w 1830590"/>
                <a:gd name="connsiteY1653" fmla="*/ 1830581 h 2366371"/>
                <a:gd name="connsiteX1654" fmla="*/ 108452 w 1830590"/>
                <a:gd name="connsiteY1654" fmla="*/ 1830581 h 2366371"/>
                <a:gd name="connsiteX1655" fmla="*/ 8925 w 1830590"/>
                <a:gd name="connsiteY1655" fmla="*/ 1937737 h 2366371"/>
                <a:gd name="connsiteX1656" fmla="*/ 108452 w 1830590"/>
                <a:gd name="connsiteY1656" fmla="*/ 1937737 h 2366371"/>
                <a:gd name="connsiteX1657" fmla="*/ 108452 w 1830590"/>
                <a:gd name="connsiteY1657" fmla="*/ 2035969 h 2366371"/>
                <a:gd name="connsiteX1658" fmla="*/ 8925 w 1830590"/>
                <a:gd name="connsiteY1658" fmla="*/ 2035969 h 2366371"/>
                <a:gd name="connsiteX1659" fmla="*/ 8925 w 1830590"/>
                <a:gd name="connsiteY1659" fmla="*/ 1937737 h 2366371"/>
                <a:gd name="connsiteX1660" fmla="*/ 108452 w 1830590"/>
                <a:gd name="connsiteY1660" fmla="*/ 2044894 h 2366371"/>
                <a:gd name="connsiteX1661" fmla="*/ 108452 w 1830590"/>
                <a:gd name="connsiteY1661" fmla="*/ 2143125 h 2366371"/>
                <a:gd name="connsiteX1662" fmla="*/ 8925 w 1830590"/>
                <a:gd name="connsiteY1662" fmla="*/ 2143125 h 2366371"/>
                <a:gd name="connsiteX1663" fmla="*/ 8925 w 1830590"/>
                <a:gd name="connsiteY1663" fmla="*/ 2044894 h 2366371"/>
                <a:gd name="connsiteX1664" fmla="*/ 108452 w 1830590"/>
                <a:gd name="connsiteY1664" fmla="*/ 2044894 h 2366371"/>
                <a:gd name="connsiteX1665" fmla="*/ 8925 w 1830590"/>
                <a:gd name="connsiteY1665" fmla="*/ 2152050 h 2366371"/>
                <a:gd name="connsiteX1666" fmla="*/ 108452 w 1830590"/>
                <a:gd name="connsiteY1666" fmla="*/ 2152050 h 2366371"/>
                <a:gd name="connsiteX1667" fmla="*/ 108452 w 1830590"/>
                <a:gd name="connsiteY1667" fmla="*/ 2250281 h 2366371"/>
                <a:gd name="connsiteX1668" fmla="*/ 8925 w 1830590"/>
                <a:gd name="connsiteY1668" fmla="*/ 2250281 h 2366371"/>
                <a:gd name="connsiteX1669" fmla="*/ 8925 w 1830590"/>
                <a:gd name="connsiteY1669" fmla="*/ 2152050 h 2366371"/>
                <a:gd name="connsiteX1670" fmla="*/ 117386 w 1830590"/>
                <a:gd name="connsiteY1670" fmla="*/ 2152050 h 2366371"/>
                <a:gd name="connsiteX1671" fmla="*/ 215618 w 1830590"/>
                <a:gd name="connsiteY1671" fmla="*/ 2152050 h 2366371"/>
                <a:gd name="connsiteX1672" fmla="*/ 215618 w 1830590"/>
                <a:gd name="connsiteY1672" fmla="*/ 2250281 h 2366371"/>
                <a:gd name="connsiteX1673" fmla="*/ 117386 w 1830590"/>
                <a:gd name="connsiteY1673" fmla="*/ 2250281 h 2366371"/>
                <a:gd name="connsiteX1674" fmla="*/ 117386 w 1830590"/>
                <a:gd name="connsiteY1674" fmla="*/ 2152050 h 2366371"/>
                <a:gd name="connsiteX1675" fmla="*/ 215608 w 1830590"/>
                <a:gd name="connsiteY1675" fmla="*/ 2259206 h 2366371"/>
                <a:gd name="connsiteX1676" fmla="*/ 215608 w 1830590"/>
                <a:gd name="connsiteY1676" fmla="*/ 2357437 h 2366371"/>
                <a:gd name="connsiteX1677" fmla="*/ 117377 w 1830590"/>
                <a:gd name="connsiteY1677" fmla="*/ 2357437 h 2366371"/>
                <a:gd name="connsiteX1678" fmla="*/ 117377 w 1830590"/>
                <a:gd name="connsiteY1678" fmla="*/ 2259206 h 2366371"/>
                <a:gd name="connsiteX1679" fmla="*/ 215608 w 1830590"/>
                <a:gd name="connsiteY1679" fmla="*/ 2259206 h 2366371"/>
                <a:gd name="connsiteX1680" fmla="*/ 224542 w 1830590"/>
                <a:gd name="connsiteY1680" fmla="*/ 2259206 h 2366371"/>
                <a:gd name="connsiteX1681" fmla="*/ 322774 w 1830590"/>
                <a:gd name="connsiteY1681" fmla="*/ 2259206 h 2366371"/>
                <a:gd name="connsiteX1682" fmla="*/ 322774 w 1830590"/>
                <a:gd name="connsiteY1682" fmla="*/ 2357437 h 2366371"/>
                <a:gd name="connsiteX1683" fmla="*/ 224542 w 1830590"/>
                <a:gd name="connsiteY1683" fmla="*/ 2357437 h 2366371"/>
                <a:gd name="connsiteX1684" fmla="*/ 224542 w 1830590"/>
                <a:gd name="connsiteY1684" fmla="*/ 2259206 h 2366371"/>
                <a:gd name="connsiteX1685" fmla="*/ 331699 w 1830590"/>
                <a:gd name="connsiteY1685" fmla="*/ 2259206 h 2366371"/>
                <a:gd name="connsiteX1686" fmla="*/ 429930 w 1830590"/>
                <a:gd name="connsiteY1686" fmla="*/ 2259206 h 2366371"/>
                <a:gd name="connsiteX1687" fmla="*/ 429930 w 1830590"/>
                <a:gd name="connsiteY1687" fmla="*/ 2357437 h 2366371"/>
                <a:gd name="connsiteX1688" fmla="*/ 331699 w 1830590"/>
                <a:gd name="connsiteY1688" fmla="*/ 2357437 h 2366371"/>
                <a:gd name="connsiteX1689" fmla="*/ 331699 w 1830590"/>
                <a:gd name="connsiteY1689" fmla="*/ 2259206 h 2366371"/>
                <a:gd name="connsiteX1690" fmla="*/ 438855 w 1830590"/>
                <a:gd name="connsiteY1690" fmla="*/ 2259206 h 2366371"/>
                <a:gd name="connsiteX1691" fmla="*/ 537086 w 1830590"/>
                <a:gd name="connsiteY1691" fmla="*/ 2259206 h 2366371"/>
                <a:gd name="connsiteX1692" fmla="*/ 537086 w 1830590"/>
                <a:gd name="connsiteY1692" fmla="*/ 2357437 h 2366371"/>
                <a:gd name="connsiteX1693" fmla="*/ 438855 w 1830590"/>
                <a:gd name="connsiteY1693" fmla="*/ 2357437 h 2366371"/>
                <a:gd name="connsiteX1694" fmla="*/ 438855 w 1830590"/>
                <a:gd name="connsiteY1694" fmla="*/ 2259206 h 2366371"/>
                <a:gd name="connsiteX1695" fmla="*/ 546011 w 1830590"/>
                <a:gd name="connsiteY1695" fmla="*/ 2259206 h 2366371"/>
                <a:gd name="connsiteX1696" fmla="*/ 644243 w 1830590"/>
                <a:gd name="connsiteY1696" fmla="*/ 2259206 h 2366371"/>
                <a:gd name="connsiteX1697" fmla="*/ 644243 w 1830590"/>
                <a:gd name="connsiteY1697" fmla="*/ 2357437 h 2366371"/>
                <a:gd name="connsiteX1698" fmla="*/ 546011 w 1830590"/>
                <a:gd name="connsiteY1698" fmla="*/ 2357437 h 2366371"/>
                <a:gd name="connsiteX1699" fmla="*/ 546011 w 1830590"/>
                <a:gd name="connsiteY1699" fmla="*/ 2259206 h 2366371"/>
                <a:gd name="connsiteX1700" fmla="*/ 653167 w 1830590"/>
                <a:gd name="connsiteY1700" fmla="*/ 2259206 h 2366371"/>
                <a:gd name="connsiteX1701" fmla="*/ 751399 w 1830590"/>
                <a:gd name="connsiteY1701" fmla="*/ 2259206 h 2366371"/>
                <a:gd name="connsiteX1702" fmla="*/ 751399 w 1830590"/>
                <a:gd name="connsiteY1702" fmla="*/ 2357437 h 2366371"/>
                <a:gd name="connsiteX1703" fmla="*/ 653167 w 1830590"/>
                <a:gd name="connsiteY1703" fmla="*/ 2357437 h 2366371"/>
                <a:gd name="connsiteX1704" fmla="*/ 653167 w 1830590"/>
                <a:gd name="connsiteY1704" fmla="*/ 2259206 h 2366371"/>
                <a:gd name="connsiteX1705" fmla="*/ 760324 w 1830590"/>
                <a:gd name="connsiteY1705" fmla="*/ 2259206 h 2366371"/>
                <a:gd name="connsiteX1706" fmla="*/ 858555 w 1830590"/>
                <a:gd name="connsiteY1706" fmla="*/ 2259206 h 2366371"/>
                <a:gd name="connsiteX1707" fmla="*/ 858555 w 1830590"/>
                <a:gd name="connsiteY1707" fmla="*/ 2357437 h 2366371"/>
                <a:gd name="connsiteX1708" fmla="*/ 760324 w 1830590"/>
                <a:gd name="connsiteY1708" fmla="*/ 2357437 h 2366371"/>
                <a:gd name="connsiteX1709" fmla="*/ 760324 w 1830590"/>
                <a:gd name="connsiteY1709" fmla="*/ 2259206 h 2366371"/>
                <a:gd name="connsiteX1710" fmla="*/ 867480 w 1830590"/>
                <a:gd name="connsiteY1710" fmla="*/ 2259206 h 2366371"/>
                <a:gd name="connsiteX1711" fmla="*/ 965711 w 1830590"/>
                <a:gd name="connsiteY1711" fmla="*/ 2259206 h 2366371"/>
                <a:gd name="connsiteX1712" fmla="*/ 965711 w 1830590"/>
                <a:gd name="connsiteY1712" fmla="*/ 2357437 h 2366371"/>
                <a:gd name="connsiteX1713" fmla="*/ 867480 w 1830590"/>
                <a:gd name="connsiteY1713" fmla="*/ 2357437 h 2366371"/>
                <a:gd name="connsiteX1714" fmla="*/ 867480 w 1830590"/>
                <a:gd name="connsiteY1714" fmla="*/ 2259206 h 2366371"/>
                <a:gd name="connsiteX1715" fmla="*/ 974636 w 1830590"/>
                <a:gd name="connsiteY1715" fmla="*/ 2259206 h 2366371"/>
                <a:gd name="connsiteX1716" fmla="*/ 1072867 w 1830590"/>
                <a:gd name="connsiteY1716" fmla="*/ 2259206 h 2366371"/>
                <a:gd name="connsiteX1717" fmla="*/ 1072867 w 1830590"/>
                <a:gd name="connsiteY1717" fmla="*/ 2357437 h 2366371"/>
                <a:gd name="connsiteX1718" fmla="*/ 974636 w 1830590"/>
                <a:gd name="connsiteY1718" fmla="*/ 2357437 h 2366371"/>
                <a:gd name="connsiteX1719" fmla="*/ 974636 w 1830590"/>
                <a:gd name="connsiteY1719" fmla="*/ 2259206 h 2366371"/>
                <a:gd name="connsiteX1720" fmla="*/ 1081792 w 1830590"/>
                <a:gd name="connsiteY1720" fmla="*/ 2259206 h 2366371"/>
                <a:gd name="connsiteX1721" fmla="*/ 1180024 w 1830590"/>
                <a:gd name="connsiteY1721" fmla="*/ 2259206 h 2366371"/>
                <a:gd name="connsiteX1722" fmla="*/ 1180024 w 1830590"/>
                <a:gd name="connsiteY1722" fmla="*/ 2357437 h 2366371"/>
                <a:gd name="connsiteX1723" fmla="*/ 1081792 w 1830590"/>
                <a:gd name="connsiteY1723" fmla="*/ 2357437 h 2366371"/>
                <a:gd name="connsiteX1724" fmla="*/ 1081792 w 1830590"/>
                <a:gd name="connsiteY1724" fmla="*/ 2259206 h 2366371"/>
                <a:gd name="connsiteX1725" fmla="*/ 1188949 w 1830590"/>
                <a:gd name="connsiteY1725" fmla="*/ 2259206 h 2366371"/>
                <a:gd name="connsiteX1726" fmla="*/ 1287180 w 1830590"/>
                <a:gd name="connsiteY1726" fmla="*/ 2259206 h 2366371"/>
                <a:gd name="connsiteX1727" fmla="*/ 1287180 w 1830590"/>
                <a:gd name="connsiteY1727" fmla="*/ 2357437 h 2366371"/>
                <a:gd name="connsiteX1728" fmla="*/ 1188949 w 1830590"/>
                <a:gd name="connsiteY1728" fmla="*/ 2357437 h 2366371"/>
                <a:gd name="connsiteX1729" fmla="*/ 1188949 w 1830590"/>
                <a:gd name="connsiteY1729" fmla="*/ 2259206 h 2366371"/>
                <a:gd name="connsiteX1730" fmla="*/ 1296105 w 1830590"/>
                <a:gd name="connsiteY1730" fmla="*/ 2259206 h 2366371"/>
                <a:gd name="connsiteX1731" fmla="*/ 1394336 w 1830590"/>
                <a:gd name="connsiteY1731" fmla="*/ 2259206 h 2366371"/>
                <a:gd name="connsiteX1732" fmla="*/ 1394336 w 1830590"/>
                <a:gd name="connsiteY1732" fmla="*/ 2357437 h 2366371"/>
                <a:gd name="connsiteX1733" fmla="*/ 1296105 w 1830590"/>
                <a:gd name="connsiteY1733" fmla="*/ 2357437 h 2366371"/>
                <a:gd name="connsiteX1734" fmla="*/ 1296105 w 1830590"/>
                <a:gd name="connsiteY1734" fmla="*/ 2259206 h 2366371"/>
                <a:gd name="connsiteX1735" fmla="*/ 1403261 w 1830590"/>
                <a:gd name="connsiteY1735" fmla="*/ 2259206 h 2366371"/>
                <a:gd name="connsiteX1736" fmla="*/ 1501492 w 1830590"/>
                <a:gd name="connsiteY1736" fmla="*/ 2259206 h 2366371"/>
                <a:gd name="connsiteX1737" fmla="*/ 1501492 w 1830590"/>
                <a:gd name="connsiteY1737" fmla="*/ 2357437 h 2366371"/>
                <a:gd name="connsiteX1738" fmla="*/ 1403261 w 1830590"/>
                <a:gd name="connsiteY1738" fmla="*/ 2357437 h 2366371"/>
                <a:gd name="connsiteX1739" fmla="*/ 1403261 w 1830590"/>
                <a:gd name="connsiteY1739" fmla="*/ 2259206 h 2366371"/>
                <a:gd name="connsiteX1740" fmla="*/ 1510417 w 1830590"/>
                <a:gd name="connsiteY1740" fmla="*/ 2259206 h 2366371"/>
                <a:gd name="connsiteX1741" fmla="*/ 1608649 w 1830590"/>
                <a:gd name="connsiteY1741" fmla="*/ 2259206 h 2366371"/>
                <a:gd name="connsiteX1742" fmla="*/ 1608649 w 1830590"/>
                <a:gd name="connsiteY1742" fmla="*/ 2357437 h 2366371"/>
                <a:gd name="connsiteX1743" fmla="*/ 1510417 w 1830590"/>
                <a:gd name="connsiteY1743" fmla="*/ 2357437 h 2366371"/>
                <a:gd name="connsiteX1744" fmla="*/ 1510417 w 1830590"/>
                <a:gd name="connsiteY1744" fmla="*/ 2259206 h 2366371"/>
                <a:gd name="connsiteX1745" fmla="*/ 1617574 w 1830590"/>
                <a:gd name="connsiteY1745" fmla="*/ 2259206 h 2366371"/>
                <a:gd name="connsiteX1746" fmla="*/ 1715805 w 1830590"/>
                <a:gd name="connsiteY1746" fmla="*/ 2259206 h 2366371"/>
                <a:gd name="connsiteX1747" fmla="*/ 1715805 w 1830590"/>
                <a:gd name="connsiteY1747" fmla="*/ 2357437 h 2366371"/>
                <a:gd name="connsiteX1748" fmla="*/ 1617574 w 1830590"/>
                <a:gd name="connsiteY1748" fmla="*/ 2357437 h 2366371"/>
                <a:gd name="connsiteX1749" fmla="*/ 1617574 w 1830590"/>
                <a:gd name="connsiteY1749" fmla="*/ 2259206 h 2366371"/>
                <a:gd name="connsiteX1750" fmla="*/ 1617574 w 1830590"/>
                <a:gd name="connsiteY1750" fmla="*/ 2250281 h 2366371"/>
                <a:gd name="connsiteX1751" fmla="*/ 1617574 w 1830590"/>
                <a:gd name="connsiteY1751" fmla="*/ 2152050 h 2366371"/>
                <a:gd name="connsiteX1752" fmla="*/ 1715805 w 1830590"/>
                <a:gd name="connsiteY1752" fmla="*/ 2152050 h 2366371"/>
                <a:gd name="connsiteX1753" fmla="*/ 1715805 w 1830590"/>
                <a:gd name="connsiteY1753" fmla="*/ 2250281 h 2366371"/>
                <a:gd name="connsiteX1754" fmla="*/ 1617574 w 1830590"/>
                <a:gd name="connsiteY1754" fmla="*/ 2250281 h 2366371"/>
                <a:gd name="connsiteX1755" fmla="*/ 1724730 w 1830590"/>
                <a:gd name="connsiteY1755" fmla="*/ 2152050 h 2366371"/>
                <a:gd name="connsiteX1756" fmla="*/ 1821656 w 1830590"/>
                <a:gd name="connsiteY1756" fmla="*/ 2152050 h 2366371"/>
                <a:gd name="connsiteX1757" fmla="*/ 1821656 w 1830590"/>
                <a:gd name="connsiteY1757" fmla="*/ 2250281 h 2366371"/>
                <a:gd name="connsiteX1758" fmla="*/ 1724730 w 1830590"/>
                <a:gd name="connsiteY1758" fmla="*/ 2250281 h 2366371"/>
                <a:gd name="connsiteX1759" fmla="*/ 1724730 w 1830590"/>
                <a:gd name="connsiteY1759" fmla="*/ 2152050 h 2366371"/>
                <a:gd name="connsiteX1760" fmla="*/ 1724730 w 1830590"/>
                <a:gd name="connsiteY1760" fmla="*/ 2143125 h 2366371"/>
                <a:gd name="connsiteX1761" fmla="*/ 1724730 w 1830590"/>
                <a:gd name="connsiteY1761" fmla="*/ 2044894 h 2366371"/>
                <a:gd name="connsiteX1762" fmla="*/ 1821656 w 1830590"/>
                <a:gd name="connsiteY1762" fmla="*/ 2044894 h 2366371"/>
                <a:gd name="connsiteX1763" fmla="*/ 1821656 w 1830590"/>
                <a:gd name="connsiteY1763" fmla="*/ 2143125 h 2366371"/>
                <a:gd name="connsiteX1764" fmla="*/ 1724730 w 1830590"/>
                <a:gd name="connsiteY1764" fmla="*/ 2143125 h 2366371"/>
                <a:gd name="connsiteX1765" fmla="*/ 1821656 w 1830590"/>
                <a:gd name="connsiteY1765" fmla="*/ 2035969 h 2366371"/>
                <a:gd name="connsiteX1766" fmla="*/ 1724730 w 1830590"/>
                <a:gd name="connsiteY1766" fmla="*/ 2035969 h 2366371"/>
                <a:gd name="connsiteX1767" fmla="*/ 1724730 w 1830590"/>
                <a:gd name="connsiteY1767" fmla="*/ 1937737 h 2366371"/>
                <a:gd name="connsiteX1768" fmla="*/ 1821656 w 1830590"/>
                <a:gd name="connsiteY1768" fmla="*/ 1937737 h 2366371"/>
                <a:gd name="connsiteX1769" fmla="*/ 1821656 w 1830590"/>
                <a:gd name="connsiteY1769" fmla="*/ 2035969 h 2366371"/>
                <a:gd name="connsiteX1770" fmla="*/ 1724730 w 1830590"/>
                <a:gd name="connsiteY1770" fmla="*/ 1928812 h 2366371"/>
                <a:gd name="connsiteX1771" fmla="*/ 1724730 w 1830590"/>
                <a:gd name="connsiteY1771" fmla="*/ 1830581 h 2366371"/>
                <a:gd name="connsiteX1772" fmla="*/ 1821656 w 1830590"/>
                <a:gd name="connsiteY1772" fmla="*/ 1830581 h 2366371"/>
                <a:gd name="connsiteX1773" fmla="*/ 1821656 w 1830590"/>
                <a:gd name="connsiteY1773" fmla="*/ 1928812 h 2366371"/>
                <a:gd name="connsiteX1774" fmla="*/ 1724730 w 1830590"/>
                <a:gd name="connsiteY1774" fmla="*/ 1928812 h 2366371"/>
                <a:gd name="connsiteX1775" fmla="*/ 1821656 w 1830590"/>
                <a:gd name="connsiteY1775" fmla="*/ 1821656 h 2366371"/>
                <a:gd name="connsiteX1776" fmla="*/ 1724730 w 1830590"/>
                <a:gd name="connsiteY1776" fmla="*/ 1821656 h 2366371"/>
                <a:gd name="connsiteX1777" fmla="*/ 1724730 w 1830590"/>
                <a:gd name="connsiteY1777" fmla="*/ 1723425 h 2366371"/>
                <a:gd name="connsiteX1778" fmla="*/ 1821656 w 1830590"/>
                <a:gd name="connsiteY1778" fmla="*/ 1723425 h 2366371"/>
                <a:gd name="connsiteX1779" fmla="*/ 1821656 w 1830590"/>
                <a:gd name="connsiteY1779" fmla="*/ 1821656 h 2366371"/>
                <a:gd name="connsiteX1780" fmla="*/ 1724730 w 1830590"/>
                <a:gd name="connsiteY1780" fmla="*/ 1714500 h 2366371"/>
                <a:gd name="connsiteX1781" fmla="*/ 1724730 w 1830590"/>
                <a:gd name="connsiteY1781" fmla="*/ 1616269 h 2366371"/>
                <a:gd name="connsiteX1782" fmla="*/ 1821656 w 1830590"/>
                <a:gd name="connsiteY1782" fmla="*/ 1616269 h 2366371"/>
                <a:gd name="connsiteX1783" fmla="*/ 1821656 w 1830590"/>
                <a:gd name="connsiteY1783" fmla="*/ 1714500 h 2366371"/>
                <a:gd name="connsiteX1784" fmla="*/ 1724730 w 1830590"/>
                <a:gd name="connsiteY1784" fmla="*/ 1714500 h 2366371"/>
                <a:gd name="connsiteX1785" fmla="*/ 1821656 w 1830590"/>
                <a:gd name="connsiteY1785" fmla="*/ 1607344 h 2366371"/>
                <a:gd name="connsiteX1786" fmla="*/ 1724730 w 1830590"/>
                <a:gd name="connsiteY1786" fmla="*/ 1607344 h 2366371"/>
                <a:gd name="connsiteX1787" fmla="*/ 1724730 w 1830590"/>
                <a:gd name="connsiteY1787" fmla="*/ 1509112 h 2366371"/>
                <a:gd name="connsiteX1788" fmla="*/ 1821656 w 1830590"/>
                <a:gd name="connsiteY1788" fmla="*/ 1509112 h 2366371"/>
                <a:gd name="connsiteX1789" fmla="*/ 1821656 w 1830590"/>
                <a:gd name="connsiteY1789" fmla="*/ 1607344 h 2366371"/>
                <a:gd name="connsiteX1790" fmla="*/ 1724730 w 1830590"/>
                <a:gd name="connsiteY1790" fmla="*/ 1500187 h 2366371"/>
                <a:gd name="connsiteX1791" fmla="*/ 1724730 w 1830590"/>
                <a:gd name="connsiteY1791" fmla="*/ 1401956 h 2366371"/>
                <a:gd name="connsiteX1792" fmla="*/ 1821656 w 1830590"/>
                <a:gd name="connsiteY1792" fmla="*/ 1401956 h 2366371"/>
                <a:gd name="connsiteX1793" fmla="*/ 1821656 w 1830590"/>
                <a:gd name="connsiteY1793" fmla="*/ 1500187 h 2366371"/>
                <a:gd name="connsiteX1794" fmla="*/ 1724730 w 1830590"/>
                <a:gd name="connsiteY1794" fmla="*/ 1500187 h 2366371"/>
                <a:gd name="connsiteX1795" fmla="*/ 1821656 w 1830590"/>
                <a:gd name="connsiteY1795" fmla="*/ 1393031 h 2366371"/>
                <a:gd name="connsiteX1796" fmla="*/ 1724730 w 1830590"/>
                <a:gd name="connsiteY1796" fmla="*/ 1393031 h 2366371"/>
                <a:gd name="connsiteX1797" fmla="*/ 1724730 w 1830590"/>
                <a:gd name="connsiteY1797" fmla="*/ 1294800 h 2366371"/>
                <a:gd name="connsiteX1798" fmla="*/ 1821656 w 1830590"/>
                <a:gd name="connsiteY1798" fmla="*/ 1294800 h 2366371"/>
                <a:gd name="connsiteX1799" fmla="*/ 1821656 w 1830590"/>
                <a:gd name="connsiteY1799" fmla="*/ 1393031 h 2366371"/>
                <a:gd name="connsiteX1800" fmla="*/ 1724730 w 1830590"/>
                <a:gd name="connsiteY1800" fmla="*/ 1285875 h 2366371"/>
                <a:gd name="connsiteX1801" fmla="*/ 1724730 w 1830590"/>
                <a:gd name="connsiteY1801" fmla="*/ 1187644 h 2366371"/>
                <a:gd name="connsiteX1802" fmla="*/ 1821656 w 1830590"/>
                <a:gd name="connsiteY1802" fmla="*/ 1187644 h 2366371"/>
                <a:gd name="connsiteX1803" fmla="*/ 1821656 w 1830590"/>
                <a:gd name="connsiteY1803" fmla="*/ 1285875 h 2366371"/>
                <a:gd name="connsiteX1804" fmla="*/ 1724730 w 1830590"/>
                <a:gd name="connsiteY1804" fmla="*/ 1285875 h 2366371"/>
                <a:gd name="connsiteX1805" fmla="*/ 1821656 w 1830590"/>
                <a:gd name="connsiteY1805" fmla="*/ 1178719 h 2366371"/>
                <a:gd name="connsiteX1806" fmla="*/ 1724730 w 1830590"/>
                <a:gd name="connsiteY1806" fmla="*/ 1178719 h 2366371"/>
                <a:gd name="connsiteX1807" fmla="*/ 1724730 w 1830590"/>
                <a:gd name="connsiteY1807" fmla="*/ 1080487 h 2366371"/>
                <a:gd name="connsiteX1808" fmla="*/ 1821656 w 1830590"/>
                <a:gd name="connsiteY1808" fmla="*/ 1080487 h 2366371"/>
                <a:gd name="connsiteX1809" fmla="*/ 1821656 w 1830590"/>
                <a:gd name="connsiteY1809" fmla="*/ 1178719 h 2366371"/>
                <a:gd name="connsiteX1810" fmla="*/ 1724730 w 1830590"/>
                <a:gd name="connsiteY1810" fmla="*/ 1071562 h 2366371"/>
                <a:gd name="connsiteX1811" fmla="*/ 1724730 w 1830590"/>
                <a:gd name="connsiteY1811" fmla="*/ 973331 h 2366371"/>
                <a:gd name="connsiteX1812" fmla="*/ 1821656 w 1830590"/>
                <a:gd name="connsiteY1812" fmla="*/ 973331 h 2366371"/>
                <a:gd name="connsiteX1813" fmla="*/ 1821656 w 1830590"/>
                <a:gd name="connsiteY1813" fmla="*/ 1071562 h 2366371"/>
                <a:gd name="connsiteX1814" fmla="*/ 1724730 w 1830590"/>
                <a:gd name="connsiteY1814" fmla="*/ 1071562 h 2366371"/>
                <a:gd name="connsiteX1815" fmla="*/ 1821656 w 1830590"/>
                <a:gd name="connsiteY1815" fmla="*/ 964406 h 2366371"/>
                <a:gd name="connsiteX1816" fmla="*/ 1724730 w 1830590"/>
                <a:gd name="connsiteY1816" fmla="*/ 964406 h 2366371"/>
                <a:gd name="connsiteX1817" fmla="*/ 1724730 w 1830590"/>
                <a:gd name="connsiteY1817" fmla="*/ 866175 h 2366371"/>
                <a:gd name="connsiteX1818" fmla="*/ 1821656 w 1830590"/>
                <a:gd name="connsiteY1818" fmla="*/ 866175 h 2366371"/>
                <a:gd name="connsiteX1819" fmla="*/ 1821656 w 1830590"/>
                <a:gd name="connsiteY1819" fmla="*/ 964406 h 2366371"/>
                <a:gd name="connsiteX1820" fmla="*/ 1724730 w 1830590"/>
                <a:gd name="connsiteY1820" fmla="*/ 857250 h 2366371"/>
                <a:gd name="connsiteX1821" fmla="*/ 1724730 w 1830590"/>
                <a:gd name="connsiteY1821" fmla="*/ 759019 h 2366371"/>
                <a:gd name="connsiteX1822" fmla="*/ 1821656 w 1830590"/>
                <a:gd name="connsiteY1822" fmla="*/ 759019 h 2366371"/>
                <a:gd name="connsiteX1823" fmla="*/ 1821656 w 1830590"/>
                <a:gd name="connsiteY1823" fmla="*/ 857250 h 2366371"/>
                <a:gd name="connsiteX1824" fmla="*/ 1724730 w 1830590"/>
                <a:gd name="connsiteY1824" fmla="*/ 857250 h 2366371"/>
                <a:gd name="connsiteX1825" fmla="*/ 1821656 w 1830590"/>
                <a:gd name="connsiteY1825" fmla="*/ 750094 h 2366371"/>
                <a:gd name="connsiteX1826" fmla="*/ 1724730 w 1830590"/>
                <a:gd name="connsiteY1826" fmla="*/ 750094 h 2366371"/>
                <a:gd name="connsiteX1827" fmla="*/ 1724730 w 1830590"/>
                <a:gd name="connsiteY1827" fmla="*/ 651862 h 2366371"/>
                <a:gd name="connsiteX1828" fmla="*/ 1821656 w 1830590"/>
                <a:gd name="connsiteY1828" fmla="*/ 651862 h 2366371"/>
                <a:gd name="connsiteX1829" fmla="*/ 1821656 w 1830590"/>
                <a:gd name="connsiteY1829" fmla="*/ 750094 h 2366371"/>
                <a:gd name="connsiteX1830" fmla="*/ 1724730 w 1830590"/>
                <a:gd name="connsiteY1830" fmla="*/ 642938 h 2366371"/>
                <a:gd name="connsiteX1831" fmla="*/ 1724730 w 1830590"/>
                <a:gd name="connsiteY1831" fmla="*/ 544706 h 2366371"/>
                <a:gd name="connsiteX1832" fmla="*/ 1821656 w 1830590"/>
                <a:gd name="connsiteY1832" fmla="*/ 544706 h 2366371"/>
                <a:gd name="connsiteX1833" fmla="*/ 1821656 w 1830590"/>
                <a:gd name="connsiteY1833" fmla="*/ 642938 h 2366371"/>
                <a:gd name="connsiteX1834" fmla="*/ 1724730 w 1830590"/>
                <a:gd name="connsiteY1834" fmla="*/ 642938 h 2366371"/>
                <a:gd name="connsiteX1835" fmla="*/ 1821656 w 1830590"/>
                <a:gd name="connsiteY1835" fmla="*/ 535781 h 2366371"/>
                <a:gd name="connsiteX1836" fmla="*/ 1724730 w 1830590"/>
                <a:gd name="connsiteY1836" fmla="*/ 535781 h 2366371"/>
                <a:gd name="connsiteX1837" fmla="*/ 1724730 w 1830590"/>
                <a:gd name="connsiteY1837" fmla="*/ 437550 h 2366371"/>
                <a:gd name="connsiteX1838" fmla="*/ 1821656 w 1830590"/>
                <a:gd name="connsiteY1838" fmla="*/ 437550 h 2366371"/>
                <a:gd name="connsiteX1839" fmla="*/ 1821656 w 1830590"/>
                <a:gd name="connsiteY1839" fmla="*/ 535781 h 2366371"/>
                <a:gd name="connsiteX1840" fmla="*/ 1724730 w 1830590"/>
                <a:gd name="connsiteY1840" fmla="*/ 428625 h 2366371"/>
                <a:gd name="connsiteX1841" fmla="*/ 1724730 w 1830590"/>
                <a:gd name="connsiteY1841" fmla="*/ 330394 h 2366371"/>
                <a:gd name="connsiteX1842" fmla="*/ 1821656 w 1830590"/>
                <a:gd name="connsiteY1842" fmla="*/ 330394 h 2366371"/>
                <a:gd name="connsiteX1843" fmla="*/ 1821656 w 1830590"/>
                <a:gd name="connsiteY1843" fmla="*/ 428625 h 2366371"/>
                <a:gd name="connsiteX1844" fmla="*/ 1724730 w 1830590"/>
                <a:gd name="connsiteY1844" fmla="*/ 428625 h 2366371"/>
                <a:gd name="connsiteX1845" fmla="*/ 1821656 w 1830590"/>
                <a:gd name="connsiteY1845" fmla="*/ 321469 h 2366371"/>
                <a:gd name="connsiteX1846" fmla="*/ 1724730 w 1830590"/>
                <a:gd name="connsiteY1846" fmla="*/ 321469 h 2366371"/>
                <a:gd name="connsiteX1847" fmla="*/ 1724730 w 1830590"/>
                <a:gd name="connsiteY1847" fmla="*/ 223237 h 2366371"/>
                <a:gd name="connsiteX1848" fmla="*/ 1821656 w 1830590"/>
                <a:gd name="connsiteY1848" fmla="*/ 223237 h 2366371"/>
                <a:gd name="connsiteX1849" fmla="*/ 1821656 w 1830590"/>
                <a:gd name="connsiteY1849" fmla="*/ 321469 h 2366371"/>
                <a:gd name="connsiteX1850" fmla="*/ 1724730 w 1830590"/>
                <a:gd name="connsiteY1850" fmla="*/ 214313 h 2366371"/>
                <a:gd name="connsiteX1851" fmla="*/ 1724730 w 1830590"/>
                <a:gd name="connsiteY1851" fmla="*/ 116081 h 2366371"/>
                <a:gd name="connsiteX1852" fmla="*/ 1821656 w 1830590"/>
                <a:gd name="connsiteY1852" fmla="*/ 116081 h 2366371"/>
                <a:gd name="connsiteX1853" fmla="*/ 1821656 w 1830590"/>
                <a:gd name="connsiteY1853" fmla="*/ 214313 h 2366371"/>
                <a:gd name="connsiteX1854" fmla="*/ 1724730 w 1830590"/>
                <a:gd name="connsiteY1854" fmla="*/ 214313 h 2366371"/>
                <a:gd name="connsiteX1855" fmla="*/ 1821656 w 1830590"/>
                <a:gd name="connsiteY1855" fmla="*/ 107156 h 2366371"/>
                <a:gd name="connsiteX1856" fmla="*/ 1724730 w 1830590"/>
                <a:gd name="connsiteY1856" fmla="*/ 107156 h 2366371"/>
                <a:gd name="connsiteX1857" fmla="*/ 1724730 w 1830590"/>
                <a:gd name="connsiteY1857" fmla="*/ 8925 h 2366371"/>
                <a:gd name="connsiteX1858" fmla="*/ 1821656 w 1830590"/>
                <a:gd name="connsiteY1858" fmla="*/ 8925 h 2366371"/>
                <a:gd name="connsiteX1859" fmla="*/ 1821656 w 1830590"/>
                <a:gd name="connsiteY1859" fmla="*/ 107156 h 2366371"/>
                <a:gd name="connsiteX1860" fmla="*/ 108452 w 1830590"/>
                <a:gd name="connsiteY1860" fmla="*/ 8925 h 2366371"/>
                <a:gd name="connsiteX1861" fmla="*/ 108452 w 1830590"/>
                <a:gd name="connsiteY1861" fmla="*/ 107156 h 2366371"/>
                <a:gd name="connsiteX1862" fmla="*/ 8925 w 1830590"/>
                <a:gd name="connsiteY1862" fmla="*/ 107156 h 2366371"/>
                <a:gd name="connsiteX1863" fmla="*/ 8925 w 1830590"/>
                <a:gd name="connsiteY1863" fmla="*/ 8925 h 2366371"/>
                <a:gd name="connsiteX1864" fmla="*/ 108452 w 1830590"/>
                <a:gd name="connsiteY1864" fmla="*/ 8925 h 2366371"/>
                <a:gd name="connsiteX1865" fmla="*/ 8925 w 1830590"/>
                <a:gd name="connsiteY1865" fmla="*/ 2259206 h 2366371"/>
                <a:gd name="connsiteX1866" fmla="*/ 108452 w 1830590"/>
                <a:gd name="connsiteY1866" fmla="*/ 2259206 h 2366371"/>
                <a:gd name="connsiteX1867" fmla="*/ 108452 w 1830590"/>
                <a:gd name="connsiteY1867" fmla="*/ 2357437 h 2366371"/>
                <a:gd name="connsiteX1868" fmla="*/ 8925 w 1830590"/>
                <a:gd name="connsiteY1868" fmla="*/ 2357437 h 2366371"/>
                <a:gd name="connsiteX1869" fmla="*/ 8925 w 1830590"/>
                <a:gd name="connsiteY1869" fmla="*/ 2259206 h 2366371"/>
                <a:gd name="connsiteX1870" fmla="*/ 1724730 w 1830590"/>
                <a:gd name="connsiteY1870" fmla="*/ 2357437 h 2366371"/>
                <a:gd name="connsiteX1871" fmla="*/ 1724730 w 1830590"/>
                <a:gd name="connsiteY1871" fmla="*/ 2259206 h 2366371"/>
                <a:gd name="connsiteX1872" fmla="*/ 1821656 w 1830590"/>
                <a:gd name="connsiteY1872" fmla="*/ 2259206 h 2366371"/>
                <a:gd name="connsiteX1873" fmla="*/ 1821656 w 1830590"/>
                <a:gd name="connsiteY1873" fmla="*/ 2357437 h 2366371"/>
                <a:gd name="connsiteX1874" fmla="*/ 1724730 w 1830590"/>
                <a:gd name="connsiteY1874" fmla="*/ 2357437 h 236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</a:cxnLst>
              <a:rect l="l" t="t" r="r" b="b"/>
              <a:pathLst>
                <a:path w="1830590" h="2366371">
                  <a:moveTo>
                    <a:pt x="0" y="0"/>
                  </a:moveTo>
                  <a:lnTo>
                    <a:pt x="0" y="2366372"/>
                  </a:lnTo>
                  <a:lnTo>
                    <a:pt x="1830591" y="2366372"/>
                  </a:lnTo>
                  <a:lnTo>
                    <a:pt x="1830591" y="0"/>
                  </a:lnTo>
                  <a:lnTo>
                    <a:pt x="0" y="0"/>
                  </a:lnTo>
                  <a:close/>
                  <a:moveTo>
                    <a:pt x="867480" y="1500187"/>
                  </a:moveTo>
                  <a:lnTo>
                    <a:pt x="867480" y="1401956"/>
                  </a:lnTo>
                  <a:lnTo>
                    <a:pt x="965711" y="1401956"/>
                  </a:lnTo>
                  <a:lnTo>
                    <a:pt x="965711" y="1500187"/>
                  </a:lnTo>
                  <a:lnTo>
                    <a:pt x="867480" y="1500187"/>
                  </a:lnTo>
                  <a:close/>
                  <a:moveTo>
                    <a:pt x="965702" y="1509112"/>
                  </a:moveTo>
                  <a:lnTo>
                    <a:pt x="965702" y="1607344"/>
                  </a:lnTo>
                  <a:lnTo>
                    <a:pt x="867470" y="1607344"/>
                  </a:lnTo>
                  <a:lnTo>
                    <a:pt x="867470" y="1509112"/>
                  </a:lnTo>
                  <a:lnTo>
                    <a:pt x="965702" y="1509112"/>
                  </a:lnTo>
                  <a:close/>
                  <a:moveTo>
                    <a:pt x="965702" y="866175"/>
                  </a:moveTo>
                  <a:lnTo>
                    <a:pt x="965702" y="964406"/>
                  </a:lnTo>
                  <a:lnTo>
                    <a:pt x="867470" y="964406"/>
                  </a:lnTo>
                  <a:lnTo>
                    <a:pt x="867470" y="866175"/>
                  </a:lnTo>
                  <a:lnTo>
                    <a:pt x="965702" y="866175"/>
                  </a:lnTo>
                  <a:close/>
                  <a:moveTo>
                    <a:pt x="867480" y="857250"/>
                  </a:moveTo>
                  <a:lnTo>
                    <a:pt x="867480" y="759019"/>
                  </a:lnTo>
                  <a:lnTo>
                    <a:pt x="965711" y="759019"/>
                  </a:lnTo>
                  <a:lnTo>
                    <a:pt x="965711" y="857250"/>
                  </a:lnTo>
                  <a:lnTo>
                    <a:pt x="867480" y="857250"/>
                  </a:lnTo>
                  <a:close/>
                  <a:moveTo>
                    <a:pt x="867480" y="1285875"/>
                  </a:moveTo>
                  <a:lnTo>
                    <a:pt x="867480" y="1187644"/>
                  </a:lnTo>
                  <a:lnTo>
                    <a:pt x="965711" y="1187644"/>
                  </a:lnTo>
                  <a:lnTo>
                    <a:pt x="965711" y="1285875"/>
                  </a:lnTo>
                  <a:lnTo>
                    <a:pt x="867480" y="1285875"/>
                  </a:lnTo>
                  <a:close/>
                  <a:moveTo>
                    <a:pt x="965702" y="1294800"/>
                  </a:moveTo>
                  <a:lnTo>
                    <a:pt x="965702" y="1393031"/>
                  </a:lnTo>
                  <a:lnTo>
                    <a:pt x="867470" y="1393031"/>
                  </a:lnTo>
                  <a:lnTo>
                    <a:pt x="867470" y="1294800"/>
                  </a:lnTo>
                  <a:lnTo>
                    <a:pt x="965702" y="1294800"/>
                  </a:lnTo>
                  <a:close/>
                  <a:moveTo>
                    <a:pt x="867480" y="1178719"/>
                  </a:moveTo>
                  <a:lnTo>
                    <a:pt x="867480" y="1080487"/>
                  </a:lnTo>
                  <a:lnTo>
                    <a:pt x="965711" y="1080487"/>
                  </a:lnTo>
                  <a:lnTo>
                    <a:pt x="965711" y="1178719"/>
                  </a:lnTo>
                  <a:lnTo>
                    <a:pt x="867480" y="1178719"/>
                  </a:lnTo>
                  <a:close/>
                  <a:moveTo>
                    <a:pt x="867480" y="1071562"/>
                  </a:moveTo>
                  <a:lnTo>
                    <a:pt x="867480" y="973331"/>
                  </a:lnTo>
                  <a:lnTo>
                    <a:pt x="965711" y="973331"/>
                  </a:lnTo>
                  <a:lnTo>
                    <a:pt x="965711" y="1071562"/>
                  </a:lnTo>
                  <a:lnTo>
                    <a:pt x="867480" y="1071562"/>
                  </a:lnTo>
                  <a:close/>
                  <a:moveTo>
                    <a:pt x="858546" y="964406"/>
                  </a:moveTo>
                  <a:lnTo>
                    <a:pt x="760314" y="964406"/>
                  </a:lnTo>
                  <a:lnTo>
                    <a:pt x="760314" y="866175"/>
                  </a:lnTo>
                  <a:lnTo>
                    <a:pt x="858546" y="866175"/>
                  </a:lnTo>
                  <a:lnTo>
                    <a:pt x="858546" y="964406"/>
                  </a:lnTo>
                  <a:close/>
                  <a:moveTo>
                    <a:pt x="858546" y="973331"/>
                  </a:moveTo>
                  <a:lnTo>
                    <a:pt x="858546" y="1071562"/>
                  </a:lnTo>
                  <a:lnTo>
                    <a:pt x="760314" y="1071562"/>
                  </a:lnTo>
                  <a:lnTo>
                    <a:pt x="760314" y="973331"/>
                  </a:lnTo>
                  <a:lnTo>
                    <a:pt x="858546" y="973331"/>
                  </a:lnTo>
                  <a:close/>
                  <a:moveTo>
                    <a:pt x="858546" y="1080487"/>
                  </a:moveTo>
                  <a:lnTo>
                    <a:pt x="858546" y="1178719"/>
                  </a:lnTo>
                  <a:lnTo>
                    <a:pt x="760314" y="1178719"/>
                  </a:lnTo>
                  <a:lnTo>
                    <a:pt x="760314" y="1080487"/>
                  </a:lnTo>
                  <a:lnTo>
                    <a:pt x="858546" y="1080487"/>
                  </a:lnTo>
                  <a:close/>
                  <a:moveTo>
                    <a:pt x="858546" y="1187644"/>
                  </a:moveTo>
                  <a:lnTo>
                    <a:pt x="858546" y="1285875"/>
                  </a:lnTo>
                  <a:lnTo>
                    <a:pt x="760314" y="1285875"/>
                  </a:lnTo>
                  <a:lnTo>
                    <a:pt x="760314" y="1187644"/>
                  </a:lnTo>
                  <a:lnTo>
                    <a:pt x="858546" y="1187644"/>
                  </a:lnTo>
                  <a:close/>
                  <a:moveTo>
                    <a:pt x="858546" y="1294800"/>
                  </a:moveTo>
                  <a:lnTo>
                    <a:pt x="858546" y="1393031"/>
                  </a:lnTo>
                  <a:lnTo>
                    <a:pt x="760314" y="1393031"/>
                  </a:lnTo>
                  <a:lnTo>
                    <a:pt x="760314" y="1294800"/>
                  </a:lnTo>
                  <a:lnTo>
                    <a:pt x="858546" y="1294800"/>
                  </a:lnTo>
                  <a:close/>
                  <a:moveTo>
                    <a:pt x="858546" y="1401956"/>
                  </a:moveTo>
                  <a:lnTo>
                    <a:pt x="858546" y="1500187"/>
                  </a:lnTo>
                  <a:lnTo>
                    <a:pt x="760314" y="1500187"/>
                  </a:lnTo>
                  <a:lnTo>
                    <a:pt x="760314" y="1401956"/>
                  </a:lnTo>
                  <a:lnTo>
                    <a:pt x="858546" y="1401956"/>
                  </a:lnTo>
                  <a:close/>
                  <a:moveTo>
                    <a:pt x="974636" y="1401956"/>
                  </a:moveTo>
                  <a:lnTo>
                    <a:pt x="1072867" y="1401956"/>
                  </a:lnTo>
                  <a:lnTo>
                    <a:pt x="1072867" y="1500187"/>
                  </a:lnTo>
                  <a:lnTo>
                    <a:pt x="974636" y="1500187"/>
                  </a:lnTo>
                  <a:lnTo>
                    <a:pt x="974636" y="1401956"/>
                  </a:lnTo>
                  <a:close/>
                  <a:moveTo>
                    <a:pt x="974636" y="1393031"/>
                  </a:moveTo>
                  <a:lnTo>
                    <a:pt x="974636" y="1294800"/>
                  </a:lnTo>
                  <a:lnTo>
                    <a:pt x="1072867" y="1294800"/>
                  </a:lnTo>
                  <a:lnTo>
                    <a:pt x="1072867" y="1393031"/>
                  </a:lnTo>
                  <a:lnTo>
                    <a:pt x="974636" y="1393031"/>
                  </a:lnTo>
                  <a:close/>
                  <a:moveTo>
                    <a:pt x="974636" y="1285875"/>
                  </a:moveTo>
                  <a:lnTo>
                    <a:pt x="974636" y="1187644"/>
                  </a:lnTo>
                  <a:lnTo>
                    <a:pt x="1072867" y="1187644"/>
                  </a:lnTo>
                  <a:lnTo>
                    <a:pt x="1072867" y="1285875"/>
                  </a:lnTo>
                  <a:lnTo>
                    <a:pt x="974636" y="1285875"/>
                  </a:lnTo>
                  <a:close/>
                  <a:moveTo>
                    <a:pt x="974636" y="1178719"/>
                  </a:moveTo>
                  <a:lnTo>
                    <a:pt x="974636" y="1080487"/>
                  </a:lnTo>
                  <a:lnTo>
                    <a:pt x="1072867" y="1080487"/>
                  </a:lnTo>
                  <a:lnTo>
                    <a:pt x="1072867" y="1178719"/>
                  </a:lnTo>
                  <a:lnTo>
                    <a:pt x="974636" y="1178719"/>
                  </a:lnTo>
                  <a:close/>
                  <a:moveTo>
                    <a:pt x="974636" y="1071562"/>
                  </a:moveTo>
                  <a:lnTo>
                    <a:pt x="974636" y="973331"/>
                  </a:lnTo>
                  <a:lnTo>
                    <a:pt x="1072867" y="973331"/>
                  </a:lnTo>
                  <a:lnTo>
                    <a:pt x="1072867" y="1071562"/>
                  </a:lnTo>
                  <a:lnTo>
                    <a:pt x="974636" y="1071562"/>
                  </a:lnTo>
                  <a:close/>
                  <a:moveTo>
                    <a:pt x="974636" y="964406"/>
                  </a:moveTo>
                  <a:lnTo>
                    <a:pt x="974636" y="866175"/>
                  </a:lnTo>
                  <a:lnTo>
                    <a:pt x="1072867" y="866175"/>
                  </a:lnTo>
                  <a:lnTo>
                    <a:pt x="1072867" y="964406"/>
                  </a:lnTo>
                  <a:lnTo>
                    <a:pt x="974636" y="964406"/>
                  </a:lnTo>
                  <a:close/>
                  <a:moveTo>
                    <a:pt x="974636" y="857250"/>
                  </a:moveTo>
                  <a:lnTo>
                    <a:pt x="974636" y="759019"/>
                  </a:lnTo>
                  <a:lnTo>
                    <a:pt x="1072867" y="759019"/>
                  </a:lnTo>
                  <a:lnTo>
                    <a:pt x="1072867" y="857250"/>
                  </a:lnTo>
                  <a:lnTo>
                    <a:pt x="974636" y="857250"/>
                  </a:lnTo>
                  <a:close/>
                  <a:moveTo>
                    <a:pt x="974636" y="750094"/>
                  </a:moveTo>
                  <a:lnTo>
                    <a:pt x="974636" y="651862"/>
                  </a:lnTo>
                  <a:lnTo>
                    <a:pt x="1072867" y="651862"/>
                  </a:lnTo>
                  <a:lnTo>
                    <a:pt x="1072867" y="750094"/>
                  </a:lnTo>
                  <a:lnTo>
                    <a:pt x="974636" y="750094"/>
                  </a:lnTo>
                  <a:close/>
                  <a:moveTo>
                    <a:pt x="965702" y="750094"/>
                  </a:moveTo>
                  <a:lnTo>
                    <a:pt x="867470" y="750094"/>
                  </a:lnTo>
                  <a:lnTo>
                    <a:pt x="867470" y="651862"/>
                  </a:lnTo>
                  <a:lnTo>
                    <a:pt x="965702" y="651862"/>
                  </a:lnTo>
                  <a:lnTo>
                    <a:pt x="965702" y="750094"/>
                  </a:lnTo>
                  <a:close/>
                  <a:moveTo>
                    <a:pt x="858546" y="750094"/>
                  </a:moveTo>
                  <a:lnTo>
                    <a:pt x="760314" y="750094"/>
                  </a:lnTo>
                  <a:lnTo>
                    <a:pt x="760314" y="651862"/>
                  </a:lnTo>
                  <a:lnTo>
                    <a:pt x="858546" y="651862"/>
                  </a:lnTo>
                  <a:lnTo>
                    <a:pt x="858546" y="750094"/>
                  </a:lnTo>
                  <a:close/>
                  <a:moveTo>
                    <a:pt x="858546" y="759019"/>
                  </a:moveTo>
                  <a:lnTo>
                    <a:pt x="858546" y="857250"/>
                  </a:lnTo>
                  <a:lnTo>
                    <a:pt x="760314" y="857250"/>
                  </a:lnTo>
                  <a:lnTo>
                    <a:pt x="760314" y="759019"/>
                  </a:lnTo>
                  <a:lnTo>
                    <a:pt x="858546" y="759019"/>
                  </a:lnTo>
                  <a:close/>
                  <a:moveTo>
                    <a:pt x="751389" y="857250"/>
                  </a:moveTo>
                  <a:lnTo>
                    <a:pt x="653158" y="857250"/>
                  </a:lnTo>
                  <a:lnTo>
                    <a:pt x="653158" y="759019"/>
                  </a:lnTo>
                  <a:lnTo>
                    <a:pt x="751389" y="759019"/>
                  </a:lnTo>
                  <a:lnTo>
                    <a:pt x="751389" y="857250"/>
                  </a:lnTo>
                  <a:close/>
                  <a:moveTo>
                    <a:pt x="751389" y="866175"/>
                  </a:moveTo>
                  <a:lnTo>
                    <a:pt x="751389" y="964406"/>
                  </a:lnTo>
                  <a:lnTo>
                    <a:pt x="653158" y="964406"/>
                  </a:lnTo>
                  <a:lnTo>
                    <a:pt x="653158" y="866175"/>
                  </a:lnTo>
                  <a:lnTo>
                    <a:pt x="751389" y="866175"/>
                  </a:lnTo>
                  <a:close/>
                  <a:moveTo>
                    <a:pt x="751389" y="973331"/>
                  </a:moveTo>
                  <a:lnTo>
                    <a:pt x="751389" y="1071562"/>
                  </a:lnTo>
                  <a:lnTo>
                    <a:pt x="653158" y="1071562"/>
                  </a:lnTo>
                  <a:lnTo>
                    <a:pt x="653158" y="973331"/>
                  </a:lnTo>
                  <a:lnTo>
                    <a:pt x="751389" y="973331"/>
                  </a:lnTo>
                  <a:close/>
                  <a:moveTo>
                    <a:pt x="751389" y="1080487"/>
                  </a:moveTo>
                  <a:lnTo>
                    <a:pt x="751389" y="1178719"/>
                  </a:lnTo>
                  <a:lnTo>
                    <a:pt x="653158" y="1178719"/>
                  </a:lnTo>
                  <a:lnTo>
                    <a:pt x="653158" y="1080487"/>
                  </a:lnTo>
                  <a:lnTo>
                    <a:pt x="751389" y="1080487"/>
                  </a:lnTo>
                  <a:close/>
                  <a:moveTo>
                    <a:pt x="751389" y="1187644"/>
                  </a:moveTo>
                  <a:lnTo>
                    <a:pt x="751389" y="1285875"/>
                  </a:lnTo>
                  <a:lnTo>
                    <a:pt x="653158" y="1285875"/>
                  </a:lnTo>
                  <a:lnTo>
                    <a:pt x="653158" y="1187644"/>
                  </a:lnTo>
                  <a:lnTo>
                    <a:pt x="751389" y="1187644"/>
                  </a:lnTo>
                  <a:close/>
                  <a:moveTo>
                    <a:pt x="751389" y="1294800"/>
                  </a:moveTo>
                  <a:lnTo>
                    <a:pt x="751389" y="1393031"/>
                  </a:lnTo>
                  <a:lnTo>
                    <a:pt x="653158" y="1393031"/>
                  </a:lnTo>
                  <a:lnTo>
                    <a:pt x="653158" y="1294800"/>
                  </a:lnTo>
                  <a:lnTo>
                    <a:pt x="751389" y="1294800"/>
                  </a:lnTo>
                  <a:close/>
                  <a:moveTo>
                    <a:pt x="751389" y="1401956"/>
                  </a:moveTo>
                  <a:lnTo>
                    <a:pt x="751389" y="1500187"/>
                  </a:lnTo>
                  <a:lnTo>
                    <a:pt x="653158" y="1500187"/>
                  </a:lnTo>
                  <a:lnTo>
                    <a:pt x="653158" y="1401956"/>
                  </a:lnTo>
                  <a:lnTo>
                    <a:pt x="751389" y="1401956"/>
                  </a:lnTo>
                  <a:close/>
                  <a:moveTo>
                    <a:pt x="751389" y="1509112"/>
                  </a:moveTo>
                  <a:lnTo>
                    <a:pt x="751389" y="1607344"/>
                  </a:lnTo>
                  <a:lnTo>
                    <a:pt x="653158" y="1607344"/>
                  </a:lnTo>
                  <a:lnTo>
                    <a:pt x="653158" y="1509112"/>
                  </a:lnTo>
                  <a:lnTo>
                    <a:pt x="751389" y="1509112"/>
                  </a:lnTo>
                  <a:close/>
                  <a:moveTo>
                    <a:pt x="760324" y="1509112"/>
                  </a:moveTo>
                  <a:lnTo>
                    <a:pt x="858555" y="1509112"/>
                  </a:lnTo>
                  <a:lnTo>
                    <a:pt x="858555" y="1607344"/>
                  </a:lnTo>
                  <a:lnTo>
                    <a:pt x="760324" y="1607344"/>
                  </a:lnTo>
                  <a:lnTo>
                    <a:pt x="760324" y="1509112"/>
                  </a:lnTo>
                  <a:close/>
                  <a:moveTo>
                    <a:pt x="858546" y="1616269"/>
                  </a:moveTo>
                  <a:lnTo>
                    <a:pt x="858546" y="1714500"/>
                  </a:lnTo>
                  <a:lnTo>
                    <a:pt x="760314" y="1714500"/>
                  </a:lnTo>
                  <a:lnTo>
                    <a:pt x="760314" y="1616269"/>
                  </a:lnTo>
                  <a:lnTo>
                    <a:pt x="858546" y="1616269"/>
                  </a:lnTo>
                  <a:close/>
                  <a:moveTo>
                    <a:pt x="867480" y="1616269"/>
                  </a:moveTo>
                  <a:lnTo>
                    <a:pt x="965711" y="1616269"/>
                  </a:lnTo>
                  <a:lnTo>
                    <a:pt x="965711" y="1714500"/>
                  </a:lnTo>
                  <a:lnTo>
                    <a:pt x="867480" y="1714500"/>
                  </a:lnTo>
                  <a:lnTo>
                    <a:pt x="867480" y="1616269"/>
                  </a:lnTo>
                  <a:close/>
                  <a:moveTo>
                    <a:pt x="974636" y="1616269"/>
                  </a:moveTo>
                  <a:lnTo>
                    <a:pt x="1072867" y="1616269"/>
                  </a:lnTo>
                  <a:lnTo>
                    <a:pt x="1072867" y="1714500"/>
                  </a:lnTo>
                  <a:lnTo>
                    <a:pt x="974636" y="1714500"/>
                  </a:lnTo>
                  <a:lnTo>
                    <a:pt x="974636" y="1616269"/>
                  </a:lnTo>
                  <a:close/>
                  <a:moveTo>
                    <a:pt x="974636" y="1607344"/>
                  </a:moveTo>
                  <a:lnTo>
                    <a:pt x="974636" y="1509112"/>
                  </a:lnTo>
                  <a:lnTo>
                    <a:pt x="1072867" y="1509112"/>
                  </a:lnTo>
                  <a:lnTo>
                    <a:pt x="1072867" y="1607344"/>
                  </a:lnTo>
                  <a:lnTo>
                    <a:pt x="974636" y="1607344"/>
                  </a:lnTo>
                  <a:close/>
                  <a:moveTo>
                    <a:pt x="1081792" y="1509112"/>
                  </a:moveTo>
                  <a:lnTo>
                    <a:pt x="1180024" y="1509112"/>
                  </a:lnTo>
                  <a:lnTo>
                    <a:pt x="1180024" y="1607344"/>
                  </a:lnTo>
                  <a:lnTo>
                    <a:pt x="1081792" y="1607344"/>
                  </a:lnTo>
                  <a:lnTo>
                    <a:pt x="1081792" y="1509112"/>
                  </a:lnTo>
                  <a:close/>
                  <a:moveTo>
                    <a:pt x="1081792" y="1500187"/>
                  </a:moveTo>
                  <a:lnTo>
                    <a:pt x="1081792" y="1401956"/>
                  </a:lnTo>
                  <a:lnTo>
                    <a:pt x="1180024" y="1401956"/>
                  </a:lnTo>
                  <a:lnTo>
                    <a:pt x="1180024" y="1500187"/>
                  </a:lnTo>
                  <a:lnTo>
                    <a:pt x="1081792" y="1500187"/>
                  </a:lnTo>
                  <a:close/>
                  <a:moveTo>
                    <a:pt x="1081792" y="1393031"/>
                  </a:moveTo>
                  <a:lnTo>
                    <a:pt x="1081792" y="1294800"/>
                  </a:lnTo>
                  <a:lnTo>
                    <a:pt x="1180024" y="1294800"/>
                  </a:lnTo>
                  <a:lnTo>
                    <a:pt x="1180024" y="1393031"/>
                  </a:lnTo>
                  <a:lnTo>
                    <a:pt x="1081792" y="1393031"/>
                  </a:lnTo>
                  <a:close/>
                  <a:moveTo>
                    <a:pt x="1081792" y="1285875"/>
                  </a:moveTo>
                  <a:lnTo>
                    <a:pt x="1081792" y="1187644"/>
                  </a:lnTo>
                  <a:lnTo>
                    <a:pt x="1180024" y="1187644"/>
                  </a:lnTo>
                  <a:lnTo>
                    <a:pt x="1180024" y="1285875"/>
                  </a:lnTo>
                  <a:lnTo>
                    <a:pt x="1081792" y="1285875"/>
                  </a:lnTo>
                  <a:close/>
                  <a:moveTo>
                    <a:pt x="1081792" y="1178719"/>
                  </a:moveTo>
                  <a:lnTo>
                    <a:pt x="1081792" y="1080487"/>
                  </a:lnTo>
                  <a:lnTo>
                    <a:pt x="1180024" y="1080487"/>
                  </a:lnTo>
                  <a:lnTo>
                    <a:pt x="1180024" y="1178719"/>
                  </a:lnTo>
                  <a:lnTo>
                    <a:pt x="1081792" y="1178719"/>
                  </a:lnTo>
                  <a:close/>
                  <a:moveTo>
                    <a:pt x="1081792" y="1071562"/>
                  </a:moveTo>
                  <a:lnTo>
                    <a:pt x="1081792" y="973331"/>
                  </a:lnTo>
                  <a:lnTo>
                    <a:pt x="1180024" y="973331"/>
                  </a:lnTo>
                  <a:lnTo>
                    <a:pt x="1180024" y="1071562"/>
                  </a:lnTo>
                  <a:lnTo>
                    <a:pt x="1081792" y="1071562"/>
                  </a:lnTo>
                  <a:close/>
                  <a:moveTo>
                    <a:pt x="1081792" y="964406"/>
                  </a:moveTo>
                  <a:lnTo>
                    <a:pt x="1081792" y="866175"/>
                  </a:lnTo>
                  <a:lnTo>
                    <a:pt x="1180024" y="866175"/>
                  </a:lnTo>
                  <a:lnTo>
                    <a:pt x="1180024" y="964406"/>
                  </a:lnTo>
                  <a:lnTo>
                    <a:pt x="1081792" y="964406"/>
                  </a:lnTo>
                  <a:close/>
                  <a:moveTo>
                    <a:pt x="1081792" y="857250"/>
                  </a:moveTo>
                  <a:lnTo>
                    <a:pt x="1081792" y="759019"/>
                  </a:lnTo>
                  <a:lnTo>
                    <a:pt x="1180024" y="759019"/>
                  </a:lnTo>
                  <a:lnTo>
                    <a:pt x="1180024" y="857250"/>
                  </a:lnTo>
                  <a:lnTo>
                    <a:pt x="1081792" y="857250"/>
                  </a:lnTo>
                  <a:close/>
                  <a:moveTo>
                    <a:pt x="1081792" y="750094"/>
                  </a:moveTo>
                  <a:lnTo>
                    <a:pt x="1081792" y="651862"/>
                  </a:lnTo>
                  <a:lnTo>
                    <a:pt x="1180024" y="651862"/>
                  </a:lnTo>
                  <a:lnTo>
                    <a:pt x="1180024" y="750094"/>
                  </a:lnTo>
                  <a:lnTo>
                    <a:pt x="1081792" y="750094"/>
                  </a:lnTo>
                  <a:close/>
                  <a:moveTo>
                    <a:pt x="1081792" y="642938"/>
                  </a:moveTo>
                  <a:lnTo>
                    <a:pt x="1081792" y="544706"/>
                  </a:lnTo>
                  <a:lnTo>
                    <a:pt x="1180024" y="544706"/>
                  </a:lnTo>
                  <a:lnTo>
                    <a:pt x="1180024" y="642938"/>
                  </a:lnTo>
                  <a:lnTo>
                    <a:pt x="1081792" y="642938"/>
                  </a:lnTo>
                  <a:close/>
                  <a:moveTo>
                    <a:pt x="1072858" y="642938"/>
                  </a:moveTo>
                  <a:lnTo>
                    <a:pt x="974627" y="642938"/>
                  </a:lnTo>
                  <a:lnTo>
                    <a:pt x="974627" y="544706"/>
                  </a:lnTo>
                  <a:lnTo>
                    <a:pt x="1072858" y="544706"/>
                  </a:lnTo>
                  <a:lnTo>
                    <a:pt x="1072858" y="642938"/>
                  </a:lnTo>
                  <a:close/>
                  <a:moveTo>
                    <a:pt x="965702" y="642938"/>
                  </a:moveTo>
                  <a:lnTo>
                    <a:pt x="867470" y="642938"/>
                  </a:lnTo>
                  <a:lnTo>
                    <a:pt x="867470" y="544706"/>
                  </a:lnTo>
                  <a:lnTo>
                    <a:pt x="965702" y="544706"/>
                  </a:lnTo>
                  <a:lnTo>
                    <a:pt x="965702" y="642938"/>
                  </a:lnTo>
                  <a:close/>
                  <a:moveTo>
                    <a:pt x="858546" y="642938"/>
                  </a:moveTo>
                  <a:lnTo>
                    <a:pt x="760314" y="642938"/>
                  </a:lnTo>
                  <a:lnTo>
                    <a:pt x="760314" y="544706"/>
                  </a:lnTo>
                  <a:lnTo>
                    <a:pt x="858546" y="544706"/>
                  </a:lnTo>
                  <a:lnTo>
                    <a:pt x="858546" y="642938"/>
                  </a:lnTo>
                  <a:close/>
                  <a:moveTo>
                    <a:pt x="751389" y="642938"/>
                  </a:moveTo>
                  <a:lnTo>
                    <a:pt x="653158" y="642938"/>
                  </a:lnTo>
                  <a:lnTo>
                    <a:pt x="653158" y="544706"/>
                  </a:lnTo>
                  <a:lnTo>
                    <a:pt x="751389" y="544706"/>
                  </a:lnTo>
                  <a:lnTo>
                    <a:pt x="751389" y="642938"/>
                  </a:lnTo>
                  <a:close/>
                  <a:moveTo>
                    <a:pt x="751389" y="651862"/>
                  </a:moveTo>
                  <a:lnTo>
                    <a:pt x="751389" y="750094"/>
                  </a:lnTo>
                  <a:lnTo>
                    <a:pt x="653158" y="750094"/>
                  </a:lnTo>
                  <a:lnTo>
                    <a:pt x="653158" y="651862"/>
                  </a:lnTo>
                  <a:lnTo>
                    <a:pt x="751389" y="651862"/>
                  </a:lnTo>
                  <a:close/>
                  <a:moveTo>
                    <a:pt x="644233" y="750094"/>
                  </a:moveTo>
                  <a:lnTo>
                    <a:pt x="546002" y="750094"/>
                  </a:lnTo>
                  <a:lnTo>
                    <a:pt x="546002" y="651862"/>
                  </a:lnTo>
                  <a:lnTo>
                    <a:pt x="644233" y="651862"/>
                  </a:lnTo>
                  <a:lnTo>
                    <a:pt x="644233" y="750094"/>
                  </a:lnTo>
                  <a:close/>
                  <a:moveTo>
                    <a:pt x="644233" y="759019"/>
                  </a:moveTo>
                  <a:lnTo>
                    <a:pt x="644233" y="857250"/>
                  </a:lnTo>
                  <a:lnTo>
                    <a:pt x="546002" y="857250"/>
                  </a:lnTo>
                  <a:lnTo>
                    <a:pt x="546002" y="759019"/>
                  </a:lnTo>
                  <a:lnTo>
                    <a:pt x="644233" y="759019"/>
                  </a:lnTo>
                  <a:close/>
                  <a:moveTo>
                    <a:pt x="644233" y="866175"/>
                  </a:moveTo>
                  <a:lnTo>
                    <a:pt x="644233" y="964406"/>
                  </a:lnTo>
                  <a:lnTo>
                    <a:pt x="546002" y="964406"/>
                  </a:lnTo>
                  <a:lnTo>
                    <a:pt x="546002" y="866175"/>
                  </a:lnTo>
                  <a:lnTo>
                    <a:pt x="644233" y="866175"/>
                  </a:lnTo>
                  <a:close/>
                  <a:moveTo>
                    <a:pt x="644233" y="973331"/>
                  </a:moveTo>
                  <a:lnTo>
                    <a:pt x="644233" y="1071562"/>
                  </a:lnTo>
                  <a:lnTo>
                    <a:pt x="546002" y="1071562"/>
                  </a:lnTo>
                  <a:lnTo>
                    <a:pt x="546002" y="973331"/>
                  </a:lnTo>
                  <a:lnTo>
                    <a:pt x="644233" y="973331"/>
                  </a:lnTo>
                  <a:close/>
                  <a:moveTo>
                    <a:pt x="644233" y="1080487"/>
                  </a:moveTo>
                  <a:lnTo>
                    <a:pt x="644233" y="1178719"/>
                  </a:lnTo>
                  <a:lnTo>
                    <a:pt x="546002" y="1178719"/>
                  </a:lnTo>
                  <a:lnTo>
                    <a:pt x="546002" y="1080487"/>
                  </a:lnTo>
                  <a:lnTo>
                    <a:pt x="644233" y="1080487"/>
                  </a:lnTo>
                  <a:close/>
                  <a:moveTo>
                    <a:pt x="644233" y="1187644"/>
                  </a:moveTo>
                  <a:lnTo>
                    <a:pt x="644233" y="1285875"/>
                  </a:lnTo>
                  <a:lnTo>
                    <a:pt x="546002" y="1285875"/>
                  </a:lnTo>
                  <a:lnTo>
                    <a:pt x="546002" y="1187644"/>
                  </a:lnTo>
                  <a:lnTo>
                    <a:pt x="644233" y="1187644"/>
                  </a:lnTo>
                  <a:close/>
                  <a:moveTo>
                    <a:pt x="644233" y="1294800"/>
                  </a:moveTo>
                  <a:lnTo>
                    <a:pt x="644233" y="1393031"/>
                  </a:lnTo>
                  <a:lnTo>
                    <a:pt x="546002" y="1393031"/>
                  </a:lnTo>
                  <a:lnTo>
                    <a:pt x="546002" y="1294800"/>
                  </a:lnTo>
                  <a:lnTo>
                    <a:pt x="644233" y="1294800"/>
                  </a:lnTo>
                  <a:close/>
                  <a:moveTo>
                    <a:pt x="644233" y="1401956"/>
                  </a:moveTo>
                  <a:lnTo>
                    <a:pt x="644233" y="1500187"/>
                  </a:lnTo>
                  <a:lnTo>
                    <a:pt x="546002" y="1500187"/>
                  </a:lnTo>
                  <a:lnTo>
                    <a:pt x="546002" y="1401956"/>
                  </a:lnTo>
                  <a:lnTo>
                    <a:pt x="644233" y="1401956"/>
                  </a:lnTo>
                  <a:close/>
                  <a:moveTo>
                    <a:pt x="644233" y="1509112"/>
                  </a:moveTo>
                  <a:lnTo>
                    <a:pt x="644233" y="1607344"/>
                  </a:lnTo>
                  <a:lnTo>
                    <a:pt x="546002" y="1607344"/>
                  </a:lnTo>
                  <a:lnTo>
                    <a:pt x="546002" y="1509112"/>
                  </a:lnTo>
                  <a:lnTo>
                    <a:pt x="644233" y="1509112"/>
                  </a:lnTo>
                  <a:close/>
                  <a:moveTo>
                    <a:pt x="644233" y="1616269"/>
                  </a:moveTo>
                  <a:lnTo>
                    <a:pt x="644233" y="1714500"/>
                  </a:lnTo>
                  <a:lnTo>
                    <a:pt x="546002" y="1714500"/>
                  </a:lnTo>
                  <a:lnTo>
                    <a:pt x="546002" y="1616269"/>
                  </a:lnTo>
                  <a:lnTo>
                    <a:pt x="644233" y="1616269"/>
                  </a:lnTo>
                  <a:close/>
                  <a:moveTo>
                    <a:pt x="653167" y="1616269"/>
                  </a:moveTo>
                  <a:lnTo>
                    <a:pt x="751399" y="1616269"/>
                  </a:lnTo>
                  <a:lnTo>
                    <a:pt x="751399" y="1714500"/>
                  </a:lnTo>
                  <a:lnTo>
                    <a:pt x="653167" y="1714500"/>
                  </a:lnTo>
                  <a:lnTo>
                    <a:pt x="653167" y="1616269"/>
                  </a:lnTo>
                  <a:close/>
                  <a:moveTo>
                    <a:pt x="751389" y="1723425"/>
                  </a:moveTo>
                  <a:lnTo>
                    <a:pt x="751389" y="1821656"/>
                  </a:lnTo>
                  <a:lnTo>
                    <a:pt x="653158" y="1821656"/>
                  </a:lnTo>
                  <a:lnTo>
                    <a:pt x="653158" y="1723425"/>
                  </a:lnTo>
                  <a:lnTo>
                    <a:pt x="751389" y="1723425"/>
                  </a:lnTo>
                  <a:close/>
                  <a:moveTo>
                    <a:pt x="760324" y="1723425"/>
                  </a:moveTo>
                  <a:lnTo>
                    <a:pt x="858555" y="1723425"/>
                  </a:lnTo>
                  <a:lnTo>
                    <a:pt x="858555" y="1821656"/>
                  </a:lnTo>
                  <a:lnTo>
                    <a:pt x="760324" y="1821656"/>
                  </a:lnTo>
                  <a:lnTo>
                    <a:pt x="760324" y="1723425"/>
                  </a:lnTo>
                  <a:close/>
                  <a:moveTo>
                    <a:pt x="867480" y="1723425"/>
                  </a:moveTo>
                  <a:lnTo>
                    <a:pt x="965711" y="1723425"/>
                  </a:lnTo>
                  <a:lnTo>
                    <a:pt x="965711" y="1821656"/>
                  </a:lnTo>
                  <a:lnTo>
                    <a:pt x="867480" y="1821656"/>
                  </a:lnTo>
                  <a:lnTo>
                    <a:pt x="867480" y="1723425"/>
                  </a:lnTo>
                  <a:close/>
                  <a:moveTo>
                    <a:pt x="974636" y="1723425"/>
                  </a:moveTo>
                  <a:lnTo>
                    <a:pt x="1072867" y="1723425"/>
                  </a:lnTo>
                  <a:lnTo>
                    <a:pt x="1072867" y="1821656"/>
                  </a:lnTo>
                  <a:lnTo>
                    <a:pt x="974636" y="1821656"/>
                  </a:lnTo>
                  <a:lnTo>
                    <a:pt x="974636" y="1723425"/>
                  </a:lnTo>
                  <a:close/>
                  <a:moveTo>
                    <a:pt x="1081792" y="1723425"/>
                  </a:moveTo>
                  <a:lnTo>
                    <a:pt x="1180024" y="1723425"/>
                  </a:lnTo>
                  <a:lnTo>
                    <a:pt x="1180024" y="1821656"/>
                  </a:lnTo>
                  <a:lnTo>
                    <a:pt x="1081792" y="1821656"/>
                  </a:lnTo>
                  <a:lnTo>
                    <a:pt x="1081792" y="1723425"/>
                  </a:lnTo>
                  <a:close/>
                  <a:moveTo>
                    <a:pt x="1081792" y="1714500"/>
                  </a:moveTo>
                  <a:lnTo>
                    <a:pt x="1081792" y="1616269"/>
                  </a:lnTo>
                  <a:lnTo>
                    <a:pt x="1180024" y="1616269"/>
                  </a:lnTo>
                  <a:lnTo>
                    <a:pt x="1180024" y="1714500"/>
                  </a:lnTo>
                  <a:lnTo>
                    <a:pt x="1081792" y="1714500"/>
                  </a:lnTo>
                  <a:close/>
                  <a:moveTo>
                    <a:pt x="1188949" y="1616269"/>
                  </a:moveTo>
                  <a:lnTo>
                    <a:pt x="1287180" y="1616269"/>
                  </a:lnTo>
                  <a:lnTo>
                    <a:pt x="1287180" y="1714500"/>
                  </a:lnTo>
                  <a:lnTo>
                    <a:pt x="1188949" y="1714500"/>
                  </a:lnTo>
                  <a:lnTo>
                    <a:pt x="1188949" y="1616269"/>
                  </a:lnTo>
                  <a:close/>
                  <a:moveTo>
                    <a:pt x="1188949" y="1607344"/>
                  </a:moveTo>
                  <a:lnTo>
                    <a:pt x="1188949" y="1509112"/>
                  </a:lnTo>
                  <a:lnTo>
                    <a:pt x="1287180" y="1509112"/>
                  </a:lnTo>
                  <a:lnTo>
                    <a:pt x="1287180" y="1607344"/>
                  </a:lnTo>
                  <a:lnTo>
                    <a:pt x="1188949" y="1607344"/>
                  </a:lnTo>
                  <a:close/>
                  <a:moveTo>
                    <a:pt x="1188949" y="1500187"/>
                  </a:moveTo>
                  <a:lnTo>
                    <a:pt x="1188949" y="1401956"/>
                  </a:lnTo>
                  <a:lnTo>
                    <a:pt x="1287180" y="1401956"/>
                  </a:lnTo>
                  <a:lnTo>
                    <a:pt x="1287180" y="1500187"/>
                  </a:lnTo>
                  <a:lnTo>
                    <a:pt x="1188949" y="1500187"/>
                  </a:lnTo>
                  <a:close/>
                  <a:moveTo>
                    <a:pt x="1188949" y="1393031"/>
                  </a:moveTo>
                  <a:lnTo>
                    <a:pt x="1188949" y="1294800"/>
                  </a:lnTo>
                  <a:lnTo>
                    <a:pt x="1287180" y="1294800"/>
                  </a:lnTo>
                  <a:lnTo>
                    <a:pt x="1287180" y="1393031"/>
                  </a:lnTo>
                  <a:lnTo>
                    <a:pt x="1188949" y="1393031"/>
                  </a:lnTo>
                  <a:close/>
                  <a:moveTo>
                    <a:pt x="1188949" y="1285875"/>
                  </a:moveTo>
                  <a:lnTo>
                    <a:pt x="1188949" y="1187644"/>
                  </a:lnTo>
                  <a:lnTo>
                    <a:pt x="1287180" y="1187644"/>
                  </a:lnTo>
                  <a:lnTo>
                    <a:pt x="1287180" y="1285875"/>
                  </a:lnTo>
                  <a:lnTo>
                    <a:pt x="1188949" y="1285875"/>
                  </a:lnTo>
                  <a:close/>
                  <a:moveTo>
                    <a:pt x="1188949" y="1178719"/>
                  </a:moveTo>
                  <a:lnTo>
                    <a:pt x="1188949" y="1080487"/>
                  </a:lnTo>
                  <a:lnTo>
                    <a:pt x="1287180" y="1080487"/>
                  </a:lnTo>
                  <a:lnTo>
                    <a:pt x="1287180" y="1178719"/>
                  </a:lnTo>
                  <a:lnTo>
                    <a:pt x="1188949" y="1178719"/>
                  </a:lnTo>
                  <a:close/>
                  <a:moveTo>
                    <a:pt x="1188949" y="1071562"/>
                  </a:moveTo>
                  <a:lnTo>
                    <a:pt x="1188949" y="973331"/>
                  </a:lnTo>
                  <a:lnTo>
                    <a:pt x="1287180" y="973331"/>
                  </a:lnTo>
                  <a:lnTo>
                    <a:pt x="1287180" y="1071562"/>
                  </a:lnTo>
                  <a:lnTo>
                    <a:pt x="1188949" y="1071562"/>
                  </a:lnTo>
                  <a:close/>
                  <a:moveTo>
                    <a:pt x="1188949" y="964406"/>
                  </a:moveTo>
                  <a:lnTo>
                    <a:pt x="1188949" y="866175"/>
                  </a:lnTo>
                  <a:lnTo>
                    <a:pt x="1287180" y="866175"/>
                  </a:lnTo>
                  <a:lnTo>
                    <a:pt x="1287180" y="964406"/>
                  </a:lnTo>
                  <a:lnTo>
                    <a:pt x="1188949" y="964406"/>
                  </a:lnTo>
                  <a:close/>
                  <a:moveTo>
                    <a:pt x="1188949" y="857250"/>
                  </a:moveTo>
                  <a:lnTo>
                    <a:pt x="1188949" y="759019"/>
                  </a:lnTo>
                  <a:lnTo>
                    <a:pt x="1287180" y="759019"/>
                  </a:lnTo>
                  <a:lnTo>
                    <a:pt x="1287180" y="857250"/>
                  </a:lnTo>
                  <a:lnTo>
                    <a:pt x="1188949" y="857250"/>
                  </a:lnTo>
                  <a:close/>
                  <a:moveTo>
                    <a:pt x="1188949" y="750094"/>
                  </a:moveTo>
                  <a:lnTo>
                    <a:pt x="1188949" y="651862"/>
                  </a:lnTo>
                  <a:lnTo>
                    <a:pt x="1287180" y="651862"/>
                  </a:lnTo>
                  <a:lnTo>
                    <a:pt x="1287180" y="750094"/>
                  </a:lnTo>
                  <a:lnTo>
                    <a:pt x="1188949" y="750094"/>
                  </a:lnTo>
                  <a:close/>
                  <a:moveTo>
                    <a:pt x="1188949" y="642938"/>
                  </a:moveTo>
                  <a:lnTo>
                    <a:pt x="1188949" y="544706"/>
                  </a:lnTo>
                  <a:lnTo>
                    <a:pt x="1287180" y="544706"/>
                  </a:lnTo>
                  <a:lnTo>
                    <a:pt x="1287180" y="642938"/>
                  </a:lnTo>
                  <a:lnTo>
                    <a:pt x="1188949" y="642938"/>
                  </a:lnTo>
                  <a:close/>
                  <a:moveTo>
                    <a:pt x="1188949" y="535781"/>
                  </a:moveTo>
                  <a:lnTo>
                    <a:pt x="1188949" y="437550"/>
                  </a:lnTo>
                  <a:lnTo>
                    <a:pt x="1287180" y="437550"/>
                  </a:lnTo>
                  <a:lnTo>
                    <a:pt x="1287180" y="535781"/>
                  </a:lnTo>
                  <a:lnTo>
                    <a:pt x="1188949" y="535781"/>
                  </a:lnTo>
                  <a:close/>
                  <a:moveTo>
                    <a:pt x="1180014" y="535781"/>
                  </a:moveTo>
                  <a:lnTo>
                    <a:pt x="1081783" y="535781"/>
                  </a:lnTo>
                  <a:lnTo>
                    <a:pt x="1081783" y="437550"/>
                  </a:lnTo>
                  <a:lnTo>
                    <a:pt x="1180014" y="437550"/>
                  </a:lnTo>
                  <a:lnTo>
                    <a:pt x="1180014" y="535781"/>
                  </a:lnTo>
                  <a:close/>
                  <a:moveTo>
                    <a:pt x="1072858" y="535781"/>
                  </a:moveTo>
                  <a:lnTo>
                    <a:pt x="974627" y="535781"/>
                  </a:lnTo>
                  <a:lnTo>
                    <a:pt x="974627" y="437550"/>
                  </a:lnTo>
                  <a:lnTo>
                    <a:pt x="1072858" y="437550"/>
                  </a:lnTo>
                  <a:lnTo>
                    <a:pt x="1072858" y="535781"/>
                  </a:lnTo>
                  <a:close/>
                  <a:moveTo>
                    <a:pt x="965702" y="535781"/>
                  </a:moveTo>
                  <a:lnTo>
                    <a:pt x="867470" y="535781"/>
                  </a:lnTo>
                  <a:lnTo>
                    <a:pt x="867470" y="437550"/>
                  </a:lnTo>
                  <a:lnTo>
                    <a:pt x="965702" y="437550"/>
                  </a:lnTo>
                  <a:lnTo>
                    <a:pt x="965702" y="535781"/>
                  </a:lnTo>
                  <a:close/>
                  <a:moveTo>
                    <a:pt x="858546" y="535781"/>
                  </a:moveTo>
                  <a:lnTo>
                    <a:pt x="760314" y="535781"/>
                  </a:lnTo>
                  <a:lnTo>
                    <a:pt x="760314" y="437550"/>
                  </a:lnTo>
                  <a:lnTo>
                    <a:pt x="858546" y="437550"/>
                  </a:lnTo>
                  <a:lnTo>
                    <a:pt x="858546" y="535781"/>
                  </a:lnTo>
                  <a:close/>
                  <a:moveTo>
                    <a:pt x="751389" y="535781"/>
                  </a:moveTo>
                  <a:lnTo>
                    <a:pt x="653158" y="535781"/>
                  </a:lnTo>
                  <a:lnTo>
                    <a:pt x="653158" y="437550"/>
                  </a:lnTo>
                  <a:lnTo>
                    <a:pt x="751389" y="437550"/>
                  </a:lnTo>
                  <a:lnTo>
                    <a:pt x="751389" y="535781"/>
                  </a:lnTo>
                  <a:close/>
                  <a:moveTo>
                    <a:pt x="644233" y="535781"/>
                  </a:moveTo>
                  <a:lnTo>
                    <a:pt x="546002" y="535781"/>
                  </a:lnTo>
                  <a:lnTo>
                    <a:pt x="546002" y="437550"/>
                  </a:lnTo>
                  <a:lnTo>
                    <a:pt x="644233" y="437550"/>
                  </a:lnTo>
                  <a:lnTo>
                    <a:pt x="644233" y="535781"/>
                  </a:lnTo>
                  <a:close/>
                  <a:moveTo>
                    <a:pt x="644233" y="544706"/>
                  </a:moveTo>
                  <a:lnTo>
                    <a:pt x="644233" y="642938"/>
                  </a:lnTo>
                  <a:lnTo>
                    <a:pt x="546002" y="642938"/>
                  </a:lnTo>
                  <a:lnTo>
                    <a:pt x="546002" y="544706"/>
                  </a:lnTo>
                  <a:lnTo>
                    <a:pt x="644233" y="544706"/>
                  </a:lnTo>
                  <a:close/>
                  <a:moveTo>
                    <a:pt x="537077" y="642938"/>
                  </a:moveTo>
                  <a:lnTo>
                    <a:pt x="438845" y="642938"/>
                  </a:lnTo>
                  <a:lnTo>
                    <a:pt x="438845" y="544706"/>
                  </a:lnTo>
                  <a:lnTo>
                    <a:pt x="537077" y="544706"/>
                  </a:lnTo>
                  <a:lnTo>
                    <a:pt x="537077" y="642938"/>
                  </a:lnTo>
                  <a:close/>
                  <a:moveTo>
                    <a:pt x="537077" y="651862"/>
                  </a:moveTo>
                  <a:lnTo>
                    <a:pt x="537077" y="750094"/>
                  </a:lnTo>
                  <a:lnTo>
                    <a:pt x="438845" y="750094"/>
                  </a:lnTo>
                  <a:lnTo>
                    <a:pt x="438845" y="651862"/>
                  </a:lnTo>
                  <a:lnTo>
                    <a:pt x="537077" y="651862"/>
                  </a:lnTo>
                  <a:close/>
                  <a:moveTo>
                    <a:pt x="537077" y="759019"/>
                  </a:moveTo>
                  <a:lnTo>
                    <a:pt x="537077" y="857250"/>
                  </a:lnTo>
                  <a:lnTo>
                    <a:pt x="438845" y="857250"/>
                  </a:lnTo>
                  <a:lnTo>
                    <a:pt x="438845" y="759019"/>
                  </a:lnTo>
                  <a:lnTo>
                    <a:pt x="537077" y="759019"/>
                  </a:lnTo>
                  <a:close/>
                  <a:moveTo>
                    <a:pt x="537077" y="866175"/>
                  </a:moveTo>
                  <a:lnTo>
                    <a:pt x="537077" y="964406"/>
                  </a:lnTo>
                  <a:lnTo>
                    <a:pt x="438845" y="964406"/>
                  </a:lnTo>
                  <a:lnTo>
                    <a:pt x="438845" y="866175"/>
                  </a:lnTo>
                  <a:lnTo>
                    <a:pt x="537077" y="866175"/>
                  </a:lnTo>
                  <a:close/>
                  <a:moveTo>
                    <a:pt x="537077" y="973331"/>
                  </a:moveTo>
                  <a:lnTo>
                    <a:pt x="537077" y="1071562"/>
                  </a:lnTo>
                  <a:lnTo>
                    <a:pt x="438845" y="1071562"/>
                  </a:lnTo>
                  <a:lnTo>
                    <a:pt x="438845" y="973331"/>
                  </a:lnTo>
                  <a:lnTo>
                    <a:pt x="537077" y="973331"/>
                  </a:lnTo>
                  <a:close/>
                  <a:moveTo>
                    <a:pt x="537077" y="1080487"/>
                  </a:moveTo>
                  <a:lnTo>
                    <a:pt x="537077" y="1178719"/>
                  </a:lnTo>
                  <a:lnTo>
                    <a:pt x="438845" y="1178719"/>
                  </a:lnTo>
                  <a:lnTo>
                    <a:pt x="438845" y="1080487"/>
                  </a:lnTo>
                  <a:lnTo>
                    <a:pt x="537077" y="1080487"/>
                  </a:lnTo>
                  <a:close/>
                  <a:moveTo>
                    <a:pt x="537077" y="1187644"/>
                  </a:moveTo>
                  <a:lnTo>
                    <a:pt x="537077" y="1285875"/>
                  </a:lnTo>
                  <a:lnTo>
                    <a:pt x="438845" y="1285875"/>
                  </a:lnTo>
                  <a:lnTo>
                    <a:pt x="438845" y="1187644"/>
                  </a:lnTo>
                  <a:lnTo>
                    <a:pt x="537077" y="1187644"/>
                  </a:lnTo>
                  <a:close/>
                  <a:moveTo>
                    <a:pt x="537077" y="1294800"/>
                  </a:moveTo>
                  <a:lnTo>
                    <a:pt x="537077" y="1393031"/>
                  </a:lnTo>
                  <a:lnTo>
                    <a:pt x="438845" y="1393031"/>
                  </a:lnTo>
                  <a:lnTo>
                    <a:pt x="438845" y="1294800"/>
                  </a:lnTo>
                  <a:lnTo>
                    <a:pt x="537077" y="1294800"/>
                  </a:lnTo>
                  <a:close/>
                  <a:moveTo>
                    <a:pt x="537077" y="1401956"/>
                  </a:moveTo>
                  <a:lnTo>
                    <a:pt x="537077" y="1500187"/>
                  </a:lnTo>
                  <a:lnTo>
                    <a:pt x="438845" y="1500187"/>
                  </a:lnTo>
                  <a:lnTo>
                    <a:pt x="438845" y="1401956"/>
                  </a:lnTo>
                  <a:lnTo>
                    <a:pt x="537077" y="1401956"/>
                  </a:lnTo>
                  <a:close/>
                  <a:moveTo>
                    <a:pt x="537077" y="1509112"/>
                  </a:moveTo>
                  <a:lnTo>
                    <a:pt x="537077" y="1607344"/>
                  </a:lnTo>
                  <a:lnTo>
                    <a:pt x="438845" y="1607344"/>
                  </a:lnTo>
                  <a:lnTo>
                    <a:pt x="438845" y="1509112"/>
                  </a:lnTo>
                  <a:lnTo>
                    <a:pt x="537077" y="1509112"/>
                  </a:lnTo>
                  <a:close/>
                  <a:moveTo>
                    <a:pt x="537077" y="1616269"/>
                  </a:moveTo>
                  <a:lnTo>
                    <a:pt x="537077" y="1714500"/>
                  </a:lnTo>
                  <a:lnTo>
                    <a:pt x="438845" y="1714500"/>
                  </a:lnTo>
                  <a:lnTo>
                    <a:pt x="438845" y="1616269"/>
                  </a:lnTo>
                  <a:lnTo>
                    <a:pt x="537077" y="1616269"/>
                  </a:lnTo>
                  <a:close/>
                  <a:moveTo>
                    <a:pt x="537077" y="1723425"/>
                  </a:moveTo>
                  <a:lnTo>
                    <a:pt x="537077" y="1821656"/>
                  </a:lnTo>
                  <a:lnTo>
                    <a:pt x="438845" y="1821656"/>
                  </a:lnTo>
                  <a:lnTo>
                    <a:pt x="438845" y="1723425"/>
                  </a:lnTo>
                  <a:lnTo>
                    <a:pt x="537077" y="1723425"/>
                  </a:lnTo>
                  <a:close/>
                  <a:moveTo>
                    <a:pt x="546011" y="1723425"/>
                  </a:moveTo>
                  <a:lnTo>
                    <a:pt x="644243" y="1723425"/>
                  </a:lnTo>
                  <a:lnTo>
                    <a:pt x="644243" y="1821656"/>
                  </a:lnTo>
                  <a:lnTo>
                    <a:pt x="546011" y="1821656"/>
                  </a:lnTo>
                  <a:lnTo>
                    <a:pt x="546011" y="1723425"/>
                  </a:lnTo>
                  <a:close/>
                  <a:moveTo>
                    <a:pt x="644233" y="1830581"/>
                  </a:moveTo>
                  <a:lnTo>
                    <a:pt x="644233" y="1928812"/>
                  </a:lnTo>
                  <a:lnTo>
                    <a:pt x="546002" y="1928812"/>
                  </a:lnTo>
                  <a:lnTo>
                    <a:pt x="546002" y="1830581"/>
                  </a:lnTo>
                  <a:lnTo>
                    <a:pt x="644233" y="1830581"/>
                  </a:lnTo>
                  <a:close/>
                  <a:moveTo>
                    <a:pt x="653167" y="1830581"/>
                  </a:moveTo>
                  <a:lnTo>
                    <a:pt x="751399" y="1830581"/>
                  </a:lnTo>
                  <a:lnTo>
                    <a:pt x="751399" y="1928812"/>
                  </a:lnTo>
                  <a:lnTo>
                    <a:pt x="653167" y="1928812"/>
                  </a:lnTo>
                  <a:lnTo>
                    <a:pt x="653167" y="1830581"/>
                  </a:lnTo>
                  <a:close/>
                  <a:moveTo>
                    <a:pt x="760324" y="1830581"/>
                  </a:moveTo>
                  <a:lnTo>
                    <a:pt x="858555" y="1830581"/>
                  </a:lnTo>
                  <a:lnTo>
                    <a:pt x="858555" y="1928812"/>
                  </a:lnTo>
                  <a:lnTo>
                    <a:pt x="760324" y="1928812"/>
                  </a:lnTo>
                  <a:lnTo>
                    <a:pt x="760324" y="1830581"/>
                  </a:lnTo>
                  <a:close/>
                  <a:moveTo>
                    <a:pt x="867480" y="1830581"/>
                  </a:moveTo>
                  <a:lnTo>
                    <a:pt x="965711" y="1830581"/>
                  </a:lnTo>
                  <a:lnTo>
                    <a:pt x="965711" y="1928812"/>
                  </a:lnTo>
                  <a:lnTo>
                    <a:pt x="867480" y="1928812"/>
                  </a:lnTo>
                  <a:lnTo>
                    <a:pt x="867480" y="1830581"/>
                  </a:lnTo>
                  <a:close/>
                  <a:moveTo>
                    <a:pt x="974636" y="1830581"/>
                  </a:moveTo>
                  <a:lnTo>
                    <a:pt x="1072867" y="1830581"/>
                  </a:lnTo>
                  <a:lnTo>
                    <a:pt x="1072867" y="1928812"/>
                  </a:lnTo>
                  <a:lnTo>
                    <a:pt x="974636" y="1928812"/>
                  </a:lnTo>
                  <a:lnTo>
                    <a:pt x="974636" y="1830581"/>
                  </a:lnTo>
                  <a:close/>
                  <a:moveTo>
                    <a:pt x="1081792" y="1830581"/>
                  </a:moveTo>
                  <a:lnTo>
                    <a:pt x="1180024" y="1830581"/>
                  </a:lnTo>
                  <a:lnTo>
                    <a:pt x="1180024" y="1928812"/>
                  </a:lnTo>
                  <a:lnTo>
                    <a:pt x="1081792" y="1928812"/>
                  </a:lnTo>
                  <a:lnTo>
                    <a:pt x="1081792" y="1830581"/>
                  </a:lnTo>
                  <a:close/>
                  <a:moveTo>
                    <a:pt x="1188949" y="1830581"/>
                  </a:moveTo>
                  <a:lnTo>
                    <a:pt x="1287180" y="1830581"/>
                  </a:lnTo>
                  <a:lnTo>
                    <a:pt x="1287180" y="1928812"/>
                  </a:lnTo>
                  <a:lnTo>
                    <a:pt x="1188949" y="1928812"/>
                  </a:lnTo>
                  <a:lnTo>
                    <a:pt x="1188949" y="1830581"/>
                  </a:lnTo>
                  <a:close/>
                  <a:moveTo>
                    <a:pt x="1188949" y="1821656"/>
                  </a:moveTo>
                  <a:lnTo>
                    <a:pt x="1188949" y="1723425"/>
                  </a:lnTo>
                  <a:lnTo>
                    <a:pt x="1287180" y="1723425"/>
                  </a:lnTo>
                  <a:lnTo>
                    <a:pt x="1287180" y="1821656"/>
                  </a:lnTo>
                  <a:lnTo>
                    <a:pt x="1188949" y="1821656"/>
                  </a:lnTo>
                  <a:close/>
                  <a:moveTo>
                    <a:pt x="1296105" y="1723425"/>
                  </a:moveTo>
                  <a:lnTo>
                    <a:pt x="1394336" y="1723425"/>
                  </a:lnTo>
                  <a:lnTo>
                    <a:pt x="1394336" y="1821656"/>
                  </a:lnTo>
                  <a:lnTo>
                    <a:pt x="1296105" y="1821656"/>
                  </a:lnTo>
                  <a:lnTo>
                    <a:pt x="1296105" y="1723425"/>
                  </a:lnTo>
                  <a:close/>
                  <a:moveTo>
                    <a:pt x="1296105" y="1714500"/>
                  </a:moveTo>
                  <a:lnTo>
                    <a:pt x="1296105" y="1616269"/>
                  </a:lnTo>
                  <a:lnTo>
                    <a:pt x="1394336" y="1616269"/>
                  </a:lnTo>
                  <a:lnTo>
                    <a:pt x="1394336" y="1714500"/>
                  </a:lnTo>
                  <a:lnTo>
                    <a:pt x="1296105" y="1714500"/>
                  </a:lnTo>
                  <a:close/>
                  <a:moveTo>
                    <a:pt x="1296105" y="1607344"/>
                  </a:moveTo>
                  <a:lnTo>
                    <a:pt x="1296105" y="1509112"/>
                  </a:lnTo>
                  <a:lnTo>
                    <a:pt x="1394336" y="1509112"/>
                  </a:lnTo>
                  <a:lnTo>
                    <a:pt x="1394336" y="1607344"/>
                  </a:lnTo>
                  <a:lnTo>
                    <a:pt x="1296105" y="1607344"/>
                  </a:lnTo>
                  <a:close/>
                  <a:moveTo>
                    <a:pt x="1296105" y="1500187"/>
                  </a:moveTo>
                  <a:lnTo>
                    <a:pt x="1296105" y="1401956"/>
                  </a:lnTo>
                  <a:lnTo>
                    <a:pt x="1394336" y="1401956"/>
                  </a:lnTo>
                  <a:lnTo>
                    <a:pt x="1394336" y="1500187"/>
                  </a:lnTo>
                  <a:lnTo>
                    <a:pt x="1296105" y="1500187"/>
                  </a:lnTo>
                  <a:close/>
                  <a:moveTo>
                    <a:pt x="1296105" y="1393031"/>
                  </a:moveTo>
                  <a:lnTo>
                    <a:pt x="1296105" y="1294800"/>
                  </a:lnTo>
                  <a:lnTo>
                    <a:pt x="1394336" y="1294800"/>
                  </a:lnTo>
                  <a:lnTo>
                    <a:pt x="1394336" y="1393031"/>
                  </a:lnTo>
                  <a:lnTo>
                    <a:pt x="1296105" y="1393031"/>
                  </a:lnTo>
                  <a:close/>
                  <a:moveTo>
                    <a:pt x="1296105" y="1285875"/>
                  </a:moveTo>
                  <a:lnTo>
                    <a:pt x="1296105" y="1187644"/>
                  </a:lnTo>
                  <a:lnTo>
                    <a:pt x="1394336" y="1187644"/>
                  </a:lnTo>
                  <a:lnTo>
                    <a:pt x="1394336" y="1285875"/>
                  </a:lnTo>
                  <a:lnTo>
                    <a:pt x="1296105" y="1285875"/>
                  </a:lnTo>
                  <a:close/>
                  <a:moveTo>
                    <a:pt x="1296105" y="1178719"/>
                  </a:moveTo>
                  <a:lnTo>
                    <a:pt x="1296105" y="1080487"/>
                  </a:lnTo>
                  <a:lnTo>
                    <a:pt x="1394336" y="1080487"/>
                  </a:lnTo>
                  <a:lnTo>
                    <a:pt x="1394336" y="1178719"/>
                  </a:lnTo>
                  <a:lnTo>
                    <a:pt x="1296105" y="1178719"/>
                  </a:lnTo>
                  <a:close/>
                  <a:moveTo>
                    <a:pt x="1296105" y="1071562"/>
                  </a:moveTo>
                  <a:lnTo>
                    <a:pt x="1296105" y="973331"/>
                  </a:lnTo>
                  <a:lnTo>
                    <a:pt x="1394336" y="973331"/>
                  </a:lnTo>
                  <a:lnTo>
                    <a:pt x="1394336" y="1071562"/>
                  </a:lnTo>
                  <a:lnTo>
                    <a:pt x="1296105" y="1071562"/>
                  </a:lnTo>
                  <a:close/>
                  <a:moveTo>
                    <a:pt x="1296105" y="964406"/>
                  </a:moveTo>
                  <a:lnTo>
                    <a:pt x="1296105" y="866175"/>
                  </a:lnTo>
                  <a:lnTo>
                    <a:pt x="1394336" y="866175"/>
                  </a:lnTo>
                  <a:lnTo>
                    <a:pt x="1394336" y="964406"/>
                  </a:lnTo>
                  <a:lnTo>
                    <a:pt x="1296105" y="964406"/>
                  </a:lnTo>
                  <a:close/>
                  <a:moveTo>
                    <a:pt x="1296105" y="857250"/>
                  </a:moveTo>
                  <a:lnTo>
                    <a:pt x="1296105" y="759019"/>
                  </a:lnTo>
                  <a:lnTo>
                    <a:pt x="1394336" y="759019"/>
                  </a:lnTo>
                  <a:lnTo>
                    <a:pt x="1394336" y="857250"/>
                  </a:lnTo>
                  <a:lnTo>
                    <a:pt x="1296105" y="857250"/>
                  </a:lnTo>
                  <a:close/>
                  <a:moveTo>
                    <a:pt x="1296105" y="750094"/>
                  </a:moveTo>
                  <a:lnTo>
                    <a:pt x="1296105" y="651862"/>
                  </a:lnTo>
                  <a:lnTo>
                    <a:pt x="1394336" y="651862"/>
                  </a:lnTo>
                  <a:lnTo>
                    <a:pt x="1394336" y="750094"/>
                  </a:lnTo>
                  <a:lnTo>
                    <a:pt x="1296105" y="750094"/>
                  </a:lnTo>
                  <a:close/>
                  <a:moveTo>
                    <a:pt x="1296105" y="642938"/>
                  </a:moveTo>
                  <a:lnTo>
                    <a:pt x="1296105" y="544706"/>
                  </a:lnTo>
                  <a:lnTo>
                    <a:pt x="1394336" y="544706"/>
                  </a:lnTo>
                  <a:lnTo>
                    <a:pt x="1394336" y="642938"/>
                  </a:lnTo>
                  <a:lnTo>
                    <a:pt x="1296105" y="642938"/>
                  </a:lnTo>
                  <a:close/>
                  <a:moveTo>
                    <a:pt x="1296105" y="535781"/>
                  </a:moveTo>
                  <a:lnTo>
                    <a:pt x="1296105" y="437550"/>
                  </a:lnTo>
                  <a:lnTo>
                    <a:pt x="1394336" y="437550"/>
                  </a:lnTo>
                  <a:lnTo>
                    <a:pt x="1394336" y="535781"/>
                  </a:lnTo>
                  <a:lnTo>
                    <a:pt x="1296105" y="535781"/>
                  </a:lnTo>
                  <a:close/>
                  <a:moveTo>
                    <a:pt x="1296105" y="428625"/>
                  </a:moveTo>
                  <a:lnTo>
                    <a:pt x="1296105" y="330394"/>
                  </a:lnTo>
                  <a:lnTo>
                    <a:pt x="1394336" y="330394"/>
                  </a:lnTo>
                  <a:lnTo>
                    <a:pt x="1394336" y="428625"/>
                  </a:lnTo>
                  <a:lnTo>
                    <a:pt x="1296105" y="428625"/>
                  </a:lnTo>
                  <a:close/>
                  <a:moveTo>
                    <a:pt x="1287171" y="428625"/>
                  </a:moveTo>
                  <a:lnTo>
                    <a:pt x="1188939" y="428625"/>
                  </a:lnTo>
                  <a:lnTo>
                    <a:pt x="1188939" y="330394"/>
                  </a:lnTo>
                  <a:lnTo>
                    <a:pt x="1287171" y="330394"/>
                  </a:lnTo>
                  <a:lnTo>
                    <a:pt x="1287171" y="428625"/>
                  </a:lnTo>
                  <a:close/>
                  <a:moveTo>
                    <a:pt x="1180014" y="428625"/>
                  </a:moveTo>
                  <a:lnTo>
                    <a:pt x="1081783" y="428625"/>
                  </a:lnTo>
                  <a:lnTo>
                    <a:pt x="1081783" y="330394"/>
                  </a:lnTo>
                  <a:lnTo>
                    <a:pt x="1180014" y="330394"/>
                  </a:lnTo>
                  <a:lnTo>
                    <a:pt x="1180014" y="428625"/>
                  </a:lnTo>
                  <a:close/>
                  <a:moveTo>
                    <a:pt x="1072858" y="428625"/>
                  </a:moveTo>
                  <a:lnTo>
                    <a:pt x="974627" y="428625"/>
                  </a:lnTo>
                  <a:lnTo>
                    <a:pt x="974627" y="330394"/>
                  </a:lnTo>
                  <a:lnTo>
                    <a:pt x="1072858" y="330394"/>
                  </a:lnTo>
                  <a:lnTo>
                    <a:pt x="1072858" y="428625"/>
                  </a:lnTo>
                  <a:close/>
                  <a:moveTo>
                    <a:pt x="965702" y="428625"/>
                  </a:moveTo>
                  <a:lnTo>
                    <a:pt x="867470" y="428625"/>
                  </a:lnTo>
                  <a:lnTo>
                    <a:pt x="867470" y="330394"/>
                  </a:lnTo>
                  <a:lnTo>
                    <a:pt x="965702" y="330394"/>
                  </a:lnTo>
                  <a:lnTo>
                    <a:pt x="965702" y="428625"/>
                  </a:lnTo>
                  <a:close/>
                  <a:moveTo>
                    <a:pt x="858546" y="428625"/>
                  </a:moveTo>
                  <a:lnTo>
                    <a:pt x="760314" y="428625"/>
                  </a:lnTo>
                  <a:lnTo>
                    <a:pt x="760314" y="330394"/>
                  </a:lnTo>
                  <a:lnTo>
                    <a:pt x="858546" y="330394"/>
                  </a:lnTo>
                  <a:lnTo>
                    <a:pt x="858546" y="428625"/>
                  </a:lnTo>
                  <a:close/>
                  <a:moveTo>
                    <a:pt x="751389" y="428625"/>
                  </a:moveTo>
                  <a:lnTo>
                    <a:pt x="653158" y="428625"/>
                  </a:lnTo>
                  <a:lnTo>
                    <a:pt x="653158" y="330394"/>
                  </a:lnTo>
                  <a:lnTo>
                    <a:pt x="751389" y="330394"/>
                  </a:lnTo>
                  <a:lnTo>
                    <a:pt x="751389" y="428625"/>
                  </a:lnTo>
                  <a:close/>
                  <a:moveTo>
                    <a:pt x="644233" y="428625"/>
                  </a:moveTo>
                  <a:lnTo>
                    <a:pt x="546002" y="428625"/>
                  </a:lnTo>
                  <a:lnTo>
                    <a:pt x="546002" y="330394"/>
                  </a:lnTo>
                  <a:lnTo>
                    <a:pt x="644233" y="330394"/>
                  </a:lnTo>
                  <a:lnTo>
                    <a:pt x="644233" y="428625"/>
                  </a:lnTo>
                  <a:close/>
                  <a:moveTo>
                    <a:pt x="537077" y="428625"/>
                  </a:moveTo>
                  <a:lnTo>
                    <a:pt x="438845" y="428625"/>
                  </a:lnTo>
                  <a:lnTo>
                    <a:pt x="438845" y="330394"/>
                  </a:lnTo>
                  <a:lnTo>
                    <a:pt x="537077" y="330394"/>
                  </a:lnTo>
                  <a:lnTo>
                    <a:pt x="537077" y="428625"/>
                  </a:lnTo>
                  <a:close/>
                  <a:moveTo>
                    <a:pt x="537077" y="437550"/>
                  </a:moveTo>
                  <a:lnTo>
                    <a:pt x="537077" y="535781"/>
                  </a:lnTo>
                  <a:lnTo>
                    <a:pt x="438845" y="535781"/>
                  </a:lnTo>
                  <a:lnTo>
                    <a:pt x="438845" y="437550"/>
                  </a:lnTo>
                  <a:lnTo>
                    <a:pt x="537077" y="437550"/>
                  </a:lnTo>
                  <a:close/>
                  <a:moveTo>
                    <a:pt x="429920" y="535781"/>
                  </a:moveTo>
                  <a:lnTo>
                    <a:pt x="331689" y="535781"/>
                  </a:lnTo>
                  <a:lnTo>
                    <a:pt x="331689" y="437550"/>
                  </a:lnTo>
                  <a:lnTo>
                    <a:pt x="429920" y="437550"/>
                  </a:lnTo>
                  <a:lnTo>
                    <a:pt x="429920" y="535781"/>
                  </a:lnTo>
                  <a:close/>
                  <a:moveTo>
                    <a:pt x="429920" y="544706"/>
                  </a:moveTo>
                  <a:lnTo>
                    <a:pt x="429920" y="642938"/>
                  </a:lnTo>
                  <a:lnTo>
                    <a:pt x="331689" y="642938"/>
                  </a:lnTo>
                  <a:lnTo>
                    <a:pt x="331689" y="544706"/>
                  </a:lnTo>
                  <a:lnTo>
                    <a:pt x="429920" y="544706"/>
                  </a:lnTo>
                  <a:close/>
                  <a:moveTo>
                    <a:pt x="429920" y="651862"/>
                  </a:moveTo>
                  <a:lnTo>
                    <a:pt x="429920" y="750094"/>
                  </a:lnTo>
                  <a:lnTo>
                    <a:pt x="331689" y="750094"/>
                  </a:lnTo>
                  <a:lnTo>
                    <a:pt x="331689" y="651862"/>
                  </a:lnTo>
                  <a:lnTo>
                    <a:pt x="429920" y="651862"/>
                  </a:lnTo>
                  <a:close/>
                  <a:moveTo>
                    <a:pt x="429920" y="759019"/>
                  </a:moveTo>
                  <a:lnTo>
                    <a:pt x="429920" y="857250"/>
                  </a:lnTo>
                  <a:lnTo>
                    <a:pt x="331689" y="857250"/>
                  </a:lnTo>
                  <a:lnTo>
                    <a:pt x="331689" y="759019"/>
                  </a:lnTo>
                  <a:lnTo>
                    <a:pt x="429920" y="759019"/>
                  </a:lnTo>
                  <a:close/>
                  <a:moveTo>
                    <a:pt x="429920" y="866175"/>
                  </a:moveTo>
                  <a:lnTo>
                    <a:pt x="429920" y="964406"/>
                  </a:lnTo>
                  <a:lnTo>
                    <a:pt x="331689" y="964406"/>
                  </a:lnTo>
                  <a:lnTo>
                    <a:pt x="331689" y="866175"/>
                  </a:lnTo>
                  <a:lnTo>
                    <a:pt x="429920" y="866175"/>
                  </a:lnTo>
                  <a:close/>
                  <a:moveTo>
                    <a:pt x="429920" y="973331"/>
                  </a:moveTo>
                  <a:lnTo>
                    <a:pt x="429920" y="1071562"/>
                  </a:lnTo>
                  <a:lnTo>
                    <a:pt x="331689" y="1071562"/>
                  </a:lnTo>
                  <a:lnTo>
                    <a:pt x="331689" y="973331"/>
                  </a:lnTo>
                  <a:lnTo>
                    <a:pt x="429920" y="973331"/>
                  </a:lnTo>
                  <a:close/>
                  <a:moveTo>
                    <a:pt x="429920" y="1080487"/>
                  </a:moveTo>
                  <a:lnTo>
                    <a:pt x="429920" y="1178719"/>
                  </a:lnTo>
                  <a:lnTo>
                    <a:pt x="331689" y="1178719"/>
                  </a:lnTo>
                  <a:lnTo>
                    <a:pt x="331689" y="1080487"/>
                  </a:lnTo>
                  <a:lnTo>
                    <a:pt x="429920" y="1080487"/>
                  </a:lnTo>
                  <a:close/>
                  <a:moveTo>
                    <a:pt x="429920" y="1187644"/>
                  </a:moveTo>
                  <a:lnTo>
                    <a:pt x="429920" y="1285875"/>
                  </a:lnTo>
                  <a:lnTo>
                    <a:pt x="331689" y="1285875"/>
                  </a:lnTo>
                  <a:lnTo>
                    <a:pt x="331689" y="1187644"/>
                  </a:lnTo>
                  <a:lnTo>
                    <a:pt x="429920" y="1187644"/>
                  </a:lnTo>
                  <a:close/>
                  <a:moveTo>
                    <a:pt x="429920" y="1294800"/>
                  </a:moveTo>
                  <a:lnTo>
                    <a:pt x="429920" y="1393031"/>
                  </a:lnTo>
                  <a:lnTo>
                    <a:pt x="331689" y="1393031"/>
                  </a:lnTo>
                  <a:lnTo>
                    <a:pt x="331689" y="1294800"/>
                  </a:lnTo>
                  <a:lnTo>
                    <a:pt x="429920" y="1294800"/>
                  </a:lnTo>
                  <a:close/>
                  <a:moveTo>
                    <a:pt x="429920" y="1401956"/>
                  </a:moveTo>
                  <a:lnTo>
                    <a:pt x="429920" y="1500187"/>
                  </a:lnTo>
                  <a:lnTo>
                    <a:pt x="331689" y="1500187"/>
                  </a:lnTo>
                  <a:lnTo>
                    <a:pt x="331689" y="1401956"/>
                  </a:lnTo>
                  <a:lnTo>
                    <a:pt x="429920" y="1401956"/>
                  </a:lnTo>
                  <a:close/>
                  <a:moveTo>
                    <a:pt x="429920" y="1509112"/>
                  </a:moveTo>
                  <a:lnTo>
                    <a:pt x="429920" y="1607344"/>
                  </a:lnTo>
                  <a:lnTo>
                    <a:pt x="331689" y="1607344"/>
                  </a:lnTo>
                  <a:lnTo>
                    <a:pt x="331689" y="1509112"/>
                  </a:lnTo>
                  <a:lnTo>
                    <a:pt x="429920" y="1509112"/>
                  </a:lnTo>
                  <a:close/>
                  <a:moveTo>
                    <a:pt x="429920" y="1616269"/>
                  </a:moveTo>
                  <a:lnTo>
                    <a:pt x="429920" y="1714500"/>
                  </a:lnTo>
                  <a:lnTo>
                    <a:pt x="331689" y="1714500"/>
                  </a:lnTo>
                  <a:lnTo>
                    <a:pt x="331689" y="1616269"/>
                  </a:lnTo>
                  <a:lnTo>
                    <a:pt x="429920" y="1616269"/>
                  </a:lnTo>
                  <a:close/>
                  <a:moveTo>
                    <a:pt x="429920" y="1723425"/>
                  </a:moveTo>
                  <a:lnTo>
                    <a:pt x="429920" y="1821656"/>
                  </a:lnTo>
                  <a:lnTo>
                    <a:pt x="331689" y="1821656"/>
                  </a:lnTo>
                  <a:lnTo>
                    <a:pt x="331689" y="1723425"/>
                  </a:lnTo>
                  <a:lnTo>
                    <a:pt x="429920" y="1723425"/>
                  </a:lnTo>
                  <a:close/>
                  <a:moveTo>
                    <a:pt x="429920" y="1830581"/>
                  </a:moveTo>
                  <a:lnTo>
                    <a:pt x="429920" y="1928812"/>
                  </a:lnTo>
                  <a:lnTo>
                    <a:pt x="331689" y="1928812"/>
                  </a:lnTo>
                  <a:lnTo>
                    <a:pt x="331689" y="1830581"/>
                  </a:lnTo>
                  <a:lnTo>
                    <a:pt x="429920" y="1830581"/>
                  </a:lnTo>
                  <a:close/>
                  <a:moveTo>
                    <a:pt x="438855" y="1830581"/>
                  </a:moveTo>
                  <a:lnTo>
                    <a:pt x="537086" y="1830581"/>
                  </a:lnTo>
                  <a:lnTo>
                    <a:pt x="537086" y="1928812"/>
                  </a:lnTo>
                  <a:lnTo>
                    <a:pt x="438855" y="1928812"/>
                  </a:lnTo>
                  <a:lnTo>
                    <a:pt x="438855" y="1830581"/>
                  </a:lnTo>
                  <a:close/>
                  <a:moveTo>
                    <a:pt x="537077" y="1937737"/>
                  </a:moveTo>
                  <a:lnTo>
                    <a:pt x="537077" y="2035969"/>
                  </a:lnTo>
                  <a:lnTo>
                    <a:pt x="438845" y="2035969"/>
                  </a:lnTo>
                  <a:lnTo>
                    <a:pt x="438845" y="1937737"/>
                  </a:lnTo>
                  <a:lnTo>
                    <a:pt x="537077" y="1937737"/>
                  </a:lnTo>
                  <a:close/>
                  <a:moveTo>
                    <a:pt x="546011" y="1937737"/>
                  </a:moveTo>
                  <a:lnTo>
                    <a:pt x="644243" y="1937737"/>
                  </a:lnTo>
                  <a:lnTo>
                    <a:pt x="644243" y="2035969"/>
                  </a:lnTo>
                  <a:lnTo>
                    <a:pt x="546011" y="2035969"/>
                  </a:lnTo>
                  <a:lnTo>
                    <a:pt x="546011" y="1937737"/>
                  </a:lnTo>
                  <a:close/>
                  <a:moveTo>
                    <a:pt x="653167" y="1937737"/>
                  </a:moveTo>
                  <a:lnTo>
                    <a:pt x="751399" y="1937737"/>
                  </a:lnTo>
                  <a:lnTo>
                    <a:pt x="751399" y="2035969"/>
                  </a:lnTo>
                  <a:lnTo>
                    <a:pt x="653167" y="2035969"/>
                  </a:lnTo>
                  <a:lnTo>
                    <a:pt x="653167" y="1937737"/>
                  </a:lnTo>
                  <a:close/>
                  <a:moveTo>
                    <a:pt x="760324" y="1937737"/>
                  </a:moveTo>
                  <a:lnTo>
                    <a:pt x="858555" y="1937737"/>
                  </a:lnTo>
                  <a:lnTo>
                    <a:pt x="858555" y="2035969"/>
                  </a:lnTo>
                  <a:lnTo>
                    <a:pt x="760324" y="2035969"/>
                  </a:lnTo>
                  <a:lnTo>
                    <a:pt x="760324" y="1937737"/>
                  </a:lnTo>
                  <a:close/>
                  <a:moveTo>
                    <a:pt x="867480" y="1937737"/>
                  </a:moveTo>
                  <a:lnTo>
                    <a:pt x="965711" y="1937737"/>
                  </a:lnTo>
                  <a:lnTo>
                    <a:pt x="965711" y="2035969"/>
                  </a:lnTo>
                  <a:lnTo>
                    <a:pt x="867480" y="2035969"/>
                  </a:lnTo>
                  <a:lnTo>
                    <a:pt x="867480" y="1937737"/>
                  </a:lnTo>
                  <a:close/>
                  <a:moveTo>
                    <a:pt x="974636" y="1937737"/>
                  </a:moveTo>
                  <a:lnTo>
                    <a:pt x="1072867" y="1937737"/>
                  </a:lnTo>
                  <a:lnTo>
                    <a:pt x="1072867" y="2035969"/>
                  </a:lnTo>
                  <a:lnTo>
                    <a:pt x="974636" y="2035969"/>
                  </a:lnTo>
                  <a:lnTo>
                    <a:pt x="974636" y="1937737"/>
                  </a:lnTo>
                  <a:close/>
                  <a:moveTo>
                    <a:pt x="1081792" y="1937737"/>
                  </a:moveTo>
                  <a:lnTo>
                    <a:pt x="1180024" y="1937737"/>
                  </a:lnTo>
                  <a:lnTo>
                    <a:pt x="1180024" y="2035969"/>
                  </a:lnTo>
                  <a:lnTo>
                    <a:pt x="1081792" y="2035969"/>
                  </a:lnTo>
                  <a:lnTo>
                    <a:pt x="1081792" y="1937737"/>
                  </a:lnTo>
                  <a:close/>
                  <a:moveTo>
                    <a:pt x="1188949" y="1937737"/>
                  </a:moveTo>
                  <a:lnTo>
                    <a:pt x="1287180" y="1937737"/>
                  </a:lnTo>
                  <a:lnTo>
                    <a:pt x="1287180" y="2035969"/>
                  </a:lnTo>
                  <a:lnTo>
                    <a:pt x="1188949" y="2035969"/>
                  </a:lnTo>
                  <a:lnTo>
                    <a:pt x="1188949" y="1937737"/>
                  </a:lnTo>
                  <a:close/>
                  <a:moveTo>
                    <a:pt x="1296105" y="1937737"/>
                  </a:moveTo>
                  <a:lnTo>
                    <a:pt x="1394336" y="1937737"/>
                  </a:lnTo>
                  <a:lnTo>
                    <a:pt x="1394336" y="2035969"/>
                  </a:lnTo>
                  <a:lnTo>
                    <a:pt x="1296105" y="2035969"/>
                  </a:lnTo>
                  <a:lnTo>
                    <a:pt x="1296105" y="1937737"/>
                  </a:lnTo>
                  <a:close/>
                  <a:moveTo>
                    <a:pt x="1296105" y="1928812"/>
                  </a:moveTo>
                  <a:lnTo>
                    <a:pt x="1296105" y="1830581"/>
                  </a:lnTo>
                  <a:lnTo>
                    <a:pt x="1394336" y="1830581"/>
                  </a:lnTo>
                  <a:lnTo>
                    <a:pt x="1394336" y="1928812"/>
                  </a:lnTo>
                  <a:lnTo>
                    <a:pt x="1296105" y="1928812"/>
                  </a:lnTo>
                  <a:close/>
                  <a:moveTo>
                    <a:pt x="1403261" y="1830581"/>
                  </a:moveTo>
                  <a:lnTo>
                    <a:pt x="1501492" y="1830581"/>
                  </a:lnTo>
                  <a:lnTo>
                    <a:pt x="1501492" y="1928812"/>
                  </a:lnTo>
                  <a:lnTo>
                    <a:pt x="1403261" y="1928812"/>
                  </a:lnTo>
                  <a:lnTo>
                    <a:pt x="1403261" y="1830581"/>
                  </a:lnTo>
                  <a:close/>
                  <a:moveTo>
                    <a:pt x="1403261" y="1821656"/>
                  </a:moveTo>
                  <a:lnTo>
                    <a:pt x="1403261" y="1723425"/>
                  </a:lnTo>
                  <a:lnTo>
                    <a:pt x="1501492" y="1723425"/>
                  </a:lnTo>
                  <a:lnTo>
                    <a:pt x="1501492" y="1821656"/>
                  </a:lnTo>
                  <a:lnTo>
                    <a:pt x="1403261" y="1821656"/>
                  </a:lnTo>
                  <a:close/>
                  <a:moveTo>
                    <a:pt x="1403261" y="1714500"/>
                  </a:moveTo>
                  <a:lnTo>
                    <a:pt x="1403261" y="1616269"/>
                  </a:lnTo>
                  <a:lnTo>
                    <a:pt x="1501492" y="1616269"/>
                  </a:lnTo>
                  <a:lnTo>
                    <a:pt x="1501492" y="1714500"/>
                  </a:lnTo>
                  <a:lnTo>
                    <a:pt x="1403261" y="1714500"/>
                  </a:lnTo>
                  <a:close/>
                  <a:moveTo>
                    <a:pt x="1403261" y="1607344"/>
                  </a:moveTo>
                  <a:lnTo>
                    <a:pt x="1403261" y="1509112"/>
                  </a:lnTo>
                  <a:lnTo>
                    <a:pt x="1501492" y="1509112"/>
                  </a:lnTo>
                  <a:lnTo>
                    <a:pt x="1501492" y="1607344"/>
                  </a:lnTo>
                  <a:lnTo>
                    <a:pt x="1403261" y="1607344"/>
                  </a:lnTo>
                  <a:close/>
                  <a:moveTo>
                    <a:pt x="1403261" y="1500187"/>
                  </a:moveTo>
                  <a:lnTo>
                    <a:pt x="1403261" y="1401956"/>
                  </a:lnTo>
                  <a:lnTo>
                    <a:pt x="1501492" y="1401956"/>
                  </a:lnTo>
                  <a:lnTo>
                    <a:pt x="1501492" y="1500187"/>
                  </a:lnTo>
                  <a:lnTo>
                    <a:pt x="1403261" y="1500187"/>
                  </a:lnTo>
                  <a:close/>
                  <a:moveTo>
                    <a:pt x="1403261" y="1393031"/>
                  </a:moveTo>
                  <a:lnTo>
                    <a:pt x="1403261" y="1294800"/>
                  </a:lnTo>
                  <a:lnTo>
                    <a:pt x="1501492" y="1294800"/>
                  </a:lnTo>
                  <a:lnTo>
                    <a:pt x="1501492" y="1393031"/>
                  </a:lnTo>
                  <a:lnTo>
                    <a:pt x="1403261" y="1393031"/>
                  </a:lnTo>
                  <a:close/>
                  <a:moveTo>
                    <a:pt x="1403261" y="1285875"/>
                  </a:moveTo>
                  <a:lnTo>
                    <a:pt x="1403261" y="1187644"/>
                  </a:lnTo>
                  <a:lnTo>
                    <a:pt x="1501492" y="1187644"/>
                  </a:lnTo>
                  <a:lnTo>
                    <a:pt x="1501492" y="1285875"/>
                  </a:lnTo>
                  <a:lnTo>
                    <a:pt x="1403261" y="1285875"/>
                  </a:lnTo>
                  <a:close/>
                  <a:moveTo>
                    <a:pt x="1403261" y="1178719"/>
                  </a:moveTo>
                  <a:lnTo>
                    <a:pt x="1403261" y="1080487"/>
                  </a:lnTo>
                  <a:lnTo>
                    <a:pt x="1501492" y="1080487"/>
                  </a:lnTo>
                  <a:lnTo>
                    <a:pt x="1501492" y="1178719"/>
                  </a:lnTo>
                  <a:lnTo>
                    <a:pt x="1403261" y="1178719"/>
                  </a:lnTo>
                  <a:close/>
                  <a:moveTo>
                    <a:pt x="1403261" y="1071562"/>
                  </a:moveTo>
                  <a:lnTo>
                    <a:pt x="1403261" y="973331"/>
                  </a:lnTo>
                  <a:lnTo>
                    <a:pt x="1501492" y="973331"/>
                  </a:lnTo>
                  <a:lnTo>
                    <a:pt x="1501492" y="1071562"/>
                  </a:lnTo>
                  <a:lnTo>
                    <a:pt x="1403261" y="1071562"/>
                  </a:lnTo>
                  <a:close/>
                  <a:moveTo>
                    <a:pt x="1403261" y="964406"/>
                  </a:moveTo>
                  <a:lnTo>
                    <a:pt x="1403261" y="866175"/>
                  </a:lnTo>
                  <a:lnTo>
                    <a:pt x="1501492" y="866175"/>
                  </a:lnTo>
                  <a:lnTo>
                    <a:pt x="1501492" y="964406"/>
                  </a:lnTo>
                  <a:lnTo>
                    <a:pt x="1403261" y="964406"/>
                  </a:lnTo>
                  <a:close/>
                  <a:moveTo>
                    <a:pt x="1403261" y="857250"/>
                  </a:moveTo>
                  <a:lnTo>
                    <a:pt x="1403261" y="759019"/>
                  </a:lnTo>
                  <a:lnTo>
                    <a:pt x="1501492" y="759019"/>
                  </a:lnTo>
                  <a:lnTo>
                    <a:pt x="1501492" y="857250"/>
                  </a:lnTo>
                  <a:lnTo>
                    <a:pt x="1403261" y="857250"/>
                  </a:lnTo>
                  <a:close/>
                  <a:moveTo>
                    <a:pt x="1403261" y="750094"/>
                  </a:moveTo>
                  <a:lnTo>
                    <a:pt x="1403261" y="651862"/>
                  </a:lnTo>
                  <a:lnTo>
                    <a:pt x="1501492" y="651862"/>
                  </a:lnTo>
                  <a:lnTo>
                    <a:pt x="1501492" y="750094"/>
                  </a:lnTo>
                  <a:lnTo>
                    <a:pt x="1403261" y="750094"/>
                  </a:lnTo>
                  <a:close/>
                  <a:moveTo>
                    <a:pt x="1403261" y="642938"/>
                  </a:moveTo>
                  <a:lnTo>
                    <a:pt x="1403261" y="544706"/>
                  </a:lnTo>
                  <a:lnTo>
                    <a:pt x="1501492" y="544706"/>
                  </a:lnTo>
                  <a:lnTo>
                    <a:pt x="1501492" y="642938"/>
                  </a:lnTo>
                  <a:lnTo>
                    <a:pt x="1403261" y="642938"/>
                  </a:lnTo>
                  <a:close/>
                  <a:moveTo>
                    <a:pt x="1403261" y="535781"/>
                  </a:moveTo>
                  <a:lnTo>
                    <a:pt x="1403261" y="437550"/>
                  </a:lnTo>
                  <a:lnTo>
                    <a:pt x="1501492" y="437550"/>
                  </a:lnTo>
                  <a:lnTo>
                    <a:pt x="1501492" y="535781"/>
                  </a:lnTo>
                  <a:lnTo>
                    <a:pt x="1403261" y="535781"/>
                  </a:lnTo>
                  <a:close/>
                  <a:moveTo>
                    <a:pt x="1403261" y="428625"/>
                  </a:moveTo>
                  <a:lnTo>
                    <a:pt x="1403261" y="330394"/>
                  </a:lnTo>
                  <a:lnTo>
                    <a:pt x="1501492" y="330394"/>
                  </a:lnTo>
                  <a:lnTo>
                    <a:pt x="1501492" y="428625"/>
                  </a:lnTo>
                  <a:lnTo>
                    <a:pt x="1403261" y="428625"/>
                  </a:lnTo>
                  <a:close/>
                  <a:moveTo>
                    <a:pt x="1403261" y="321469"/>
                  </a:moveTo>
                  <a:lnTo>
                    <a:pt x="1403261" y="223237"/>
                  </a:lnTo>
                  <a:lnTo>
                    <a:pt x="1501492" y="223237"/>
                  </a:lnTo>
                  <a:lnTo>
                    <a:pt x="1501492" y="321469"/>
                  </a:lnTo>
                  <a:lnTo>
                    <a:pt x="1403261" y="321469"/>
                  </a:lnTo>
                  <a:close/>
                  <a:moveTo>
                    <a:pt x="1394327" y="321469"/>
                  </a:moveTo>
                  <a:lnTo>
                    <a:pt x="1296095" y="321469"/>
                  </a:lnTo>
                  <a:lnTo>
                    <a:pt x="1296095" y="223237"/>
                  </a:lnTo>
                  <a:lnTo>
                    <a:pt x="1394327" y="223237"/>
                  </a:lnTo>
                  <a:lnTo>
                    <a:pt x="1394327" y="321469"/>
                  </a:lnTo>
                  <a:close/>
                  <a:moveTo>
                    <a:pt x="1287171" y="321469"/>
                  </a:moveTo>
                  <a:lnTo>
                    <a:pt x="1188939" y="321469"/>
                  </a:lnTo>
                  <a:lnTo>
                    <a:pt x="1188939" y="223237"/>
                  </a:lnTo>
                  <a:lnTo>
                    <a:pt x="1287171" y="223237"/>
                  </a:lnTo>
                  <a:lnTo>
                    <a:pt x="1287171" y="321469"/>
                  </a:lnTo>
                  <a:close/>
                  <a:moveTo>
                    <a:pt x="1180014" y="321469"/>
                  </a:moveTo>
                  <a:lnTo>
                    <a:pt x="1081783" y="321469"/>
                  </a:lnTo>
                  <a:lnTo>
                    <a:pt x="1081783" y="223237"/>
                  </a:lnTo>
                  <a:lnTo>
                    <a:pt x="1180014" y="223237"/>
                  </a:lnTo>
                  <a:lnTo>
                    <a:pt x="1180014" y="321469"/>
                  </a:lnTo>
                  <a:close/>
                  <a:moveTo>
                    <a:pt x="1072858" y="321469"/>
                  </a:moveTo>
                  <a:lnTo>
                    <a:pt x="974627" y="321469"/>
                  </a:lnTo>
                  <a:lnTo>
                    <a:pt x="974627" y="223237"/>
                  </a:lnTo>
                  <a:lnTo>
                    <a:pt x="1072858" y="223237"/>
                  </a:lnTo>
                  <a:lnTo>
                    <a:pt x="1072858" y="321469"/>
                  </a:lnTo>
                  <a:close/>
                  <a:moveTo>
                    <a:pt x="965702" y="321469"/>
                  </a:moveTo>
                  <a:lnTo>
                    <a:pt x="867470" y="321469"/>
                  </a:lnTo>
                  <a:lnTo>
                    <a:pt x="867470" y="223237"/>
                  </a:lnTo>
                  <a:lnTo>
                    <a:pt x="965702" y="223237"/>
                  </a:lnTo>
                  <a:lnTo>
                    <a:pt x="965702" y="321469"/>
                  </a:lnTo>
                  <a:close/>
                  <a:moveTo>
                    <a:pt x="858546" y="321469"/>
                  </a:moveTo>
                  <a:lnTo>
                    <a:pt x="760314" y="321469"/>
                  </a:lnTo>
                  <a:lnTo>
                    <a:pt x="760314" y="223237"/>
                  </a:lnTo>
                  <a:lnTo>
                    <a:pt x="858546" y="223237"/>
                  </a:lnTo>
                  <a:lnTo>
                    <a:pt x="858546" y="321469"/>
                  </a:lnTo>
                  <a:close/>
                  <a:moveTo>
                    <a:pt x="751389" y="321469"/>
                  </a:moveTo>
                  <a:lnTo>
                    <a:pt x="653158" y="321469"/>
                  </a:lnTo>
                  <a:lnTo>
                    <a:pt x="653158" y="223237"/>
                  </a:lnTo>
                  <a:lnTo>
                    <a:pt x="751389" y="223237"/>
                  </a:lnTo>
                  <a:lnTo>
                    <a:pt x="751389" y="321469"/>
                  </a:lnTo>
                  <a:close/>
                  <a:moveTo>
                    <a:pt x="644233" y="321469"/>
                  </a:moveTo>
                  <a:lnTo>
                    <a:pt x="546002" y="321469"/>
                  </a:lnTo>
                  <a:lnTo>
                    <a:pt x="546002" y="223237"/>
                  </a:lnTo>
                  <a:lnTo>
                    <a:pt x="644233" y="223237"/>
                  </a:lnTo>
                  <a:lnTo>
                    <a:pt x="644233" y="321469"/>
                  </a:lnTo>
                  <a:close/>
                  <a:moveTo>
                    <a:pt x="537077" y="321469"/>
                  </a:moveTo>
                  <a:lnTo>
                    <a:pt x="438845" y="321469"/>
                  </a:lnTo>
                  <a:lnTo>
                    <a:pt x="438845" y="223237"/>
                  </a:lnTo>
                  <a:lnTo>
                    <a:pt x="537077" y="223237"/>
                  </a:lnTo>
                  <a:lnTo>
                    <a:pt x="537077" y="321469"/>
                  </a:lnTo>
                  <a:close/>
                  <a:moveTo>
                    <a:pt x="429920" y="321469"/>
                  </a:moveTo>
                  <a:lnTo>
                    <a:pt x="331689" y="321469"/>
                  </a:lnTo>
                  <a:lnTo>
                    <a:pt x="331689" y="223237"/>
                  </a:lnTo>
                  <a:lnTo>
                    <a:pt x="429920" y="223237"/>
                  </a:lnTo>
                  <a:lnTo>
                    <a:pt x="429920" y="321469"/>
                  </a:lnTo>
                  <a:close/>
                  <a:moveTo>
                    <a:pt x="429920" y="330394"/>
                  </a:moveTo>
                  <a:lnTo>
                    <a:pt x="429920" y="428625"/>
                  </a:lnTo>
                  <a:lnTo>
                    <a:pt x="331689" y="428625"/>
                  </a:lnTo>
                  <a:lnTo>
                    <a:pt x="331689" y="330394"/>
                  </a:lnTo>
                  <a:lnTo>
                    <a:pt x="429920" y="330394"/>
                  </a:lnTo>
                  <a:close/>
                  <a:moveTo>
                    <a:pt x="322764" y="428625"/>
                  </a:moveTo>
                  <a:lnTo>
                    <a:pt x="224533" y="428625"/>
                  </a:lnTo>
                  <a:lnTo>
                    <a:pt x="224533" y="330394"/>
                  </a:lnTo>
                  <a:lnTo>
                    <a:pt x="322764" y="330394"/>
                  </a:lnTo>
                  <a:lnTo>
                    <a:pt x="322764" y="428625"/>
                  </a:lnTo>
                  <a:close/>
                  <a:moveTo>
                    <a:pt x="322764" y="437550"/>
                  </a:moveTo>
                  <a:lnTo>
                    <a:pt x="322764" y="535781"/>
                  </a:lnTo>
                  <a:lnTo>
                    <a:pt x="224533" y="535781"/>
                  </a:lnTo>
                  <a:lnTo>
                    <a:pt x="224533" y="437550"/>
                  </a:lnTo>
                  <a:lnTo>
                    <a:pt x="322764" y="437550"/>
                  </a:lnTo>
                  <a:close/>
                  <a:moveTo>
                    <a:pt x="322764" y="544706"/>
                  </a:moveTo>
                  <a:lnTo>
                    <a:pt x="322764" y="642938"/>
                  </a:lnTo>
                  <a:lnTo>
                    <a:pt x="224533" y="642938"/>
                  </a:lnTo>
                  <a:lnTo>
                    <a:pt x="224533" y="544706"/>
                  </a:lnTo>
                  <a:lnTo>
                    <a:pt x="322764" y="544706"/>
                  </a:lnTo>
                  <a:close/>
                  <a:moveTo>
                    <a:pt x="322764" y="651862"/>
                  </a:moveTo>
                  <a:lnTo>
                    <a:pt x="322764" y="750094"/>
                  </a:lnTo>
                  <a:lnTo>
                    <a:pt x="224533" y="750094"/>
                  </a:lnTo>
                  <a:lnTo>
                    <a:pt x="224533" y="651862"/>
                  </a:lnTo>
                  <a:lnTo>
                    <a:pt x="322764" y="651862"/>
                  </a:lnTo>
                  <a:close/>
                  <a:moveTo>
                    <a:pt x="322764" y="759019"/>
                  </a:moveTo>
                  <a:lnTo>
                    <a:pt x="322764" y="857250"/>
                  </a:lnTo>
                  <a:lnTo>
                    <a:pt x="224533" y="857250"/>
                  </a:lnTo>
                  <a:lnTo>
                    <a:pt x="224533" y="759019"/>
                  </a:lnTo>
                  <a:lnTo>
                    <a:pt x="322764" y="759019"/>
                  </a:lnTo>
                  <a:close/>
                  <a:moveTo>
                    <a:pt x="322764" y="866175"/>
                  </a:moveTo>
                  <a:lnTo>
                    <a:pt x="322764" y="964406"/>
                  </a:lnTo>
                  <a:lnTo>
                    <a:pt x="224533" y="964406"/>
                  </a:lnTo>
                  <a:lnTo>
                    <a:pt x="224533" y="866175"/>
                  </a:lnTo>
                  <a:lnTo>
                    <a:pt x="322764" y="866175"/>
                  </a:lnTo>
                  <a:close/>
                  <a:moveTo>
                    <a:pt x="322764" y="973331"/>
                  </a:moveTo>
                  <a:lnTo>
                    <a:pt x="322764" y="1071562"/>
                  </a:lnTo>
                  <a:lnTo>
                    <a:pt x="224533" y="1071562"/>
                  </a:lnTo>
                  <a:lnTo>
                    <a:pt x="224533" y="973331"/>
                  </a:lnTo>
                  <a:lnTo>
                    <a:pt x="322764" y="973331"/>
                  </a:lnTo>
                  <a:close/>
                  <a:moveTo>
                    <a:pt x="322764" y="1080487"/>
                  </a:moveTo>
                  <a:lnTo>
                    <a:pt x="322764" y="1178719"/>
                  </a:lnTo>
                  <a:lnTo>
                    <a:pt x="224533" y="1178719"/>
                  </a:lnTo>
                  <a:lnTo>
                    <a:pt x="224533" y="1080487"/>
                  </a:lnTo>
                  <a:lnTo>
                    <a:pt x="322764" y="1080487"/>
                  </a:lnTo>
                  <a:close/>
                  <a:moveTo>
                    <a:pt x="322764" y="1187644"/>
                  </a:moveTo>
                  <a:lnTo>
                    <a:pt x="322764" y="1285875"/>
                  </a:lnTo>
                  <a:lnTo>
                    <a:pt x="224533" y="1285875"/>
                  </a:lnTo>
                  <a:lnTo>
                    <a:pt x="224533" y="1187644"/>
                  </a:lnTo>
                  <a:lnTo>
                    <a:pt x="322764" y="1187644"/>
                  </a:lnTo>
                  <a:close/>
                  <a:moveTo>
                    <a:pt x="322764" y="1294800"/>
                  </a:moveTo>
                  <a:lnTo>
                    <a:pt x="322764" y="1393031"/>
                  </a:lnTo>
                  <a:lnTo>
                    <a:pt x="224533" y="1393031"/>
                  </a:lnTo>
                  <a:lnTo>
                    <a:pt x="224533" y="1294800"/>
                  </a:lnTo>
                  <a:lnTo>
                    <a:pt x="322764" y="1294800"/>
                  </a:lnTo>
                  <a:close/>
                  <a:moveTo>
                    <a:pt x="322764" y="1401956"/>
                  </a:moveTo>
                  <a:lnTo>
                    <a:pt x="322764" y="1500187"/>
                  </a:lnTo>
                  <a:lnTo>
                    <a:pt x="224533" y="1500187"/>
                  </a:lnTo>
                  <a:lnTo>
                    <a:pt x="224533" y="1401956"/>
                  </a:lnTo>
                  <a:lnTo>
                    <a:pt x="322764" y="1401956"/>
                  </a:lnTo>
                  <a:close/>
                  <a:moveTo>
                    <a:pt x="322764" y="1509112"/>
                  </a:moveTo>
                  <a:lnTo>
                    <a:pt x="322764" y="1607344"/>
                  </a:lnTo>
                  <a:lnTo>
                    <a:pt x="224533" y="1607344"/>
                  </a:lnTo>
                  <a:lnTo>
                    <a:pt x="224533" y="1509112"/>
                  </a:lnTo>
                  <a:lnTo>
                    <a:pt x="322764" y="1509112"/>
                  </a:lnTo>
                  <a:close/>
                  <a:moveTo>
                    <a:pt x="322764" y="1616269"/>
                  </a:moveTo>
                  <a:lnTo>
                    <a:pt x="322764" y="1714500"/>
                  </a:lnTo>
                  <a:lnTo>
                    <a:pt x="224533" y="1714500"/>
                  </a:lnTo>
                  <a:lnTo>
                    <a:pt x="224533" y="1616269"/>
                  </a:lnTo>
                  <a:lnTo>
                    <a:pt x="322764" y="1616269"/>
                  </a:lnTo>
                  <a:close/>
                  <a:moveTo>
                    <a:pt x="322764" y="1723425"/>
                  </a:moveTo>
                  <a:lnTo>
                    <a:pt x="322764" y="1821656"/>
                  </a:lnTo>
                  <a:lnTo>
                    <a:pt x="224533" y="1821656"/>
                  </a:lnTo>
                  <a:lnTo>
                    <a:pt x="224533" y="1723425"/>
                  </a:lnTo>
                  <a:lnTo>
                    <a:pt x="322764" y="1723425"/>
                  </a:lnTo>
                  <a:close/>
                  <a:moveTo>
                    <a:pt x="322764" y="1830581"/>
                  </a:moveTo>
                  <a:lnTo>
                    <a:pt x="322764" y="1928812"/>
                  </a:lnTo>
                  <a:lnTo>
                    <a:pt x="224533" y="1928812"/>
                  </a:lnTo>
                  <a:lnTo>
                    <a:pt x="224533" y="1830581"/>
                  </a:lnTo>
                  <a:lnTo>
                    <a:pt x="322764" y="1830581"/>
                  </a:lnTo>
                  <a:close/>
                  <a:moveTo>
                    <a:pt x="322764" y="1937737"/>
                  </a:moveTo>
                  <a:lnTo>
                    <a:pt x="322764" y="2035969"/>
                  </a:lnTo>
                  <a:lnTo>
                    <a:pt x="224533" y="2035969"/>
                  </a:lnTo>
                  <a:lnTo>
                    <a:pt x="224533" y="1937737"/>
                  </a:lnTo>
                  <a:lnTo>
                    <a:pt x="322764" y="1937737"/>
                  </a:lnTo>
                  <a:close/>
                  <a:moveTo>
                    <a:pt x="331699" y="1937737"/>
                  </a:moveTo>
                  <a:lnTo>
                    <a:pt x="429930" y="1937737"/>
                  </a:lnTo>
                  <a:lnTo>
                    <a:pt x="429930" y="2035969"/>
                  </a:lnTo>
                  <a:lnTo>
                    <a:pt x="331699" y="2035969"/>
                  </a:lnTo>
                  <a:lnTo>
                    <a:pt x="331699" y="1937737"/>
                  </a:lnTo>
                  <a:close/>
                  <a:moveTo>
                    <a:pt x="429920" y="2044894"/>
                  </a:moveTo>
                  <a:lnTo>
                    <a:pt x="429920" y="2143125"/>
                  </a:lnTo>
                  <a:lnTo>
                    <a:pt x="331689" y="2143125"/>
                  </a:lnTo>
                  <a:lnTo>
                    <a:pt x="331689" y="2044894"/>
                  </a:lnTo>
                  <a:lnTo>
                    <a:pt x="429920" y="2044894"/>
                  </a:lnTo>
                  <a:close/>
                  <a:moveTo>
                    <a:pt x="438855" y="2044894"/>
                  </a:moveTo>
                  <a:lnTo>
                    <a:pt x="537086" y="2044894"/>
                  </a:lnTo>
                  <a:lnTo>
                    <a:pt x="537086" y="2143125"/>
                  </a:lnTo>
                  <a:lnTo>
                    <a:pt x="438855" y="2143125"/>
                  </a:lnTo>
                  <a:lnTo>
                    <a:pt x="438855" y="2044894"/>
                  </a:lnTo>
                  <a:close/>
                  <a:moveTo>
                    <a:pt x="546011" y="2044894"/>
                  </a:moveTo>
                  <a:lnTo>
                    <a:pt x="644243" y="2044894"/>
                  </a:lnTo>
                  <a:lnTo>
                    <a:pt x="644243" y="2143125"/>
                  </a:lnTo>
                  <a:lnTo>
                    <a:pt x="546011" y="2143125"/>
                  </a:lnTo>
                  <a:lnTo>
                    <a:pt x="546011" y="2044894"/>
                  </a:lnTo>
                  <a:close/>
                  <a:moveTo>
                    <a:pt x="653167" y="2044894"/>
                  </a:moveTo>
                  <a:lnTo>
                    <a:pt x="751399" y="2044894"/>
                  </a:lnTo>
                  <a:lnTo>
                    <a:pt x="751399" y="2143125"/>
                  </a:lnTo>
                  <a:lnTo>
                    <a:pt x="653167" y="2143125"/>
                  </a:lnTo>
                  <a:lnTo>
                    <a:pt x="653167" y="2044894"/>
                  </a:lnTo>
                  <a:close/>
                  <a:moveTo>
                    <a:pt x="760324" y="2044894"/>
                  </a:moveTo>
                  <a:lnTo>
                    <a:pt x="858555" y="2044894"/>
                  </a:lnTo>
                  <a:lnTo>
                    <a:pt x="858555" y="2143125"/>
                  </a:lnTo>
                  <a:lnTo>
                    <a:pt x="760324" y="2143125"/>
                  </a:lnTo>
                  <a:lnTo>
                    <a:pt x="760324" y="2044894"/>
                  </a:lnTo>
                  <a:close/>
                  <a:moveTo>
                    <a:pt x="867480" y="2044894"/>
                  </a:moveTo>
                  <a:lnTo>
                    <a:pt x="965711" y="2044894"/>
                  </a:lnTo>
                  <a:lnTo>
                    <a:pt x="965711" y="2143125"/>
                  </a:lnTo>
                  <a:lnTo>
                    <a:pt x="867480" y="2143125"/>
                  </a:lnTo>
                  <a:lnTo>
                    <a:pt x="867480" y="2044894"/>
                  </a:lnTo>
                  <a:close/>
                  <a:moveTo>
                    <a:pt x="974636" y="2044894"/>
                  </a:moveTo>
                  <a:lnTo>
                    <a:pt x="1072867" y="2044894"/>
                  </a:lnTo>
                  <a:lnTo>
                    <a:pt x="1072867" y="2143125"/>
                  </a:lnTo>
                  <a:lnTo>
                    <a:pt x="974636" y="2143125"/>
                  </a:lnTo>
                  <a:lnTo>
                    <a:pt x="974636" y="2044894"/>
                  </a:lnTo>
                  <a:close/>
                  <a:moveTo>
                    <a:pt x="1081792" y="2044894"/>
                  </a:moveTo>
                  <a:lnTo>
                    <a:pt x="1180024" y="2044894"/>
                  </a:lnTo>
                  <a:lnTo>
                    <a:pt x="1180024" y="2143125"/>
                  </a:lnTo>
                  <a:lnTo>
                    <a:pt x="1081792" y="2143125"/>
                  </a:lnTo>
                  <a:lnTo>
                    <a:pt x="1081792" y="2044894"/>
                  </a:lnTo>
                  <a:close/>
                  <a:moveTo>
                    <a:pt x="1188949" y="2044894"/>
                  </a:moveTo>
                  <a:lnTo>
                    <a:pt x="1287180" y="2044894"/>
                  </a:lnTo>
                  <a:lnTo>
                    <a:pt x="1287180" y="2143125"/>
                  </a:lnTo>
                  <a:lnTo>
                    <a:pt x="1188949" y="2143125"/>
                  </a:lnTo>
                  <a:lnTo>
                    <a:pt x="1188949" y="2044894"/>
                  </a:lnTo>
                  <a:close/>
                  <a:moveTo>
                    <a:pt x="1296105" y="2044894"/>
                  </a:moveTo>
                  <a:lnTo>
                    <a:pt x="1394336" y="2044894"/>
                  </a:lnTo>
                  <a:lnTo>
                    <a:pt x="1394336" y="2143125"/>
                  </a:lnTo>
                  <a:lnTo>
                    <a:pt x="1296105" y="2143125"/>
                  </a:lnTo>
                  <a:lnTo>
                    <a:pt x="1296105" y="2044894"/>
                  </a:lnTo>
                  <a:close/>
                  <a:moveTo>
                    <a:pt x="1403261" y="2044894"/>
                  </a:moveTo>
                  <a:lnTo>
                    <a:pt x="1501492" y="2044894"/>
                  </a:lnTo>
                  <a:lnTo>
                    <a:pt x="1501492" y="2143125"/>
                  </a:lnTo>
                  <a:lnTo>
                    <a:pt x="1403261" y="2143125"/>
                  </a:lnTo>
                  <a:lnTo>
                    <a:pt x="1403261" y="2044894"/>
                  </a:lnTo>
                  <a:close/>
                  <a:moveTo>
                    <a:pt x="1403261" y="2035969"/>
                  </a:moveTo>
                  <a:lnTo>
                    <a:pt x="1403261" y="1937737"/>
                  </a:lnTo>
                  <a:lnTo>
                    <a:pt x="1501492" y="1937737"/>
                  </a:lnTo>
                  <a:lnTo>
                    <a:pt x="1501492" y="2035969"/>
                  </a:lnTo>
                  <a:lnTo>
                    <a:pt x="1403261" y="2035969"/>
                  </a:lnTo>
                  <a:close/>
                  <a:moveTo>
                    <a:pt x="1510417" y="1937737"/>
                  </a:moveTo>
                  <a:lnTo>
                    <a:pt x="1608649" y="1937737"/>
                  </a:lnTo>
                  <a:lnTo>
                    <a:pt x="1608649" y="2035969"/>
                  </a:lnTo>
                  <a:lnTo>
                    <a:pt x="1510417" y="2035969"/>
                  </a:lnTo>
                  <a:lnTo>
                    <a:pt x="1510417" y="1937737"/>
                  </a:lnTo>
                  <a:close/>
                  <a:moveTo>
                    <a:pt x="1510417" y="1928812"/>
                  </a:moveTo>
                  <a:lnTo>
                    <a:pt x="1510417" y="1830581"/>
                  </a:lnTo>
                  <a:lnTo>
                    <a:pt x="1608649" y="1830581"/>
                  </a:lnTo>
                  <a:lnTo>
                    <a:pt x="1608649" y="1928812"/>
                  </a:lnTo>
                  <a:lnTo>
                    <a:pt x="1510417" y="1928812"/>
                  </a:lnTo>
                  <a:close/>
                  <a:moveTo>
                    <a:pt x="1510417" y="1821656"/>
                  </a:moveTo>
                  <a:lnTo>
                    <a:pt x="1510417" y="1723425"/>
                  </a:lnTo>
                  <a:lnTo>
                    <a:pt x="1608649" y="1723425"/>
                  </a:lnTo>
                  <a:lnTo>
                    <a:pt x="1608649" y="1821656"/>
                  </a:lnTo>
                  <a:lnTo>
                    <a:pt x="1510417" y="1821656"/>
                  </a:lnTo>
                  <a:close/>
                  <a:moveTo>
                    <a:pt x="1510417" y="1714500"/>
                  </a:moveTo>
                  <a:lnTo>
                    <a:pt x="1510417" y="1616269"/>
                  </a:lnTo>
                  <a:lnTo>
                    <a:pt x="1608649" y="1616269"/>
                  </a:lnTo>
                  <a:lnTo>
                    <a:pt x="1608649" y="1714500"/>
                  </a:lnTo>
                  <a:lnTo>
                    <a:pt x="1510417" y="1714500"/>
                  </a:lnTo>
                  <a:close/>
                  <a:moveTo>
                    <a:pt x="1510417" y="1607344"/>
                  </a:moveTo>
                  <a:lnTo>
                    <a:pt x="1510417" y="1509112"/>
                  </a:lnTo>
                  <a:lnTo>
                    <a:pt x="1608649" y="1509112"/>
                  </a:lnTo>
                  <a:lnTo>
                    <a:pt x="1608649" y="1607344"/>
                  </a:lnTo>
                  <a:lnTo>
                    <a:pt x="1510417" y="1607344"/>
                  </a:lnTo>
                  <a:close/>
                  <a:moveTo>
                    <a:pt x="1510417" y="1500187"/>
                  </a:moveTo>
                  <a:lnTo>
                    <a:pt x="1510417" y="1401956"/>
                  </a:lnTo>
                  <a:lnTo>
                    <a:pt x="1608649" y="1401956"/>
                  </a:lnTo>
                  <a:lnTo>
                    <a:pt x="1608649" y="1500187"/>
                  </a:lnTo>
                  <a:lnTo>
                    <a:pt x="1510417" y="1500187"/>
                  </a:lnTo>
                  <a:close/>
                  <a:moveTo>
                    <a:pt x="1510417" y="1393031"/>
                  </a:moveTo>
                  <a:lnTo>
                    <a:pt x="1510417" y="1294800"/>
                  </a:lnTo>
                  <a:lnTo>
                    <a:pt x="1608649" y="1294800"/>
                  </a:lnTo>
                  <a:lnTo>
                    <a:pt x="1608649" y="1393031"/>
                  </a:lnTo>
                  <a:lnTo>
                    <a:pt x="1510417" y="1393031"/>
                  </a:lnTo>
                  <a:close/>
                  <a:moveTo>
                    <a:pt x="1510417" y="1285875"/>
                  </a:moveTo>
                  <a:lnTo>
                    <a:pt x="1510417" y="1187644"/>
                  </a:lnTo>
                  <a:lnTo>
                    <a:pt x="1608649" y="1187644"/>
                  </a:lnTo>
                  <a:lnTo>
                    <a:pt x="1608649" y="1285875"/>
                  </a:lnTo>
                  <a:lnTo>
                    <a:pt x="1510417" y="1285875"/>
                  </a:lnTo>
                  <a:close/>
                  <a:moveTo>
                    <a:pt x="1510417" y="1178719"/>
                  </a:moveTo>
                  <a:lnTo>
                    <a:pt x="1510417" y="1080487"/>
                  </a:lnTo>
                  <a:lnTo>
                    <a:pt x="1608649" y="1080487"/>
                  </a:lnTo>
                  <a:lnTo>
                    <a:pt x="1608649" y="1178719"/>
                  </a:lnTo>
                  <a:lnTo>
                    <a:pt x="1510417" y="1178719"/>
                  </a:lnTo>
                  <a:close/>
                  <a:moveTo>
                    <a:pt x="1510417" y="1071562"/>
                  </a:moveTo>
                  <a:lnTo>
                    <a:pt x="1510417" y="973331"/>
                  </a:lnTo>
                  <a:lnTo>
                    <a:pt x="1608649" y="973331"/>
                  </a:lnTo>
                  <a:lnTo>
                    <a:pt x="1608649" y="1071562"/>
                  </a:lnTo>
                  <a:lnTo>
                    <a:pt x="1510417" y="1071562"/>
                  </a:lnTo>
                  <a:close/>
                  <a:moveTo>
                    <a:pt x="1510417" y="964406"/>
                  </a:moveTo>
                  <a:lnTo>
                    <a:pt x="1510417" y="866175"/>
                  </a:lnTo>
                  <a:lnTo>
                    <a:pt x="1608649" y="866175"/>
                  </a:lnTo>
                  <a:lnTo>
                    <a:pt x="1608649" y="964406"/>
                  </a:lnTo>
                  <a:lnTo>
                    <a:pt x="1510417" y="964406"/>
                  </a:lnTo>
                  <a:close/>
                  <a:moveTo>
                    <a:pt x="1510417" y="857250"/>
                  </a:moveTo>
                  <a:lnTo>
                    <a:pt x="1510417" y="759019"/>
                  </a:lnTo>
                  <a:lnTo>
                    <a:pt x="1608649" y="759019"/>
                  </a:lnTo>
                  <a:lnTo>
                    <a:pt x="1608649" y="857250"/>
                  </a:lnTo>
                  <a:lnTo>
                    <a:pt x="1510417" y="857250"/>
                  </a:lnTo>
                  <a:close/>
                  <a:moveTo>
                    <a:pt x="1510417" y="750094"/>
                  </a:moveTo>
                  <a:lnTo>
                    <a:pt x="1510417" y="651862"/>
                  </a:lnTo>
                  <a:lnTo>
                    <a:pt x="1608649" y="651862"/>
                  </a:lnTo>
                  <a:lnTo>
                    <a:pt x="1608649" y="750094"/>
                  </a:lnTo>
                  <a:lnTo>
                    <a:pt x="1510417" y="750094"/>
                  </a:lnTo>
                  <a:close/>
                  <a:moveTo>
                    <a:pt x="1510417" y="642938"/>
                  </a:moveTo>
                  <a:lnTo>
                    <a:pt x="1510417" y="544706"/>
                  </a:lnTo>
                  <a:lnTo>
                    <a:pt x="1608649" y="544706"/>
                  </a:lnTo>
                  <a:lnTo>
                    <a:pt x="1608649" y="642938"/>
                  </a:lnTo>
                  <a:lnTo>
                    <a:pt x="1510417" y="642938"/>
                  </a:lnTo>
                  <a:close/>
                  <a:moveTo>
                    <a:pt x="1510417" y="535781"/>
                  </a:moveTo>
                  <a:lnTo>
                    <a:pt x="1510417" y="437550"/>
                  </a:lnTo>
                  <a:lnTo>
                    <a:pt x="1608649" y="437550"/>
                  </a:lnTo>
                  <a:lnTo>
                    <a:pt x="1608649" y="535781"/>
                  </a:lnTo>
                  <a:lnTo>
                    <a:pt x="1510417" y="535781"/>
                  </a:lnTo>
                  <a:close/>
                  <a:moveTo>
                    <a:pt x="1510417" y="428625"/>
                  </a:moveTo>
                  <a:lnTo>
                    <a:pt x="1510417" y="330394"/>
                  </a:lnTo>
                  <a:lnTo>
                    <a:pt x="1608649" y="330394"/>
                  </a:lnTo>
                  <a:lnTo>
                    <a:pt x="1608649" y="428625"/>
                  </a:lnTo>
                  <a:lnTo>
                    <a:pt x="1510417" y="428625"/>
                  </a:lnTo>
                  <a:close/>
                  <a:moveTo>
                    <a:pt x="1510417" y="321469"/>
                  </a:moveTo>
                  <a:lnTo>
                    <a:pt x="1510417" y="223237"/>
                  </a:lnTo>
                  <a:lnTo>
                    <a:pt x="1608649" y="223237"/>
                  </a:lnTo>
                  <a:lnTo>
                    <a:pt x="1608649" y="321469"/>
                  </a:lnTo>
                  <a:lnTo>
                    <a:pt x="1510417" y="321469"/>
                  </a:lnTo>
                  <a:close/>
                  <a:moveTo>
                    <a:pt x="1510417" y="214313"/>
                  </a:moveTo>
                  <a:lnTo>
                    <a:pt x="1510417" y="116081"/>
                  </a:lnTo>
                  <a:lnTo>
                    <a:pt x="1608649" y="116081"/>
                  </a:lnTo>
                  <a:lnTo>
                    <a:pt x="1608649" y="214313"/>
                  </a:lnTo>
                  <a:lnTo>
                    <a:pt x="1510417" y="214313"/>
                  </a:lnTo>
                  <a:close/>
                  <a:moveTo>
                    <a:pt x="1501483" y="214313"/>
                  </a:moveTo>
                  <a:lnTo>
                    <a:pt x="1403252" y="214313"/>
                  </a:lnTo>
                  <a:lnTo>
                    <a:pt x="1403252" y="116081"/>
                  </a:lnTo>
                  <a:lnTo>
                    <a:pt x="1501483" y="116081"/>
                  </a:lnTo>
                  <a:lnTo>
                    <a:pt x="1501483" y="214313"/>
                  </a:lnTo>
                  <a:close/>
                  <a:moveTo>
                    <a:pt x="1394327" y="214313"/>
                  </a:moveTo>
                  <a:lnTo>
                    <a:pt x="1296095" y="214313"/>
                  </a:lnTo>
                  <a:lnTo>
                    <a:pt x="1296095" y="116081"/>
                  </a:lnTo>
                  <a:lnTo>
                    <a:pt x="1394327" y="116081"/>
                  </a:lnTo>
                  <a:lnTo>
                    <a:pt x="1394327" y="214313"/>
                  </a:lnTo>
                  <a:close/>
                  <a:moveTo>
                    <a:pt x="1287171" y="214313"/>
                  </a:moveTo>
                  <a:lnTo>
                    <a:pt x="1188939" y="214313"/>
                  </a:lnTo>
                  <a:lnTo>
                    <a:pt x="1188939" y="116081"/>
                  </a:lnTo>
                  <a:lnTo>
                    <a:pt x="1287171" y="116081"/>
                  </a:lnTo>
                  <a:lnTo>
                    <a:pt x="1287171" y="214313"/>
                  </a:lnTo>
                  <a:close/>
                  <a:moveTo>
                    <a:pt x="1180014" y="214313"/>
                  </a:moveTo>
                  <a:lnTo>
                    <a:pt x="1081783" y="214313"/>
                  </a:lnTo>
                  <a:lnTo>
                    <a:pt x="1081783" y="116081"/>
                  </a:lnTo>
                  <a:lnTo>
                    <a:pt x="1180014" y="116081"/>
                  </a:lnTo>
                  <a:lnTo>
                    <a:pt x="1180014" y="214313"/>
                  </a:lnTo>
                  <a:close/>
                  <a:moveTo>
                    <a:pt x="1072858" y="214313"/>
                  </a:moveTo>
                  <a:lnTo>
                    <a:pt x="974627" y="214313"/>
                  </a:lnTo>
                  <a:lnTo>
                    <a:pt x="974627" y="116081"/>
                  </a:lnTo>
                  <a:lnTo>
                    <a:pt x="1072858" y="116081"/>
                  </a:lnTo>
                  <a:lnTo>
                    <a:pt x="1072858" y="214313"/>
                  </a:lnTo>
                  <a:close/>
                  <a:moveTo>
                    <a:pt x="965702" y="214313"/>
                  </a:moveTo>
                  <a:lnTo>
                    <a:pt x="867470" y="214313"/>
                  </a:lnTo>
                  <a:lnTo>
                    <a:pt x="867470" y="116081"/>
                  </a:lnTo>
                  <a:lnTo>
                    <a:pt x="965702" y="116081"/>
                  </a:lnTo>
                  <a:lnTo>
                    <a:pt x="965702" y="214313"/>
                  </a:lnTo>
                  <a:close/>
                  <a:moveTo>
                    <a:pt x="858546" y="214313"/>
                  </a:moveTo>
                  <a:lnTo>
                    <a:pt x="760314" y="214313"/>
                  </a:lnTo>
                  <a:lnTo>
                    <a:pt x="760314" y="116081"/>
                  </a:lnTo>
                  <a:lnTo>
                    <a:pt x="858546" y="116081"/>
                  </a:lnTo>
                  <a:lnTo>
                    <a:pt x="858546" y="214313"/>
                  </a:lnTo>
                  <a:close/>
                  <a:moveTo>
                    <a:pt x="751389" y="214313"/>
                  </a:moveTo>
                  <a:lnTo>
                    <a:pt x="653158" y="214313"/>
                  </a:lnTo>
                  <a:lnTo>
                    <a:pt x="653158" y="116081"/>
                  </a:lnTo>
                  <a:lnTo>
                    <a:pt x="751389" y="116081"/>
                  </a:lnTo>
                  <a:lnTo>
                    <a:pt x="751389" y="214313"/>
                  </a:lnTo>
                  <a:close/>
                  <a:moveTo>
                    <a:pt x="644233" y="214313"/>
                  </a:moveTo>
                  <a:lnTo>
                    <a:pt x="546002" y="214313"/>
                  </a:lnTo>
                  <a:lnTo>
                    <a:pt x="546002" y="116081"/>
                  </a:lnTo>
                  <a:lnTo>
                    <a:pt x="644233" y="116081"/>
                  </a:lnTo>
                  <a:lnTo>
                    <a:pt x="644233" y="214313"/>
                  </a:lnTo>
                  <a:close/>
                  <a:moveTo>
                    <a:pt x="537077" y="214313"/>
                  </a:moveTo>
                  <a:lnTo>
                    <a:pt x="438845" y="214313"/>
                  </a:lnTo>
                  <a:lnTo>
                    <a:pt x="438845" y="116081"/>
                  </a:lnTo>
                  <a:lnTo>
                    <a:pt x="537077" y="116081"/>
                  </a:lnTo>
                  <a:lnTo>
                    <a:pt x="537077" y="214313"/>
                  </a:lnTo>
                  <a:close/>
                  <a:moveTo>
                    <a:pt x="429920" y="214313"/>
                  </a:moveTo>
                  <a:lnTo>
                    <a:pt x="331689" y="214313"/>
                  </a:lnTo>
                  <a:lnTo>
                    <a:pt x="331689" y="116081"/>
                  </a:lnTo>
                  <a:lnTo>
                    <a:pt x="429920" y="116081"/>
                  </a:lnTo>
                  <a:lnTo>
                    <a:pt x="429920" y="214313"/>
                  </a:lnTo>
                  <a:close/>
                  <a:moveTo>
                    <a:pt x="322764" y="214313"/>
                  </a:moveTo>
                  <a:lnTo>
                    <a:pt x="224533" y="214313"/>
                  </a:lnTo>
                  <a:lnTo>
                    <a:pt x="224533" y="116081"/>
                  </a:lnTo>
                  <a:lnTo>
                    <a:pt x="322764" y="116081"/>
                  </a:lnTo>
                  <a:lnTo>
                    <a:pt x="322764" y="214313"/>
                  </a:lnTo>
                  <a:close/>
                  <a:moveTo>
                    <a:pt x="322764" y="223237"/>
                  </a:moveTo>
                  <a:lnTo>
                    <a:pt x="322764" y="321469"/>
                  </a:lnTo>
                  <a:lnTo>
                    <a:pt x="224533" y="321469"/>
                  </a:lnTo>
                  <a:lnTo>
                    <a:pt x="224533" y="223237"/>
                  </a:lnTo>
                  <a:lnTo>
                    <a:pt x="322764" y="223237"/>
                  </a:lnTo>
                  <a:close/>
                  <a:moveTo>
                    <a:pt x="215608" y="321469"/>
                  </a:moveTo>
                  <a:lnTo>
                    <a:pt x="117377" y="321469"/>
                  </a:lnTo>
                  <a:lnTo>
                    <a:pt x="117377" y="223237"/>
                  </a:lnTo>
                  <a:lnTo>
                    <a:pt x="215608" y="223237"/>
                  </a:lnTo>
                  <a:lnTo>
                    <a:pt x="215608" y="321469"/>
                  </a:lnTo>
                  <a:close/>
                  <a:moveTo>
                    <a:pt x="215608" y="330394"/>
                  </a:moveTo>
                  <a:lnTo>
                    <a:pt x="215608" y="428625"/>
                  </a:lnTo>
                  <a:lnTo>
                    <a:pt x="117377" y="428625"/>
                  </a:lnTo>
                  <a:lnTo>
                    <a:pt x="117377" y="330394"/>
                  </a:lnTo>
                  <a:lnTo>
                    <a:pt x="215608" y="330394"/>
                  </a:lnTo>
                  <a:close/>
                  <a:moveTo>
                    <a:pt x="215608" y="437550"/>
                  </a:moveTo>
                  <a:lnTo>
                    <a:pt x="215608" y="535781"/>
                  </a:lnTo>
                  <a:lnTo>
                    <a:pt x="117377" y="535781"/>
                  </a:lnTo>
                  <a:lnTo>
                    <a:pt x="117377" y="437550"/>
                  </a:lnTo>
                  <a:lnTo>
                    <a:pt x="215608" y="437550"/>
                  </a:lnTo>
                  <a:close/>
                  <a:moveTo>
                    <a:pt x="215608" y="544706"/>
                  </a:moveTo>
                  <a:lnTo>
                    <a:pt x="215608" y="642938"/>
                  </a:lnTo>
                  <a:lnTo>
                    <a:pt x="117377" y="642938"/>
                  </a:lnTo>
                  <a:lnTo>
                    <a:pt x="117377" y="544706"/>
                  </a:lnTo>
                  <a:lnTo>
                    <a:pt x="215608" y="544706"/>
                  </a:lnTo>
                  <a:close/>
                  <a:moveTo>
                    <a:pt x="215608" y="651862"/>
                  </a:moveTo>
                  <a:lnTo>
                    <a:pt x="215608" y="750094"/>
                  </a:lnTo>
                  <a:lnTo>
                    <a:pt x="117377" y="750094"/>
                  </a:lnTo>
                  <a:lnTo>
                    <a:pt x="117377" y="651862"/>
                  </a:lnTo>
                  <a:lnTo>
                    <a:pt x="215608" y="651862"/>
                  </a:lnTo>
                  <a:close/>
                  <a:moveTo>
                    <a:pt x="215608" y="759019"/>
                  </a:moveTo>
                  <a:lnTo>
                    <a:pt x="215608" y="857250"/>
                  </a:lnTo>
                  <a:lnTo>
                    <a:pt x="117377" y="857250"/>
                  </a:lnTo>
                  <a:lnTo>
                    <a:pt x="117377" y="759019"/>
                  </a:lnTo>
                  <a:lnTo>
                    <a:pt x="215608" y="759019"/>
                  </a:lnTo>
                  <a:close/>
                  <a:moveTo>
                    <a:pt x="215608" y="866175"/>
                  </a:moveTo>
                  <a:lnTo>
                    <a:pt x="215608" y="964406"/>
                  </a:lnTo>
                  <a:lnTo>
                    <a:pt x="117377" y="964406"/>
                  </a:lnTo>
                  <a:lnTo>
                    <a:pt x="117377" y="866175"/>
                  </a:lnTo>
                  <a:lnTo>
                    <a:pt x="215608" y="866175"/>
                  </a:lnTo>
                  <a:close/>
                  <a:moveTo>
                    <a:pt x="215608" y="973331"/>
                  </a:moveTo>
                  <a:lnTo>
                    <a:pt x="215608" y="1071562"/>
                  </a:lnTo>
                  <a:lnTo>
                    <a:pt x="117377" y="1071562"/>
                  </a:lnTo>
                  <a:lnTo>
                    <a:pt x="117377" y="973331"/>
                  </a:lnTo>
                  <a:lnTo>
                    <a:pt x="215608" y="973331"/>
                  </a:lnTo>
                  <a:close/>
                  <a:moveTo>
                    <a:pt x="215608" y="1080487"/>
                  </a:moveTo>
                  <a:lnTo>
                    <a:pt x="215608" y="1178719"/>
                  </a:lnTo>
                  <a:lnTo>
                    <a:pt x="117377" y="1178719"/>
                  </a:lnTo>
                  <a:lnTo>
                    <a:pt x="117377" y="1080487"/>
                  </a:lnTo>
                  <a:lnTo>
                    <a:pt x="215608" y="1080487"/>
                  </a:lnTo>
                  <a:close/>
                  <a:moveTo>
                    <a:pt x="215608" y="1187644"/>
                  </a:moveTo>
                  <a:lnTo>
                    <a:pt x="215608" y="1285875"/>
                  </a:lnTo>
                  <a:lnTo>
                    <a:pt x="117377" y="1285875"/>
                  </a:lnTo>
                  <a:lnTo>
                    <a:pt x="117377" y="1187644"/>
                  </a:lnTo>
                  <a:lnTo>
                    <a:pt x="215608" y="1187644"/>
                  </a:lnTo>
                  <a:close/>
                  <a:moveTo>
                    <a:pt x="215608" y="1294800"/>
                  </a:moveTo>
                  <a:lnTo>
                    <a:pt x="215608" y="1393031"/>
                  </a:lnTo>
                  <a:lnTo>
                    <a:pt x="117377" y="1393031"/>
                  </a:lnTo>
                  <a:lnTo>
                    <a:pt x="117377" y="1294800"/>
                  </a:lnTo>
                  <a:lnTo>
                    <a:pt x="215608" y="1294800"/>
                  </a:lnTo>
                  <a:close/>
                  <a:moveTo>
                    <a:pt x="215608" y="1401956"/>
                  </a:moveTo>
                  <a:lnTo>
                    <a:pt x="215608" y="1500187"/>
                  </a:lnTo>
                  <a:lnTo>
                    <a:pt x="117377" y="1500187"/>
                  </a:lnTo>
                  <a:lnTo>
                    <a:pt x="117377" y="1401956"/>
                  </a:lnTo>
                  <a:lnTo>
                    <a:pt x="215608" y="1401956"/>
                  </a:lnTo>
                  <a:close/>
                  <a:moveTo>
                    <a:pt x="215608" y="1509112"/>
                  </a:moveTo>
                  <a:lnTo>
                    <a:pt x="215608" y="1607344"/>
                  </a:lnTo>
                  <a:lnTo>
                    <a:pt x="117377" y="1607344"/>
                  </a:lnTo>
                  <a:lnTo>
                    <a:pt x="117377" y="1509112"/>
                  </a:lnTo>
                  <a:lnTo>
                    <a:pt x="215608" y="1509112"/>
                  </a:lnTo>
                  <a:close/>
                  <a:moveTo>
                    <a:pt x="215608" y="1616269"/>
                  </a:moveTo>
                  <a:lnTo>
                    <a:pt x="215608" y="1714500"/>
                  </a:lnTo>
                  <a:lnTo>
                    <a:pt x="117377" y="1714500"/>
                  </a:lnTo>
                  <a:lnTo>
                    <a:pt x="117377" y="1616269"/>
                  </a:lnTo>
                  <a:lnTo>
                    <a:pt x="215608" y="1616269"/>
                  </a:lnTo>
                  <a:close/>
                  <a:moveTo>
                    <a:pt x="215608" y="1723425"/>
                  </a:moveTo>
                  <a:lnTo>
                    <a:pt x="215608" y="1821656"/>
                  </a:lnTo>
                  <a:lnTo>
                    <a:pt x="117377" y="1821656"/>
                  </a:lnTo>
                  <a:lnTo>
                    <a:pt x="117377" y="1723425"/>
                  </a:lnTo>
                  <a:lnTo>
                    <a:pt x="215608" y="1723425"/>
                  </a:lnTo>
                  <a:close/>
                  <a:moveTo>
                    <a:pt x="215608" y="1830581"/>
                  </a:moveTo>
                  <a:lnTo>
                    <a:pt x="215608" y="1928812"/>
                  </a:lnTo>
                  <a:lnTo>
                    <a:pt x="117377" y="1928812"/>
                  </a:lnTo>
                  <a:lnTo>
                    <a:pt x="117377" y="1830581"/>
                  </a:lnTo>
                  <a:lnTo>
                    <a:pt x="215608" y="1830581"/>
                  </a:lnTo>
                  <a:close/>
                  <a:moveTo>
                    <a:pt x="215608" y="1937737"/>
                  </a:moveTo>
                  <a:lnTo>
                    <a:pt x="215608" y="2035969"/>
                  </a:lnTo>
                  <a:lnTo>
                    <a:pt x="117377" y="2035969"/>
                  </a:lnTo>
                  <a:lnTo>
                    <a:pt x="117377" y="1937737"/>
                  </a:lnTo>
                  <a:lnTo>
                    <a:pt x="215608" y="1937737"/>
                  </a:lnTo>
                  <a:close/>
                  <a:moveTo>
                    <a:pt x="215608" y="2044894"/>
                  </a:moveTo>
                  <a:lnTo>
                    <a:pt x="215608" y="2143125"/>
                  </a:lnTo>
                  <a:lnTo>
                    <a:pt x="117377" y="2143125"/>
                  </a:lnTo>
                  <a:lnTo>
                    <a:pt x="117377" y="2044894"/>
                  </a:lnTo>
                  <a:lnTo>
                    <a:pt x="215608" y="2044894"/>
                  </a:lnTo>
                  <a:close/>
                  <a:moveTo>
                    <a:pt x="224542" y="2044894"/>
                  </a:moveTo>
                  <a:lnTo>
                    <a:pt x="322774" y="2044894"/>
                  </a:lnTo>
                  <a:lnTo>
                    <a:pt x="322774" y="2143125"/>
                  </a:lnTo>
                  <a:lnTo>
                    <a:pt x="224542" y="2143125"/>
                  </a:lnTo>
                  <a:lnTo>
                    <a:pt x="224542" y="2044894"/>
                  </a:lnTo>
                  <a:close/>
                  <a:moveTo>
                    <a:pt x="322764" y="2152050"/>
                  </a:moveTo>
                  <a:lnTo>
                    <a:pt x="322764" y="2250281"/>
                  </a:lnTo>
                  <a:lnTo>
                    <a:pt x="224533" y="2250281"/>
                  </a:lnTo>
                  <a:lnTo>
                    <a:pt x="224533" y="2152050"/>
                  </a:lnTo>
                  <a:lnTo>
                    <a:pt x="322764" y="2152050"/>
                  </a:lnTo>
                  <a:close/>
                  <a:moveTo>
                    <a:pt x="331699" y="2152050"/>
                  </a:moveTo>
                  <a:lnTo>
                    <a:pt x="429930" y="2152050"/>
                  </a:lnTo>
                  <a:lnTo>
                    <a:pt x="429930" y="2250281"/>
                  </a:lnTo>
                  <a:lnTo>
                    <a:pt x="331699" y="2250281"/>
                  </a:lnTo>
                  <a:lnTo>
                    <a:pt x="331699" y="2152050"/>
                  </a:lnTo>
                  <a:close/>
                  <a:moveTo>
                    <a:pt x="438855" y="2152050"/>
                  </a:moveTo>
                  <a:lnTo>
                    <a:pt x="537086" y="2152050"/>
                  </a:lnTo>
                  <a:lnTo>
                    <a:pt x="537086" y="2250281"/>
                  </a:lnTo>
                  <a:lnTo>
                    <a:pt x="438855" y="2250281"/>
                  </a:lnTo>
                  <a:lnTo>
                    <a:pt x="438855" y="2152050"/>
                  </a:lnTo>
                  <a:close/>
                  <a:moveTo>
                    <a:pt x="546011" y="2152050"/>
                  </a:moveTo>
                  <a:lnTo>
                    <a:pt x="644243" y="2152050"/>
                  </a:lnTo>
                  <a:lnTo>
                    <a:pt x="644243" y="2250281"/>
                  </a:lnTo>
                  <a:lnTo>
                    <a:pt x="546011" y="2250281"/>
                  </a:lnTo>
                  <a:lnTo>
                    <a:pt x="546011" y="2152050"/>
                  </a:lnTo>
                  <a:close/>
                  <a:moveTo>
                    <a:pt x="653167" y="2152050"/>
                  </a:moveTo>
                  <a:lnTo>
                    <a:pt x="751399" y="2152050"/>
                  </a:lnTo>
                  <a:lnTo>
                    <a:pt x="751399" y="2250281"/>
                  </a:lnTo>
                  <a:lnTo>
                    <a:pt x="653167" y="2250281"/>
                  </a:lnTo>
                  <a:lnTo>
                    <a:pt x="653167" y="2152050"/>
                  </a:lnTo>
                  <a:close/>
                  <a:moveTo>
                    <a:pt x="760324" y="2152050"/>
                  </a:moveTo>
                  <a:lnTo>
                    <a:pt x="858555" y="2152050"/>
                  </a:lnTo>
                  <a:lnTo>
                    <a:pt x="858555" y="2250281"/>
                  </a:lnTo>
                  <a:lnTo>
                    <a:pt x="760324" y="2250281"/>
                  </a:lnTo>
                  <a:lnTo>
                    <a:pt x="760324" y="2152050"/>
                  </a:lnTo>
                  <a:close/>
                  <a:moveTo>
                    <a:pt x="867480" y="2152050"/>
                  </a:moveTo>
                  <a:lnTo>
                    <a:pt x="965711" y="2152050"/>
                  </a:lnTo>
                  <a:lnTo>
                    <a:pt x="965711" y="2250281"/>
                  </a:lnTo>
                  <a:lnTo>
                    <a:pt x="867480" y="2250281"/>
                  </a:lnTo>
                  <a:lnTo>
                    <a:pt x="867480" y="2152050"/>
                  </a:lnTo>
                  <a:close/>
                  <a:moveTo>
                    <a:pt x="974636" y="2152050"/>
                  </a:moveTo>
                  <a:lnTo>
                    <a:pt x="1072867" y="2152050"/>
                  </a:lnTo>
                  <a:lnTo>
                    <a:pt x="1072867" y="2250281"/>
                  </a:lnTo>
                  <a:lnTo>
                    <a:pt x="974636" y="2250281"/>
                  </a:lnTo>
                  <a:lnTo>
                    <a:pt x="974636" y="2152050"/>
                  </a:lnTo>
                  <a:close/>
                  <a:moveTo>
                    <a:pt x="1081792" y="2152050"/>
                  </a:moveTo>
                  <a:lnTo>
                    <a:pt x="1180024" y="2152050"/>
                  </a:lnTo>
                  <a:lnTo>
                    <a:pt x="1180024" y="2250281"/>
                  </a:lnTo>
                  <a:lnTo>
                    <a:pt x="1081792" y="2250281"/>
                  </a:lnTo>
                  <a:lnTo>
                    <a:pt x="1081792" y="2152050"/>
                  </a:lnTo>
                  <a:close/>
                  <a:moveTo>
                    <a:pt x="1188949" y="2152050"/>
                  </a:moveTo>
                  <a:lnTo>
                    <a:pt x="1287180" y="2152050"/>
                  </a:lnTo>
                  <a:lnTo>
                    <a:pt x="1287180" y="2250281"/>
                  </a:lnTo>
                  <a:lnTo>
                    <a:pt x="1188949" y="2250281"/>
                  </a:lnTo>
                  <a:lnTo>
                    <a:pt x="1188949" y="2152050"/>
                  </a:lnTo>
                  <a:close/>
                  <a:moveTo>
                    <a:pt x="1296105" y="2152050"/>
                  </a:moveTo>
                  <a:lnTo>
                    <a:pt x="1394336" y="2152050"/>
                  </a:lnTo>
                  <a:lnTo>
                    <a:pt x="1394336" y="2250281"/>
                  </a:lnTo>
                  <a:lnTo>
                    <a:pt x="1296105" y="2250281"/>
                  </a:lnTo>
                  <a:lnTo>
                    <a:pt x="1296105" y="2152050"/>
                  </a:lnTo>
                  <a:close/>
                  <a:moveTo>
                    <a:pt x="1403261" y="2152050"/>
                  </a:moveTo>
                  <a:lnTo>
                    <a:pt x="1501492" y="2152050"/>
                  </a:lnTo>
                  <a:lnTo>
                    <a:pt x="1501492" y="2250281"/>
                  </a:lnTo>
                  <a:lnTo>
                    <a:pt x="1403261" y="2250281"/>
                  </a:lnTo>
                  <a:lnTo>
                    <a:pt x="1403261" y="2152050"/>
                  </a:lnTo>
                  <a:close/>
                  <a:moveTo>
                    <a:pt x="1510417" y="2152050"/>
                  </a:moveTo>
                  <a:lnTo>
                    <a:pt x="1608649" y="2152050"/>
                  </a:lnTo>
                  <a:lnTo>
                    <a:pt x="1608649" y="2250281"/>
                  </a:lnTo>
                  <a:lnTo>
                    <a:pt x="1510417" y="2250281"/>
                  </a:lnTo>
                  <a:lnTo>
                    <a:pt x="1510417" y="2152050"/>
                  </a:lnTo>
                  <a:close/>
                  <a:moveTo>
                    <a:pt x="1510417" y="2143125"/>
                  </a:moveTo>
                  <a:lnTo>
                    <a:pt x="1510417" y="2044894"/>
                  </a:lnTo>
                  <a:lnTo>
                    <a:pt x="1608649" y="2044894"/>
                  </a:lnTo>
                  <a:lnTo>
                    <a:pt x="1608649" y="2143125"/>
                  </a:lnTo>
                  <a:lnTo>
                    <a:pt x="1510417" y="2143125"/>
                  </a:lnTo>
                  <a:close/>
                  <a:moveTo>
                    <a:pt x="1617574" y="2044894"/>
                  </a:moveTo>
                  <a:lnTo>
                    <a:pt x="1715805" y="2044894"/>
                  </a:lnTo>
                  <a:lnTo>
                    <a:pt x="1715805" y="2143125"/>
                  </a:lnTo>
                  <a:lnTo>
                    <a:pt x="1617574" y="2143125"/>
                  </a:lnTo>
                  <a:lnTo>
                    <a:pt x="1617574" y="2044894"/>
                  </a:lnTo>
                  <a:close/>
                  <a:moveTo>
                    <a:pt x="1617574" y="2035969"/>
                  </a:moveTo>
                  <a:lnTo>
                    <a:pt x="1617574" y="1937737"/>
                  </a:lnTo>
                  <a:lnTo>
                    <a:pt x="1715805" y="1937737"/>
                  </a:lnTo>
                  <a:lnTo>
                    <a:pt x="1715805" y="2035969"/>
                  </a:lnTo>
                  <a:lnTo>
                    <a:pt x="1617574" y="2035969"/>
                  </a:lnTo>
                  <a:close/>
                  <a:moveTo>
                    <a:pt x="1617574" y="1928812"/>
                  </a:moveTo>
                  <a:lnTo>
                    <a:pt x="1617574" y="1830581"/>
                  </a:lnTo>
                  <a:lnTo>
                    <a:pt x="1715805" y="1830581"/>
                  </a:lnTo>
                  <a:lnTo>
                    <a:pt x="1715805" y="1928812"/>
                  </a:lnTo>
                  <a:lnTo>
                    <a:pt x="1617574" y="1928812"/>
                  </a:lnTo>
                  <a:close/>
                  <a:moveTo>
                    <a:pt x="1617574" y="1821656"/>
                  </a:moveTo>
                  <a:lnTo>
                    <a:pt x="1617574" y="1723425"/>
                  </a:lnTo>
                  <a:lnTo>
                    <a:pt x="1715805" y="1723425"/>
                  </a:lnTo>
                  <a:lnTo>
                    <a:pt x="1715805" y="1821656"/>
                  </a:lnTo>
                  <a:lnTo>
                    <a:pt x="1617574" y="1821656"/>
                  </a:lnTo>
                  <a:close/>
                  <a:moveTo>
                    <a:pt x="1617574" y="1714500"/>
                  </a:moveTo>
                  <a:lnTo>
                    <a:pt x="1617574" y="1616269"/>
                  </a:lnTo>
                  <a:lnTo>
                    <a:pt x="1715805" y="1616269"/>
                  </a:lnTo>
                  <a:lnTo>
                    <a:pt x="1715805" y="1714500"/>
                  </a:lnTo>
                  <a:lnTo>
                    <a:pt x="1617574" y="1714500"/>
                  </a:lnTo>
                  <a:close/>
                  <a:moveTo>
                    <a:pt x="1617574" y="1607344"/>
                  </a:moveTo>
                  <a:lnTo>
                    <a:pt x="1617574" y="1509112"/>
                  </a:lnTo>
                  <a:lnTo>
                    <a:pt x="1715805" y="1509112"/>
                  </a:lnTo>
                  <a:lnTo>
                    <a:pt x="1715805" y="1607344"/>
                  </a:lnTo>
                  <a:lnTo>
                    <a:pt x="1617574" y="1607344"/>
                  </a:lnTo>
                  <a:close/>
                  <a:moveTo>
                    <a:pt x="1617574" y="1500187"/>
                  </a:moveTo>
                  <a:lnTo>
                    <a:pt x="1617574" y="1401956"/>
                  </a:lnTo>
                  <a:lnTo>
                    <a:pt x="1715805" y="1401956"/>
                  </a:lnTo>
                  <a:lnTo>
                    <a:pt x="1715805" y="1500187"/>
                  </a:lnTo>
                  <a:lnTo>
                    <a:pt x="1617574" y="1500187"/>
                  </a:lnTo>
                  <a:close/>
                  <a:moveTo>
                    <a:pt x="1617574" y="1393031"/>
                  </a:moveTo>
                  <a:lnTo>
                    <a:pt x="1617574" y="1294800"/>
                  </a:lnTo>
                  <a:lnTo>
                    <a:pt x="1715805" y="1294800"/>
                  </a:lnTo>
                  <a:lnTo>
                    <a:pt x="1715805" y="1393031"/>
                  </a:lnTo>
                  <a:lnTo>
                    <a:pt x="1617574" y="1393031"/>
                  </a:lnTo>
                  <a:close/>
                  <a:moveTo>
                    <a:pt x="1617574" y="1285875"/>
                  </a:moveTo>
                  <a:lnTo>
                    <a:pt x="1617574" y="1187644"/>
                  </a:lnTo>
                  <a:lnTo>
                    <a:pt x="1715805" y="1187644"/>
                  </a:lnTo>
                  <a:lnTo>
                    <a:pt x="1715805" y="1285875"/>
                  </a:lnTo>
                  <a:lnTo>
                    <a:pt x="1617574" y="1285875"/>
                  </a:lnTo>
                  <a:close/>
                  <a:moveTo>
                    <a:pt x="1617574" y="1178719"/>
                  </a:moveTo>
                  <a:lnTo>
                    <a:pt x="1617574" y="1080487"/>
                  </a:lnTo>
                  <a:lnTo>
                    <a:pt x="1715805" y="1080487"/>
                  </a:lnTo>
                  <a:lnTo>
                    <a:pt x="1715805" y="1178719"/>
                  </a:lnTo>
                  <a:lnTo>
                    <a:pt x="1617574" y="1178719"/>
                  </a:lnTo>
                  <a:close/>
                  <a:moveTo>
                    <a:pt x="1617574" y="1071562"/>
                  </a:moveTo>
                  <a:lnTo>
                    <a:pt x="1617574" y="973331"/>
                  </a:lnTo>
                  <a:lnTo>
                    <a:pt x="1715805" y="973331"/>
                  </a:lnTo>
                  <a:lnTo>
                    <a:pt x="1715805" y="1071562"/>
                  </a:lnTo>
                  <a:lnTo>
                    <a:pt x="1617574" y="1071562"/>
                  </a:lnTo>
                  <a:close/>
                  <a:moveTo>
                    <a:pt x="1617574" y="964406"/>
                  </a:moveTo>
                  <a:lnTo>
                    <a:pt x="1617574" y="866175"/>
                  </a:lnTo>
                  <a:lnTo>
                    <a:pt x="1715805" y="866175"/>
                  </a:lnTo>
                  <a:lnTo>
                    <a:pt x="1715805" y="964406"/>
                  </a:lnTo>
                  <a:lnTo>
                    <a:pt x="1617574" y="964406"/>
                  </a:lnTo>
                  <a:close/>
                  <a:moveTo>
                    <a:pt x="1617574" y="857250"/>
                  </a:moveTo>
                  <a:lnTo>
                    <a:pt x="1617574" y="759019"/>
                  </a:lnTo>
                  <a:lnTo>
                    <a:pt x="1715805" y="759019"/>
                  </a:lnTo>
                  <a:lnTo>
                    <a:pt x="1715805" y="857250"/>
                  </a:lnTo>
                  <a:lnTo>
                    <a:pt x="1617574" y="857250"/>
                  </a:lnTo>
                  <a:close/>
                  <a:moveTo>
                    <a:pt x="1617574" y="750094"/>
                  </a:moveTo>
                  <a:lnTo>
                    <a:pt x="1617574" y="651862"/>
                  </a:lnTo>
                  <a:lnTo>
                    <a:pt x="1715805" y="651862"/>
                  </a:lnTo>
                  <a:lnTo>
                    <a:pt x="1715805" y="750094"/>
                  </a:lnTo>
                  <a:lnTo>
                    <a:pt x="1617574" y="750094"/>
                  </a:lnTo>
                  <a:close/>
                  <a:moveTo>
                    <a:pt x="1617574" y="642938"/>
                  </a:moveTo>
                  <a:lnTo>
                    <a:pt x="1617574" y="544706"/>
                  </a:lnTo>
                  <a:lnTo>
                    <a:pt x="1715805" y="544706"/>
                  </a:lnTo>
                  <a:lnTo>
                    <a:pt x="1715805" y="642938"/>
                  </a:lnTo>
                  <a:lnTo>
                    <a:pt x="1617574" y="642938"/>
                  </a:lnTo>
                  <a:close/>
                  <a:moveTo>
                    <a:pt x="1617574" y="535781"/>
                  </a:moveTo>
                  <a:lnTo>
                    <a:pt x="1617574" y="437550"/>
                  </a:lnTo>
                  <a:lnTo>
                    <a:pt x="1715805" y="437550"/>
                  </a:lnTo>
                  <a:lnTo>
                    <a:pt x="1715805" y="535781"/>
                  </a:lnTo>
                  <a:lnTo>
                    <a:pt x="1617574" y="535781"/>
                  </a:lnTo>
                  <a:close/>
                  <a:moveTo>
                    <a:pt x="1617574" y="428625"/>
                  </a:moveTo>
                  <a:lnTo>
                    <a:pt x="1617574" y="330394"/>
                  </a:lnTo>
                  <a:lnTo>
                    <a:pt x="1715805" y="330394"/>
                  </a:lnTo>
                  <a:lnTo>
                    <a:pt x="1715805" y="428625"/>
                  </a:lnTo>
                  <a:lnTo>
                    <a:pt x="1617574" y="428625"/>
                  </a:lnTo>
                  <a:close/>
                  <a:moveTo>
                    <a:pt x="1617574" y="321469"/>
                  </a:moveTo>
                  <a:lnTo>
                    <a:pt x="1617574" y="223237"/>
                  </a:lnTo>
                  <a:lnTo>
                    <a:pt x="1715805" y="223237"/>
                  </a:lnTo>
                  <a:lnTo>
                    <a:pt x="1715805" y="321469"/>
                  </a:lnTo>
                  <a:lnTo>
                    <a:pt x="1617574" y="321469"/>
                  </a:lnTo>
                  <a:close/>
                  <a:moveTo>
                    <a:pt x="1617574" y="214313"/>
                  </a:moveTo>
                  <a:lnTo>
                    <a:pt x="1617574" y="116081"/>
                  </a:lnTo>
                  <a:lnTo>
                    <a:pt x="1715805" y="116081"/>
                  </a:lnTo>
                  <a:lnTo>
                    <a:pt x="1715805" y="214313"/>
                  </a:lnTo>
                  <a:lnTo>
                    <a:pt x="1617574" y="214313"/>
                  </a:lnTo>
                  <a:close/>
                  <a:moveTo>
                    <a:pt x="1617574" y="107156"/>
                  </a:moveTo>
                  <a:lnTo>
                    <a:pt x="1617574" y="8925"/>
                  </a:lnTo>
                  <a:lnTo>
                    <a:pt x="1715805" y="8925"/>
                  </a:lnTo>
                  <a:lnTo>
                    <a:pt x="1715805" y="107156"/>
                  </a:lnTo>
                  <a:lnTo>
                    <a:pt x="1617574" y="107156"/>
                  </a:lnTo>
                  <a:close/>
                  <a:moveTo>
                    <a:pt x="1608639" y="107156"/>
                  </a:moveTo>
                  <a:lnTo>
                    <a:pt x="1510408" y="107156"/>
                  </a:lnTo>
                  <a:lnTo>
                    <a:pt x="1510408" y="8925"/>
                  </a:lnTo>
                  <a:lnTo>
                    <a:pt x="1608639" y="8925"/>
                  </a:lnTo>
                  <a:lnTo>
                    <a:pt x="1608639" y="107156"/>
                  </a:lnTo>
                  <a:close/>
                  <a:moveTo>
                    <a:pt x="1501483" y="107156"/>
                  </a:moveTo>
                  <a:lnTo>
                    <a:pt x="1403252" y="107156"/>
                  </a:lnTo>
                  <a:lnTo>
                    <a:pt x="1403252" y="8925"/>
                  </a:lnTo>
                  <a:lnTo>
                    <a:pt x="1501483" y="8925"/>
                  </a:lnTo>
                  <a:lnTo>
                    <a:pt x="1501483" y="107156"/>
                  </a:lnTo>
                  <a:close/>
                  <a:moveTo>
                    <a:pt x="1394327" y="107156"/>
                  </a:moveTo>
                  <a:lnTo>
                    <a:pt x="1296095" y="107156"/>
                  </a:lnTo>
                  <a:lnTo>
                    <a:pt x="1296095" y="8925"/>
                  </a:lnTo>
                  <a:lnTo>
                    <a:pt x="1394327" y="8925"/>
                  </a:lnTo>
                  <a:lnTo>
                    <a:pt x="1394327" y="107156"/>
                  </a:lnTo>
                  <a:close/>
                  <a:moveTo>
                    <a:pt x="1287171" y="107156"/>
                  </a:moveTo>
                  <a:lnTo>
                    <a:pt x="1188939" y="107156"/>
                  </a:lnTo>
                  <a:lnTo>
                    <a:pt x="1188939" y="8925"/>
                  </a:lnTo>
                  <a:lnTo>
                    <a:pt x="1287171" y="8925"/>
                  </a:lnTo>
                  <a:lnTo>
                    <a:pt x="1287171" y="107156"/>
                  </a:lnTo>
                  <a:close/>
                  <a:moveTo>
                    <a:pt x="1180014" y="107156"/>
                  </a:moveTo>
                  <a:lnTo>
                    <a:pt x="1081783" y="107156"/>
                  </a:lnTo>
                  <a:lnTo>
                    <a:pt x="1081783" y="8925"/>
                  </a:lnTo>
                  <a:lnTo>
                    <a:pt x="1180014" y="8925"/>
                  </a:lnTo>
                  <a:lnTo>
                    <a:pt x="1180014" y="107156"/>
                  </a:lnTo>
                  <a:close/>
                  <a:moveTo>
                    <a:pt x="1072858" y="107156"/>
                  </a:moveTo>
                  <a:lnTo>
                    <a:pt x="974627" y="107156"/>
                  </a:lnTo>
                  <a:lnTo>
                    <a:pt x="974627" y="8925"/>
                  </a:lnTo>
                  <a:lnTo>
                    <a:pt x="1072858" y="8925"/>
                  </a:lnTo>
                  <a:lnTo>
                    <a:pt x="1072858" y="107156"/>
                  </a:lnTo>
                  <a:close/>
                  <a:moveTo>
                    <a:pt x="965702" y="107156"/>
                  </a:moveTo>
                  <a:lnTo>
                    <a:pt x="867470" y="107156"/>
                  </a:lnTo>
                  <a:lnTo>
                    <a:pt x="867470" y="8925"/>
                  </a:lnTo>
                  <a:lnTo>
                    <a:pt x="965702" y="8925"/>
                  </a:lnTo>
                  <a:lnTo>
                    <a:pt x="965702" y="107156"/>
                  </a:lnTo>
                  <a:close/>
                  <a:moveTo>
                    <a:pt x="858546" y="107156"/>
                  </a:moveTo>
                  <a:lnTo>
                    <a:pt x="760314" y="107156"/>
                  </a:lnTo>
                  <a:lnTo>
                    <a:pt x="760314" y="8925"/>
                  </a:lnTo>
                  <a:lnTo>
                    <a:pt x="858546" y="8925"/>
                  </a:lnTo>
                  <a:lnTo>
                    <a:pt x="858546" y="107156"/>
                  </a:lnTo>
                  <a:close/>
                  <a:moveTo>
                    <a:pt x="751389" y="107156"/>
                  </a:moveTo>
                  <a:lnTo>
                    <a:pt x="653158" y="107156"/>
                  </a:lnTo>
                  <a:lnTo>
                    <a:pt x="653158" y="8925"/>
                  </a:lnTo>
                  <a:lnTo>
                    <a:pt x="751389" y="8925"/>
                  </a:lnTo>
                  <a:lnTo>
                    <a:pt x="751389" y="107156"/>
                  </a:lnTo>
                  <a:close/>
                  <a:moveTo>
                    <a:pt x="644233" y="107156"/>
                  </a:moveTo>
                  <a:lnTo>
                    <a:pt x="546002" y="107156"/>
                  </a:lnTo>
                  <a:lnTo>
                    <a:pt x="546002" y="8925"/>
                  </a:lnTo>
                  <a:lnTo>
                    <a:pt x="644233" y="8925"/>
                  </a:lnTo>
                  <a:lnTo>
                    <a:pt x="644233" y="107156"/>
                  </a:lnTo>
                  <a:close/>
                  <a:moveTo>
                    <a:pt x="537077" y="107156"/>
                  </a:moveTo>
                  <a:lnTo>
                    <a:pt x="438845" y="107156"/>
                  </a:lnTo>
                  <a:lnTo>
                    <a:pt x="438845" y="8925"/>
                  </a:lnTo>
                  <a:lnTo>
                    <a:pt x="537077" y="8925"/>
                  </a:lnTo>
                  <a:lnTo>
                    <a:pt x="537077" y="107156"/>
                  </a:lnTo>
                  <a:close/>
                  <a:moveTo>
                    <a:pt x="429920" y="107156"/>
                  </a:moveTo>
                  <a:lnTo>
                    <a:pt x="331689" y="107156"/>
                  </a:lnTo>
                  <a:lnTo>
                    <a:pt x="331689" y="8925"/>
                  </a:lnTo>
                  <a:lnTo>
                    <a:pt x="429920" y="8925"/>
                  </a:lnTo>
                  <a:lnTo>
                    <a:pt x="429920" y="107156"/>
                  </a:lnTo>
                  <a:close/>
                  <a:moveTo>
                    <a:pt x="322764" y="107156"/>
                  </a:moveTo>
                  <a:lnTo>
                    <a:pt x="224533" y="107156"/>
                  </a:lnTo>
                  <a:lnTo>
                    <a:pt x="224533" y="8925"/>
                  </a:lnTo>
                  <a:lnTo>
                    <a:pt x="322764" y="8925"/>
                  </a:lnTo>
                  <a:lnTo>
                    <a:pt x="322764" y="107156"/>
                  </a:lnTo>
                  <a:close/>
                  <a:moveTo>
                    <a:pt x="215608" y="107156"/>
                  </a:moveTo>
                  <a:lnTo>
                    <a:pt x="117377" y="107156"/>
                  </a:lnTo>
                  <a:lnTo>
                    <a:pt x="117377" y="8925"/>
                  </a:lnTo>
                  <a:lnTo>
                    <a:pt x="215608" y="8925"/>
                  </a:lnTo>
                  <a:lnTo>
                    <a:pt x="215608" y="107156"/>
                  </a:lnTo>
                  <a:close/>
                  <a:moveTo>
                    <a:pt x="215608" y="116081"/>
                  </a:moveTo>
                  <a:lnTo>
                    <a:pt x="215608" y="214313"/>
                  </a:lnTo>
                  <a:lnTo>
                    <a:pt x="117377" y="214313"/>
                  </a:lnTo>
                  <a:lnTo>
                    <a:pt x="117377" y="116081"/>
                  </a:lnTo>
                  <a:lnTo>
                    <a:pt x="215608" y="116081"/>
                  </a:lnTo>
                  <a:close/>
                  <a:moveTo>
                    <a:pt x="108452" y="214313"/>
                  </a:moveTo>
                  <a:lnTo>
                    <a:pt x="8925" y="214313"/>
                  </a:lnTo>
                  <a:lnTo>
                    <a:pt x="8925" y="116081"/>
                  </a:lnTo>
                  <a:lnTo>
                    <a:pt x="108452" y="116081"/>
                  </a:lnTo>
                  <a:lnTo>
                    <a:pt x="108452" y="214313"/>
                  </a:lnTo>
                  <a:close/>
                  <a:moveTo>
                    <a:pt x="8925" y="223237"/>
                  </a:moveTo>
                  <a:lnTo>
                    <a:pt x="108452" y="223237"/>
                  </a:lnTo>
                  <a:lnTo>
                    <a:pt x="108452" y="321469"/>
                  </a:lnTo>
                  <a:lnTo>
                    <a:pt x="8925" y="321469"/>
                  </a:lnTo>
                  <a:lnTo>
                    <a:pt x="8925" y="223237"/>
                  </a:lnTo>
                  <a:close/>
                  <a:moveTo>
                    <a:pt x="108452" y="330394"/>
                  </a:moveTo>
                  <a:lnTo>
                    <a:pt x="108452" y="428625"/>
                  </a:lnTo>
                  <a:lnTo>
                    <a:pt x="8925" y="428625"/>
                  </a:lnTo>
                  <a:lnTo>
                    <a:pt x="8925" y="330394"/>
                  </a:lnTo>
                  <a:lnTo>
                    <a:pt x="108452" y="330394"/>
                  </a:lnTo>
                  <a:close/>
                  <a:moveTo>
                    <a:pt x="8925" y="437550"/>
                  </a:moveTo>
                  <a:lnTo>
                    <a:pt x="108452" y="437550"/>
                  </a:lnTo>
                  <a:lnTo>
                    <a:pt x="108452" y="535781"/>
                  </a:lnTo>
                  <a:lnTo>
                    <a:pt x="8925" y="535781"/>
                  </a:lnTo>
                  <a:lnTo>
                    <a:pt x="8925" y="437550"/>
                  </a:lnTo>
                  <a:close/>
                  <a:moveTo>
                    <a:pt x="108452" y="544706"/>
                  </a:moveTo>
                  <a:lnTo>
                    <a:pt x="108452" y="642938"/>
                  </a:lnTo>
                  <a:lnTo>
                    <a:pt x="8925" y="642938"/>
                  </a:lnTo>
                  <a:lnTo>
                    <a:pt x="8925" y="544706"/>
                  </a:lnTo>
                  <a:lnTo>
                    <a:pt x="108452" y="544706"/>
                  </a:lnTo>
                  <a:close/>
                  <a:moveTo>
                    <a:pt x="8925" y="651862"/>
                  </a:moveTo>
                  <a:lnTo>
                    <a:pt x="108452" y="651862"/>
                  </a:lnTo>
                  <a:lnTo>
                    <a:pt x="108452" y="750094"/>
                  </a:lnTo>
                  <a:lnTo>
                    <a:pt x="8925" y="750094"/>
                  </a:lnTo>
                  <a:lnTo>
                    <a:pt x="8925" y="651862"/>
                  </a:lnTo>
                  <a:close/>
                  <a:moveTo>
                    <a:pt x="108452" y="759019"/>
                  </a:moveTo>
                  <a:lnTo>
                    <a:pt x="108452" y="857250"/>
                  </a:lnTo>
                  <a:lnTo>
                    <a:pt x="8925" y="857250"/>
                  </a:lnTo>
                  <a:lnTo>
                    <a:pt x="8925" y="759019"/>
                  </a:lnTo>
                  <a:lnTo>
                    <a:pt x="108452" y="759019"/>
                  </a:lnTo>
                  <a:close/>
                  <a:moveTo>
                    <a:pt x="8925" y="866175"/>
                  </a:moveTo>
                  <a:lnTo>
                    <a:pt x="108452" y="866175"/>
                  </a:lnTo>
                  <a:lnTo>
                    <a:pt x="108452" y="964406"/>
                  </a:lnTo>
                  <a:lnTo>
                    <a:pt x="8925" y="964406"/>
                  </a:lnTo>
                  <a:lnTo>
                    <a:pt x="8925" y="866175"/>
                  </a:lnTo>
                  <a:close/>
                  <a:moveTo>
                    <a:pt x="108452" y="973331"/>
                  </a:moveTo>
                  <a:lnTo>
                    <a:pt x="108452" y="1071562"/>
                  </a:lnTo>
                  <a:lnTo>
                    <a:pt x="8925" y="1071562"/>
                  </a:lnTo>
                  <a:lnTo>
                    <a:pt x="8925" y="973331"/>
                  </a:lnTo>
                  <a:lnTo>
                    <a:pt x="108452" y="973331"/>
                  </a:lnTo>
                  <a:close/>
                  <a:moveTo>
                    <a:pt x="8925" y="1080487"/>
                  </a:moveTo>
                  <a:lnTo>
                    <a:pt x="108452" y="1080487"/>
                  </a:lnTo>
                  <a:lnTo>
                    <a:pt x="108452" y="1178719"/>
                  </a:lnTo>
                  <a:lnTo>
                    <a:pt x="8925" y="1178719"/>
                  </a:lnTo>
                  <a:lnTo>
                    <a:pt x="8925" y="1080487"/>
                  </a:lnTo>
                  <a:close/>
                  <a:moveTo>
                    <a:pt x="108452" y="1187644"/>
                  </a:moveTo>
                  <a:lnTo>
                    <a:pt x="108452" y="1285875"/>
                  </a:lnTo>
                  <a:lnTo>
                    <a:pt x="8925" y="1285875"/>
                  </a:lnTo>
                  <a:lnTo>
                    <a:pt x="8925" y="1187644"/>
                  </a:lnTo>
                  <a:lnTo>
                    <a:pt x="108452" y="1187644"/>
                  </a:lnTo>
                  <a:close/>
                  <a:moveTo>
                    <a:pt x="8925" y="1294800"/>
                  </a:moveTo>
                  <a:lnTo>
                    <a:pt x="108452" y="1294800"/>
                  </a:lnTo>
                  <a:lnTo>
                    <a:pt x="108452" y="1393031"/>
                  </a:lnTo>
                  <a:lnTo>
                    <a:pt x="8925" y="1393031"/>
                  </a:lnTo>
                  <a:lnTo>
                    <a:pt x="8925" y="1294800"/>
                  </a:lnTo>
                  <a:close/>
                  <a:moveTo>
                    <a:pt x="108452" y="1401956"/>
                  </a:moveTo>
                  <a:lnTo>
                    <a:pt x="108452" y="1500187"/>
                  </a:lnTo>
                  <a:lnTo>
                    <a:pt x="8925" y="1500187"/>
                  </a:lnTo>
                  <a:lnTo>
                    <a:pt x="8925" y="1401956"/>
                  </a:lnTo>
                  <a:lnTo>
                    <a:pt x="108452" y="1401956"/>
                  </a:lnTo>
                  <a:close/>
                  <a:moveTo>
                    <a:pt x="8925" y="1509112"/>
                  </a:moveTo>
                  <a:lnTo>
                    <a:pt x="108452" y="1509112"/>
                  </a:lnTo>
                  <a:lnTo>
                    <a:pt x="108452" y="1607344"/>
                  </a:lnTo>
                  <a:lnTo>
                    <a:pt x="8925" y="1607344"/>
                  </a:lnTo>
                  <a:lnTo>
                    <a:pt x="8925" y="1509112"/>
                  </a:lnTo>
                  <a:close/>
                  <a:moveTo>
                    <a:pt x="108452" y="1616269"/>
                  </a:moveTo>
                  <a:lnTo>
                    <a:pt x="108452" y="1714500"/>
                  </a:lnTo>
                  <a:lnTo>
                    <a:pt x="8925" y="1714500"/>
                  </a:lnTo>
                  <a:lnTo>
                    <a:pt x="8925" y="1616269"/>
                  </a:lnTo>
                  <a:lnTo>
                    <a:pt x="108452" y="1616269"/>
                  </a:lnTo>
                  <a:close/>
                  <a:moveTo>
                    <a:pt x="8925" y="1723425"/>
                  </a:moveTo>
                  <a:lnTo>
                    <a:pt x="108452" y="1723425"/>
                  </a:lnTo>
                  <a:lnTo>
                    <a:pt x="108452" y="1821656"/>
                  </a:lnTo>
                  <a:lnTo>
                    <a:pt x="8925" y="1821656"/>
                  </a:lnTo>
                  <a:lnTo>
                    <a:pt x="8925" y="1723425"/>
                  </a:lnTo>
                  <a:close/>
                  <a:moveTo>
                    <a:pt x="108452" y="1830581"/>
                  </a:moveTo>
                  <a:lnTo>
                    <a:pt x="108452" y="1928812"/>
                  </a:lnTo>
                  <a:lnTo>
                    <a:pt x="8925" y="1928812"/>
                  </a:lnTo>
                  <a:lnTo>
                    <a:pt x="8925" y="1830581"/>
                  </a:lnTo>
                  <a:lnTo>
                    <a:pt x="108452" y="1830581"/>
                  </a:lnTo>
                  <a:close/>
                  <a:moveTo>
                    <a:pt x="8925" y="1937737"/>
                  </a:moveTo>
                  <a:lnTo>
                    <a:pt x="108452" y="1937737"/>
                  </a:lnTo>
                  <a:lnTo>
                    <a:pt x="108452" y="2035969"/>
                  </a:lnTo>
                  <a:lnTo>
                    <a:pt x="8925" y="2035969"/>
                  </a:lnTo>
                  <a:lnTo>
                    <a:pt x="8925" y="1937737"/>
                  </a:lnTo>
                  <a:close/>
                  <a:moveTo>
                    <a:pt x="108452" y="2044894"/>
                  </a:moveTo>
                  <a:lnTo>
                    <a:pt x="108452" y="2143125"/>
                  </a:lnTo>
                  <a:lnTo>
                    <a:pt x="8925" y="2143125"/>
                  </a:lnTo>
                  <a:lnTo>
                    <a:pt x="8925" y="2044894"/>
                  </a:lnTo>
                  <a:lnTo>
                    <a:pt x="108452" y="2044894"/>
                  </a:lnTo>
                  <a:close/>
                  <a:moveTo>
                    <a:pt x="8925" y="2152050"/>
                  </a:moveTo>
                  <a:lnTo>
                    <a:pt x="108452" y="2152050"/>
                  </a:lnTo>
                  <a:lnTo>
                    <a:pt x="108452" y="2250281"/>
                  </a:lnTo>
                  <a:lnTo>
                    <a:pt x="8925" y="2250281"/>
                  </a:lnTo>
                  <a:lnTo>
                    <a:pt x="8925" y="2152050"/>
                  </a:lnTo>
                  <a:close/>
                  <a:moveTo>
                    <a:pt x="117386" y="2152050"/>
                  </a:moveTo>
                  <a:lnTo>
                    <a:pt x="215618" y="2152050"/>
                  </a:lnTo>
                  <a:lnTo>
                    <a:pt x="215618" y="2250281"/>
                  </a:lnTo>
                  <a:lnTo>
                    <a:pt x="117386" y="2250281"/>
                  </a:lnTo>
                  <a:lnTo>
                    <a:pt x="117386" y="2152050"/>
                  </a:lnTo>
                  <a:close/>
                  <a:moveTo>
                    <a:pt x="215608" y="2259206"/>
                  </a:moveTo>
                  <a:lnTo>
                    <a:pt x="215608" y="2357437"/>
                  </a:lnTo>
                  <a:lnTo>
                    <a:pt x="117377" y="2357437"/>
                  </a:lnTo>
                  <a:lnTo>
                    <a:pt x="117377" y="2259206"/>
                  </a:lnTo>
                  <a:lnTo>
                    <a:pt x="215608" y="2259206"/>
                  </a:lnTo>
                  <a:close/>
                  <a:moveTo>
                    <a:pt x="224542" y="2259206"/>
                  </a:moveTo>
                  <a:lnTo>
                    <a:pt x="322774" y="2259206"/>
                  </a:lnTo>
                  <a:lnTo>
                    <a:pt x="322774" y="2357437"/>
                  </a:lnTo>
                  <a:lnTo>
                    <a:pt x="224542" y="2357437"/>
                  </a:lnTo>
                  <a:lnTo>
                    <a:pt x="224542" y="2259206"/>
                  </a:lnTo>
                  <a:close/>
                  <a:moveTo>
                    <a:pt x="331699" y="2259206"/>
                  </a:moveTo>
                  <a:lnTo>
                    <a:pt x="429930" y="2259206"/>
                  </a:lnTo>
                  <a:lnTo>
                    <a:pt x="429930" y="2357437"/>
                  </a:lnTo>
                  <a:lnTo>
                    <a:pt x="331699" y="2357437"/>
                  </a:lnTo>
                  <a:lnTo>
                    <a:pt x="331699" y="2259206"/>
                  </a:lnTo>
                  <a:close/>
                  <a:moveTo>
                    <a:pt x="438855" y="2259206"/>
                  </a:moveTo>
                  <a:lnTo>
                    <a:pt x="537086" y="2259206"/>
                  </a:lnTo>
                  <a:lnTo>
                    <a:pt x="537086" y="2357437"/>
                  </a:lnTo>
                  <a:lnTo>
                    <a:pt x="438855" y="2357437"/>
                  </a:lnTo>
                  <a:lnTo>
                    <a:pt x="438855" y="2259206"/>
                  </a:lnTo>
                  <a:close/>
                  <a:moveTo>
                    <a:pt x="546011" y="2259206"/>
                  </a:moveTo>
                  <a:lnTo>
                    <a:pt x="644243" y="2259206"/>
                  </a:lnTo>
                  <a:lnTo>
                    <a:pt x="644243" y="2357437"/>
                  </a:lnTo>
                  <a:lnTo>
                    <a:pt x="546011" y="2357437"/>
                  </a:lnTo>
                  <a:lnTo>
                    <a:pt x="546011" y="2259206"/>
                  </a:lnTo>
                  <a:close/>
                  <a:moveTo>
                    <a:pt x="653167" y="2259206"/>
                  </a:moveTo>
                  <a:lnTo>
                    <a:pt x="751399" y="2259206"/>
                  </a:lnTo>
                  <a:lnTo>
                    <a:pt x="751399" y="2357437"/>
                  </a:lnTo>
                  <a:lnTo>
                    <a:pt x="653167" y="2357437"/>
                  </a:lnTo>
                  <a:lnTo>
                    <a:pt x="653167" y="2259206"/>
                  </a:lnTo>
                  <a:close/>
                  <a:moveTo>
                    <a:pt x="760324" y="2259206"/>
                  </a:moveTo>
                  <a:lnTo>
                    <a:pt x="858555" y="2259206"/>
                  </a:lnTo>
                  <a:lnTo>
                    <a:pt x="858555" y="2357437"/>
                  </a:lnTo>
                  <a:lnTo>
                    <a:pt x="760324" y="2357437"/>
                  </a:lnTo>
                  <a:lnTo>
                    <a:pt x="760324" y="2259206"/>
                  </a:lnTo>
                  <a:close/>
                  <a:moveTo>
                    <a:pt x="867480" y="2259206"/>
                  </a:moveTo>
                  <a:lnTo>
                    <a:pt x="965711" y="2259206"/>
                  </a:lnTo>
                  <a:lnTo>
                    <a:pt x="965711" y="2357437"/>
                  </a:lnTo>
                  <a:lnTo>
                    <a:pt x="867480" y="2357437"/>
                  </a:lnTo>
                  <a:lnTo>
                    <a:pt x="867480" y="2259206"/>
                  </a:lnTo>
                  <a:close/>
                  <a:moveTo>
                    <a:pt x="974636" y="2259206"/>
                  </a:moveTo>
                  <a:lnTo>
                    <a:pt x="1072867" y="2259206"/>
                  </a:lnTo>
                  <a:lnTo>
                    <a:pt x="1072867" y="2357437"/>
                  </a:lnTo>
                  <a:lnTo>
                    <a:pt x="974636" y="2357437"/>
                  </a:lnTo>
                  <a:lnTo>
                    <a:pt x="974636" y="2259206"/>
                  </a:lnTo>
                  <a:close/>
                  <a:moveTo>
                    <a:pt x="1081792" y="2259206"/>
                  </a:moveTo>
                  <a:lnTo>
                    <a:pt x="1180024" y="2259206"/>
                  </a:lnTo>
                  <a:lnTo>
                    <a:pt x="1180024" y="2357437"/>
                  </a:lnTo>
                  <a:lnTo>
                    <a:pt x="1081792" y="2357437"/>
                  </a:lnTo>
                  <a:lnTo>
                    <a:pt x="1081792" y="2259206"/>
                  </a:lnTo>
                  <a:close/>
                  <a:moveTo>
                    <a:pt x="1188949" y="2259206"/>
                  </a:moveTo>
                  <a:lnTo>
                    <a:pt x="1287180" y="2259206"/>
                  </a:lnTo>
                  <a:lnTo>
                    <a:pt x="1287180" y="2357437"/>
                  </a:lnTo>
                  <a:lnTo>
                    <a:pt x="1188949" y="2357437"/>
                  </a:lnTo>
                  <a:lnTo>
                    <a:pt x="1188949" y="2259206"/>
                  </a:lnTo>
                  <a:close/>
                  <a:moveTo>
                    <a:pt x="1296105" y="2259206"/>
                  </a:moveTo>
                  <a:lnTo>
                    <a:pt x="1394336" y="2259206"/>
                  </a:lnTo>
                  <a:lnTo>
                    <a:pt x="1394336" y="2357437"/>
                  </a:lnTo>
                  <a:lnTo>
                    <a:pt x="1296105" y="2357437"/>
                  </a:lnTo>
                  <a:lnTo>
                    <a:pt x="1296105" y="2259206"/>
                  </a:lnTo>
                  <a:close/>
                  <a:moveTo>
                    <a:pt x="1403261" y="2259206"/>
                  </a:moveTo>
                  <a:lnTo>
                    <a:pt x="1501492" y="2259206"/>
                  </a:lnTo>
                  <a:lnTo>
                    <a:pt x="1501492" y="2357437"/>
                  </a:lnTo>
                  <a:lnTo>
                    <a:pt x="1403261" y="2357437"/>
                  </a:lnTo>
                  <a:lnTo>
                    <a:pt x="1403261" y="2259206"/>
                  </a:lnTo>
                  <a:close/>
                  <a:moveTo>
                    <a:pt x="1510417" y="2259206"/>
                  </a:moveTo>
                  <a:lnTo>
                    <a:pt x="1608649" y="2259206"/>
                  </a:lnTo>
                  <a:lnTo>
                    <a:pt x="1608649" y="2357437"/>
                  </a:lnTo>
                  <a:lnTo>
                    <a:pt x="1510417" y="2357437"/>
                  </a:lnTo>
                  <a:lnTo>
                    <a:pt x="1510417" y="2259206"/>
                  </a:lnTo>
                  <a:close/>
                  <a:moveTo>
                    <a:pt x="1617574" y="2259206"/>
                  </a:moveTo>
                  <a:lnTo>
                    <a:pt x="1715805" y="2259206"/>
                  </a:lnTo>
                  <a:lnTo>
                    <a:pt x="1715805" y="2357437"/>
                  </a:lnTo>
                  <a:lnTo>
                    <a:pt x="1617574" y="2357437"/>
                  </a:lnTo>
                  <a:lnTo>
                    <a:pt x="1617574" y="2259206"/>
                  </a:lnTo>
                  <a:close/>
                  <a:moveTo>
                    <a:pt x="1617574" y="2250281"/>
                  </a:moveTo>
                  <a:lnTo>
                    <a:pt x="1617574" y="2152050"/>
                  </a:lnTo>
                  <a:lnTo>
                    <a:pt x="1715805" y="2152050"/>
                  </a:lnTo>
                  <a:lnTo>
                    <a:pt x="1715805" y="2250281"/>
                  </a:lnTo>
                  <a:lnTo>
                    <a:pt x="1617574" y="2250281"/>
                  </a:lnTo>
                  <a:close/>
                  <a:moveTo>
                    <a:pt x="1724730" y="2152050"/>
                  </a:moveTo>
                  <a:lnTo>
                    <a:pt x="1821656" y="2152050"/>
                  </a:lnTo>
                  <a:lnTo>
                    <a:pt x="1821656" y="2250281"/>
                  </a:lnTo>
                  <a:lnTo>
                    <a:pt x="1724730" y="2250281"/>
                  </a:lnTo>
                  <a:lnTo>
                    <a:pt x="1724730" y="2152050"/>
                  </a:lnTo>
                  <a:close/>
                  <a:moveTo>
                    <a:pt x="1724730" y="2143125"/>
                  </a:moveTo>
                  <a:lnTo>
                    <a:pt x="1724730" y="2044894"/>
                  </a:lnTo>
                  <a:lnTo>
                    <a:pt x="1821656" y="2044894"/>
                  </a:lnTo>
                  <a:lnTo>
                    <a:pt x="1821656" y="2143125"/>
                  </a:lnTo>
                  <a:lnTo>
                    <a:pt x="1724730" y="2143125"/>
                  </a:lnTo>
                  <a:close/>
                  <a:moveTo>
                    <a:pt x="1821656" y="2035969"/>
                  </a:moveTo>
                  <a:lnTo>
                    <a:pt x="1724730" y="2035969"/>
                  </a:lnTo>
                  <a:lnTo>
                    <a:pt x="1724730" y="1937737"/>
                  </a:lnTo>
                  <a:lnTo>
                    <a:pt x="1821656" y="1937737"/>
                  </a:lnTo>
                  <a:lnTo>
                    <a:pt x="1821656" y="2035969"/>
                  </a:lnTo>
                  <a:close/>
                  <a:moveTo>
                    <a:pt x="1724730" y="1928812"/>
                  </a:moveTo>
                  <a:lnTo>
                    <a:pt x="1724730" y="1830581"/>
                  </a:lnTo>
                  <a:lnTo>
                    <a:pt x="1821656" y="1830581"/>
                  </a:lnTo>
                  <a:lnTo>
                    <a:pt x="1821656" y="1928812"/>
                  </a:lnTo>
                  <a:lnTo>
                    <a:pt x="1724730" y="1928812"/>
                  </a:lnTo>
                  <a:close/>
                  <a:moveTo>
                    <a:pt x="1821656" y="1821656"/>
                  </a:moveTo>
                  <a:lnTo>
                    <a:pt x="1724730" y="1821656"/>
                  </a:lnTo>
                  <a:lnTo>
                    <a:pt x="1724730" y="1723425"/>
                  </a:lnTo>
                  <a:lnTo>
                    <a:pt x="1821656" y="1723425"/>
                  </a:lnTo>
                  <a:lnTo>
                    <a:pt x="1821656" y="1821656"/>
                  </a:lnTo>
                  <a:close/>
                  <a:moveTo>
                    <a:pt x="1724730" y="1714500"/>
                  </a:moveTo>
                  <a:lnTo>
                    <a:pt x="1724730" y="1616269"/>
                  </a:lnTo>
                  <a:lnTo>
                    <a:pt x="1821656" y="1616269"/>
                  </a:lnTo>
                  <a:lnTo>
                    <a:pt x="1821656" y="1714500"/>
                  </a:lnTo>
                  <a:lnTo>
                    <a:pt x="1724730" y="1714500"/>
                  </a:lnTo>
                  <a:close/>
                  <a:moveTo>
                    <a:pt x="1821656" y="1607344"/>
                  </a:moveTo>
                  <a:lnTo>
                    <a:pt x="1724730" y="1607344"/>
                  </a:lnTo>
                  <a:lnTo>
                    <a:pt x="1724730" y="1509112"/>
                  </a:lnTo>
                  <a:lnTo>
                    <a:pt x="1821656" y="1509112"/>
                  </a:lnTo>
                  <a:lnTo>
                    <a:pt x="1821656" y="1607344"/>
                  </a:lnTo>
                  <a:close/>
                  <a:moveTo>
                    <a:pt x="1724730" y="1500187"/>
                  </a:moveTo>
                  <a:lnTo>
                    <a:pt x="1724730" y="1401956"/>
                  </a:lnTo>
                  <a:lnTo>
                    <a:pt x="1821656" y="1401956"/>
                  </a:lnTo>
                  <a:lnTo>
                    <a:pt x="1821656" y="1500187"/>
                  </a:lnTo>
                  <a:lnTo>
                    <a:pt x="1724730" y="1500187"/>
                  </a:lnTo>
                  <a:close/>
                  <a:moveTo>
                    <a:pt x="1821656" y="1393031"/>
                  </a:moveTo>
                  <a:lnTo>
                    <a:pt x="1724730" y="1393031"/>
                  </a:lnTo>
                  <a:lnTo>
                    <a:pt x="1724730" y="1294800"/>
                  </a:lnTo>
                  <a:lnTo>
                    <a:pt x="1821656" y="1294800"/>
                  </a:lnTo>
                  <a:lnTo>
                    <a:pt x="1821656" y="1393031"/>
                  </a:lnTo>
                  <a:close/>
                  <a:moveTo>
                    <a:pt x="1724730" y="1285875"/>
                  </a:moveTo>
                  <a:lnTo>
                    <a:pt x="1724730" y="1187644"/>
                  </a:lnTo>
                  <a:lnTo>
                    <a:pt x="1821656" y="1187644"/>
                  </a:lnTo>
                  <a:lnTo>
                    <a:pt x="1821656" y="1285875"/>
                  </a:lnTo>
                  <a:lnTo>
                    <a:pt x="1724730" y="1285875"/>
                  </a:lnTo>
                  <a:close/>
                  <a:moveTo>
                    <a:pt x="1821656" y="1178719"/>
                  </a:moveTo>
                  <a:lnTo>
                    <a:pt x="1724730" y="1178719"/>
                  </a:lnTo>
                  <a:lnTo>
                    <a:pt x="1724730" y="1080487"/>
                  </a:lnTo>
                  <a:lnTo>
                    <a:pt x="1821656" y="1080487"/>
                  </a:lnTo>
                  <a:lnTo>
                    <a:pt x="1821656" y="1178719"/>
                  </a:lnTo>
                  <a:close/>
                  <a:moveTo>
                    <a:pt x="1724730" y="1071562"/>
                  </a:moveTo>
                  <a:lnTo>
                    <a:pt x="1724730" y="973331"/>
                  </a:lnTo>
                  <a:lnTo>
                    <a:pt x="1821656" y="973331"/>
                  </a:lnTo>
                  <a:lnTo>
                    <a:pt x="1821656" y="1071562"/>
                  </a:lnTo>
                  <a:lnTo>
                    <a:pt x="1724730" y="1071562"/>
                  </a:lnTo>
                  <a:close/>
                  <a:moveTo>
                    <a:pt x="1821656" y="964406"/>
                  </a:moveTo>
                  <a:lnTo>
                    <a:pt x="1724730" y="964406"/>
                  </a:lnTo>
                  <a:lnTo>
                    <a:pt x="1724730" y="866175"/>
                  </a:lnTo>
                  <a:lnTo>
                    <a:pt x="1821656" y="866175"/>
                  </a:lnTo>
                  <a:lnTo>
                    <a:pt x="1821656" y="964406"/>
                  </a:lnTo>
                  <a:close/>
                  <a:moveTo>
                    <a:pt x="1724730" y="857250"/>
                  </a:moveTo>
                  <a:lnTo>
                    <a:pt x="1724730" y="759019"/>
                  </a:lnTo>
                  <a:lnTo>
                    <a:pt x="1821656" y="759019"/>
                  </a:lnTo>
                  <a:lnTo>
                    <a:pt x="1821656" y="857250"/>
                  </a:lnTo>
                  <a:lnTo>
                    <a:pt x="1724730" y="857250"/>
                  </a:lnTo>
                  <a:close/>
                  <a:moveTo>
                    <a:pt x="1821656" y="750094"/>
                  </a:moveTo>
                  <a:lnTo>
                    <a:pt x="1724730" y="750094"/>
                  </a:lnTo>
                  <a:lnTo>
                    <a:pt x="1724730" y="651862"/>
                  </a:lnTo>
                  <a:lnTo>
                    <a:pt x="1821656" y="651862"/>
                  </a:lnTo>
                  <a:lnTo>
                    <a:pt x="1821656" y="750094"/>
                  </a:lnTo>
                  <a:close/>
                  <a:moveTo>
                    <a:pt x="1724730" y="642938"/>
                  </a:moveTo>
                  <a:lnTo>
                    <a:pt x="1724730" y="544706"/>
                  </a:lnTo>
                  <a:lnTo>
                    <a:pt x="1821656" y="544706"/>
                  </a:lnTo>
                  <a:lnTo>
                    <a:pt x="1821656" y="642938"/>
                  </a:lnTo>
                  <a:lnTo>
                    <a:pt x="1724730" y="642938"/>
                  </a:lnTo>
                  <a:close/>
                  <a:moveTo>
                    <a:pt x="1821656" y="535781"/>
                  </a:moveTo>
                  <a:lnTo>
                    <a:pt x="1724730" y="535781"/>
                  </a:lnTo>
                  <a:lnTo>
                    <a:pt x="1724730" y="437550"/>
                  </a:lnTo>
                  <a:lnTo>
                    <a:pt x="1821656" y="437550"/>
                  </a:lnTo>
                  <a:lnTo>
                    <a:pt x="1821656" y="535781"/>
                  </a:lnTo>
                  <a:close/>
                  <a:moveTo>
                    <a:pt x="1724730" y="428625"/>
                  </a:moveTo>
                  <a:lnTo>
                    <a:pt x="1724730" y="330394"/>
                  </a:lnTo>
                  <a:lnTo>
                    <a:pt x="1821656" y="330394"/>
                  </a:lnTo>
                  <a:lnTo>
                    <a:pt x="1821656" y="428625"/>
                  </a:lnTo>
                  <a:lnTo>
                    <a:pt x="1724730" y="428625"/>
                  </a:lnTo>
                  <a:close/>
                  <a:moveTo>
                    <a:pt x="1821656" y="321469"/>
                  </a:moveTo>
                  <a:lnTo>
                    <a:pt x="1724730" y="321469"/>
                  </a:lnTo>
                  <a:lnTo>
                    <a:pt x="1724730" y="223237"/>
                  </a:lnTo>
                  <a:lnTo>
                    <a:pt x="1821656" y="223237"/>
                  </a:lnTo>
                  <a:lnTo>
                    <a:pt x="1821656" y="321469"/>
                  </a:lnTo>
                  <a:close/>
                  <a:moveTo>
                    <a:pt x="1724730" y="214313"/>
                  </a:moveTo>
                  <a:lnTo>
                    <a:pt x="1724730" y="116081"/>
                  </a:lnTo>
                  <a:lnTo>
                    <a:pt x="1821656" y="116081"/>
                  </a:lnTo>
                  <a:lnTo>
                    <a:pt x="1821656" y="214313"/>
                  </a:lnTo>
                  <a:lnTo>
                    <a:pt x="1724730" y="214313"/>
                  </a:lnTo>
                  <a:close/>
                  <a:moveTo>
                    <a:pt x="1821656" y="107156"/>
                  </a:moveTo>
                  <a:lnTo>
                    <a:pt x="1724730" y="107156"/>
                  </a:lnTo>
                  <a:lnTo>
                    <a:pt x="1724730" y="8925"/>
                  </a:lnTo>
                  <a:lnTo>
                    <a:pt x="1821656" y="8925"/>
                  </a:lnTo>
                  <a:lnTo>
                    <a:pt x="1821656" y="107156"/>
                  </a:lnTo>
                  <a:close/>
                  <a:moveTo>
                    <a:pt x="108452" y="8925"/>
                  </a:moveTo>
                  <a:lnTo>
                    <a:pt x="108452" y="107156"/>
                  </a:lnTo>
                  <a:lnTo>
                    <a:pt x="8925" y="107156"/>
                  </a:lnTo>
                  <a:lnTo>
                    <a:pt x="8925" y="8925"/>
                  </a:lnTo>
                  <a:lnTo>
                    <a:pt x="108452" y="8925"/>
                  </a:lnTo>
                  <a:close/>
                  <a:moveTo>
                    <a:pt x="8925" y="2259206"/>
                  </a:moveTo>
                  <a:lnTo>
                    <a:pt x="108452" y="2259206"/>
                  </a:lnTo>
                  <a:lnTo>
                    <a:pt x="108452" y="2357437"/>
                  </a:lnTo>
                  <a:lnTo>
                    <a:pt x="8925" y="2357437"/>
                  </a:lnTo>
                  <a:lnTo>
                    <a:pt x="8925" y="2259206"/>
                  </a:lnTo>
                  <a:close/>
                  <a:moveTo>
                    <a:pt x="1724730" y="2357437"/>
                  </a:moveTo>
                  <a:lnTo>
                    <a:pt x="1724730" y="2259206"/>
                  </a:lnTo>
                  <a:lnTo>
                    <a:pt x="1821656" y="2259206"/>
                  </a:lnTo>
                  <a:lnTo>
                    <a:pt x="1821656" y="2357437"/>
                  </a:lnTo>
                  <a:lnTo>
                    <a:pt x="1724730" y="235743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Volný tvar: obrazec 42">
              <a:extLst>
                <a:ext uri="{FF2B5EF4-FFF2-40B4-BE49-F238E27FC236}">
                  <a16:creationId xmlns:a16="http://schemas.microsoft.com/office/drawing/2014/main" id="{53FCC062-D302-96B8-C998-5BB0E02771F1}"/>
                </a:ext>
              </a:extLst>
            </p:cNvPr>
            <p:cNvSpPr/>
            <p:nvPr/>
          </p:nvSpPr>
          <p:spPr>
            <a:xfrm>
              <a:off x="5377319" y="2038559"/>
              <a:ext cx="2134200" cy="214312"/>
            </a:xfrm>
            <a:custGeom>
              <a:avLst/>
              <a:gdLst>
                <a:gd name="connsiteX0" fmla="*/ 0 w 2134200"/>
                <a:gd name="connsiteY0" fmla="*/ 0 h 214312"/>
                <a:gd name="connsiteX1" fmla="*/ 2134200 w 2134200"/>
                <a:gd name="connsiteY1" fmla="*/ 0 h 214312"/>
                <a:gd name="connsiteX2" fmla="*/ 2134200 w 2134200"/>
                <a:gd name="connsiteY2" fmla="*/ 214313 h 214312"/>
                <a:gd name="connsiteX3" fmla="*/ 0 w 2134200"/>
                <a:gd name="connsiteY3" fmla="*/ 21431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4200" h="214312">
                  <a:moveTo>
                    <a:pt x="0" y="0"/>
                  </a:moveTo>
                  <a:lnTo>
                    <a:pt x="2134200" y="0"/>
                  </a:lnTo>
                  <a:lnTo>
                    <a:pt x="2134200" y="214313"/>
                  </a:lnTo>
                  <a:lnTo>
                    <a:pt x="0" y="21431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4" name="Volný tvar: obrazec 43">
              <a:extLst>
                <a:ext uri="{FF2B5EF4-FFF2-40B4-BE49-F238E27FC236}">
                  <a16:creationId xmlns:a16="http://schemas.microsoft.com/office/drawing/2014/main" id="{03F26235-DDAF-F333-88BC-D3A65073A898}"/>
                </a:ext>
              </a:extLst>
            </p:cNvPr>
            <p:cNvSpPr/>
            <p:nvPr/>
          </p:nvSpPr>
          <p:spPr>
            <a:xfrm>
              <a:off x="5658602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5" name="Volný tvar: obrazec 44">
              <a:extLst>
                <a:ext uri="{FF2B5EF4-FFF2-40B4-BE49-F238E27FC236}">
                  <a16:creationId xmlns:a16="http://schemas.microsoft.com/office/drawing/2014/main" id="{8DE594B4-6C8B-1C6E-BBEC-0028C4E3BA9D}"/>
                </a:ext>
              </a:extLst>
            </p:cNvPr>
            <p:cNvSpPr/>
            <p:nvPr/>
          </p:nvSpPr>
          <p:spPr>
            <a:xfrm>
              <a:off x="7158789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CDDE335F-CAAD-2235-09B9-765AB4F781A3}"/>
              </a:ext>
            </a:extLst>
          </p:cNvPr>
          <p:cNvGrpSpPr/>
          <p:nvPr/>
        </p:nvGrpSpPr>
        <p:grpSpPr>
          <a:xfrm>
            <a:off x="4659048" y="1771391"/>
            <a:ext cx="2873906" cy="4382408"/>
            <a:chOff x="5368394" y="2029625"/>
            <a:chExt cx="2152059" cy="3281666"/>
          </a:xfrm>
        </p:grpSpPr>
        <p:sp>
          <p:nvSpPr>
            <p:cNvPr id="56" name="Volný tvar: obrazec 55">
              <a:extLst>
                <a:ext uri="{FF2B5EF4-FFF2-40B4-BE49-F238E27FC236}">
                  <a16:creationId xmlns:a16="http://schemas.microsoft.com/office/drawing/2014/main" id="{53406437-854D-5FE5-5505-E4FF7E1809A7}"/>
                </a:ext>
              </a:extLst>
            </p:cNvPr>
            <p:cNvSpPr/>
            <p:nvPr/>
          </p:nvSpPr>
          <p:spPr>
            <a:xfrm>
              <a:off x="5390711" y="2096604"/>
              <a:ext cx="2125265" cy="3214687"/>
            </a:xfrm>
            <a:custGeom>
              <a:avLst/>
              <a:gdLst>
                <a:gd name="connsiteX0" fmla="*/ 0 w 2125265"/>
                <a:gd name="connsiteY0" fmla="*/ 0 h 3214687"/>
                <a:gd name="connsiteX1" fmla="*/ 2125266 w 2125265"/>
                <a:gd name="connsiteY1" fmla="*/ 0 h 3214687"/>
                <a:gd name="connsiteX2" fmla="*/ 2125266 w 2125265"/>
                <a:gd name="connsiteY2" fmla="*/ 3214688 h 3214687"/>
                <a:gd name="connsiteX3" fmla="*/ 0 w 212526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5265" h="3214687">
                  <a:moveTo>
                    <a:pt x="0" y="0"/>
                  </a:moveTo>
                  <a:lnTo>
                    <a:pt x="2125266" y="0"/>
                  </a:lnTo>
                  <a:lnTo>
                    <a:pt x="2125266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7" name="Volný tvar: obrazec 56">
              <a:extLst>
                <a:ext uri="{FF2B5EF4-FFF2-40B4-BE49-F238E27FC236}">
                  <a16:creationId xmlns:a16="http://schemas.microsoft.com/office/drawing/2014/main" id="{0D36558C-78CA-0DA9-2E2B-CA328472B40C}"/>
                </a:ext>
              </a:extLst>
            </p:cNvPr>
            <p:cNvSpPr/>
            <p:nvPr/>
          </p:nvSpPr>
          <p:spPr>
            <a:xfrm>
              <a:off x="5372852" y="2034092"/>
              <a:ext cx="2143125" cy="3214687"/>
            </a:xfrm>
            <a:custGeom>
              <a:avLst/>
              <a:gdLst>
                <a:gd name="connsiteX0" fmla="*/ 0 w 2143125"/>
                <a:gd name="connsiteY0" fmla="*/ 0 h 3214687"/>
                <a:gd name="connsiteX1" fmla="*/ 2143125 w 2143125"/>
                <a:gd name="connsiteY1" fmla="*/ 0 h 3214687"/>
                <a:gd name="connsiteX2" fmla="*/ 2143125 w 2143125"/>
                <a:gd name="connsiteY2" fmla="*/ 3214688 h 3214687"/>
                <a:gd name="connsiteX3" fmla="*/ 0 w 214312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25" h="3214687">
                  <a:moveTo>
                    <a:pt x="0" y="0"/>
                  </a:moveTo>
                  <a:lnTo>
                    <a:pt x="2143125" y="0"/>
                  </a:lnTo>
                  <a:lnTo>
                    <a:pt x="2143125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8" name="Volný tvar: obrazec 57">
              <a:extLst>
                <a:ext uri="{FF2B5EF4-FFF2-40B4-BE49-F238E27FC236}">
                  <a16:creationId xmlns:a16="http://schemas.microsoft.com/office/drawing/2014/main" id="{18AE560D-868F-AA92-E1EF-7EFD4C250575}"/>
                </a:ext>
              </a:extLst>
            </p:cNvPr>
            <p:cNvSpPr/>
            <p:nvPr/>
          </p:nvSpPr>
          <p:spPr>
            <a:xfrm>
              <a:off x="5368394" y="2029625"/>
              <a:ext cx="2152059" cy="3223621"/>
            </a:xfrm>
            <a:custGeom>
              <a:avLst/>
              <a:gdLst>
                <a:gd name="connsiteX0" fmla="*/ 2152050 w 2152059"/>
                <a:gd name="connsiteY0" fmla="*/ 3223622 h 3223621"/>
                <a:gd name="connsiteX1" fmla="*/ 0 w 2152059"/>
                <a:gd name="connsiteY1" fmla="*/ 3223622 h 3223621"/>
                <a:gd name="connsiteX2" fmla="*/ 0 w 2152059"/>
                <a:gd name="connsiteY2" fmla="*/ 0 h 3223621"/>
                <a:gd name="connsiteX3" fmla="*/ 2152060 w 2152059"/>
                <a:gd name="connsiteY3" fmla="*/ 0 h 3223621"/>
                <a:gd name="connsiteX4" fmla="*/ 2152060 w 2152059"/>
                <a:gd name="connsiteY4" fmla="*/ 3223622 h 3223621"/>
                <a:gd name="connsiteX5" fmla="*/ 8925 w 2152059"/>
                <a:gd name="connsiteY5" fmla="*/ 3214688 h 3223621"/>
                <a:gd name="connsiteX6" fmla="*/ 2143125 w 2152059"/>
                <a:gd name="connsiteY6" fmla="*/ 3214688 h 3223621"/>
                <a:gd name="connsiteX7" fmla="*/ 2143125 w 2152059"/>
                <a:gd name="connsiteY7" fmla="*/ 8934 h 3223621"/>
                <a:gd name="connsiteX8" fmla="*/ 8934 w 2152059"/>
                <a:gd name="connsiteY8" fmla="*/ 8934 h 3223621"/>
                <a:gd name="connsiteX9" fmla="*/ 8925 w 2152059"/>
                <a:gd name="connsiteY9" fmla="*/ 3214688 h 322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2059" h="3223621">
                  <a:moveTo>
                    <a:pt x="2152050" y="3223622"/>
                  </a:moveTo>
                  <a:lnTo>
                    <a:pt x="0" y="3223622"/>
                  </a:lnTo>
                  <a:lnTo>
                    <a:pt x="0" y="0"/>
                  </a:lnTo>
                  <a:lnTo>
                    <a:pt x="2152060" y="0"/>
                  </a:lnTo>
                  <a:lnTo>
                    <a:pt x="2152060" y="3223622"/>
                  </a:lnTo>
                  <a:close/>
                  <a:moveTo>
                    <a:pt x="8925" y="3214688"/>
                  </a:moveTo>
                  <a:lnTo>
                    <a:pt x="2143125" y="3214688"/>
                  </a:lnTo>
                  <a:lnTo>
                    <a:pt x="2143125" y="8934"/>
                  </a:lnTo>
                  <a:lnTo>
                    <a:pt x="8934" y="8934"/>
                  </a:lnTo>
                  <a:lnTo>
                    <a:pt x="8925" y="321468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9" name="Volný tvar: obrazec 58">
              <a:extLst>
                <a:ext uri="{FF2B5EF4-FFF2-40B4-BE49-F238E27FC236}">
                  <a16:creationId xmlns:a16="http://schemas.microsoft.com/office/drawing/2014/main" id="{C80AB41E-2886-CF22-57E8-BD9D7F28A3FB}"/>
                </a:ext>
              </a:extLst>
            </p:cNvPr>
            <p:cNvSpPr/>
            <p:nvPr/>
          </p:nvSpPr>
          <p:spPr>
            <a:xfrm>
              <a:off x="5546988" y="2565415"/>
              <a:ext cx="1830590" cy="2366371"/>
            </a:xfrm>
            <a:custGeom>
              <a:avLst/>
              <a:gdLst>
                <a:gd name="connsiteX0" fmla="*/ 0 w 1830590"/>
                <a:gd name="connsiteY0" fmla="*/ 0 h 2366371"/>
                <a:gd name="connsiteX1" fmla="*/ 0 w 1830590"/>
                <a:gd name="connsiteY1" fmla="*/ 2366372 h 2366371"/>
                <a:gd name="connsiteX2" fmla="*/ 1830591 w 1830590"/>
                <a:gd name="connsiteY2" fmla="*/ 2366372 h 2366371"/>
                <a:gd name="connsiteX3" fmla="*/ 1830591 w 1830590"/>
                <a:gd name="connsiteY3" fmla="*/ 0 h 2366371"/>
                <a:gd name="connsiteX4" fmla="*/ 0 w 1830590"/>
                <a:gd name="connsiteY4" fmla="*/ 0 h 2366371"/>
                <a:gd name="connsiteX5" fmla="*/ 867480 w 1830590"/>
                <a:gd name="connsiteY5" fmla="*/ 1500187 h 2366371"/>
                <a:gd name="connsiteX6" fmla="*/ 867480 w 1830590"/>
                <a:gd name="connsiteY6" fmla="*/ 1401956 h 2366371"/>
                <a:gd name="connsiteX7" fmla="*/ 965711 w 1830590"/>
                <a:gd name="connsiteY7" fmla="*/ 1401956 h 2366371"/>
                <a:gd name="connsiteX8" fmla="*/ 965711 w 1830590"/>
                <a:gd name="connsiteY8" fmla="*/ 1500187 h 2366371"/>
                <a:gd name="connsiteX9" fmla="*/ 867480 w 1830590"/>
                <a:gd name="connsiteY9" fmla="*/ 1500187 h 2366371"/>
                <a:gd name="connsiteX10" fmla="*/ 965702 w 1830590"/>
                <a:gd name="connsiteY10" fmla="*/ 1509112 h 2366371"/>
                <a:gd name="connsiteX11" fmla="*/ 965702 w 1830590"/>
                <a:gd name="connsiteY11" fmla="*/ 1607344 h 2366371"/>
                <a:gd name="connsiteX12" fmla="*/ 867470 w 1830590"/>
                <a:gd name="connsiteY12" fmla="*/ 1607344 h 2366371"/>
                <a:gd name="connsiteX13" fmla="*/ 867470 w 1830590"/>
                <a:gd name="connsiteY13" fmla="*/ 1509112 h 2366371"/>
                <a:gd name="connsiteX14" fmla="*/ 965702 w 1830590"/>
                <a:gd name="connsiteY14" fmla="*/ 1509112 h 2366371"/>
                <a:gd name="connsiteX15" fmla="*/ 965702 w 1830590"/>
                <a:gd name="connsiteY15" fmla="*/ 866175 h 2366371"/>
                <a:gd name="connsiteX16" fmla="*/ 965702 w 1830590"/>
                <a:gd name="connsiteY16" fmla="*/ 964406 h 2366371"/>
                <a:gd name="connsiteX17" fmla="*/ 867470 w 1830590"/>
                <a:gd name="connsiteY17" fmla="*/ 964406 h 2366371"/>
                <a:gd name="connsiteX18" fmla="*/ 867470 w 1830590"/>
                <a:gd name="connsiteY18" fmla="*/ 866175 h 2366371"/>
                <a:gd name="connsiteX19" fmla="*/ 965702 w 1830590"/>
                <a:gd name="connsiteY19" fmla="*/ 866175 h 2366371"/>
                <a:gd name="connsiteX20" fmla="*/ 867480 w 1830590"/>
                <a:gd name="connsiteY20" fmla="*/ 857250 h 2366371"/>
                <a:gd name="connsiteX21" fmla="*/ 867480 w 1830590"/>
                <a:gd name="connsiteY21" fmla="*/ 759019 h 2366371"/>
                <a:gd name="connsiteX22" fmla="*/ 965711 w 1830590"/>
                <a:gd name="connsiteY22" fmla="*/ 759019 h 2366371"/>
                <a:gd name="connsiteX23" fmla="*/ 965711 w 1830590"/>
                <a:gd name="connsiteY23" fmla="*/ 857250 h 2366371"/>
                <a:gd name="connsiteX24" fmla="*/ 867480 w 1830590"/>
                <a:gd name="connsiteY24" fmla="*/ 857250 h 2366371"/>
                <a:gd name="connsiteX25" fmla="*/ 867480 w 1830590"/>
                <a:gd name="connsiteY25" fmla="*/ 1285875 h 2366371"/>
                <a:gd name="connsiteX26" fmla="*/ 867480 w 1830590"/>
                <a:gd name="connsiteY26" fmla="*/ 1187644 h 2366371"/>
                <a:gd name="connsiteX27" fmla="*/ 965711 w 1830590"/>
                <a:gd name="connsiteY27" fmla="*/ 1187644 h 2366371"/>
                <a:gd name="connsiteX28" fmla="*/ 965711 w 1830590"/>
                <a:gd name="connsiteY28" fmla="*/ 1285875 h 2366371"/>
                <a:gd name="connsiteX29" fmla="*/ 867480 w 1830590"/>
                <a:gd name="connsiteY29" fmla="*/ 1285875 h 2366371"/>
                <a:gd name="connsiteX30" fmla="*/ 965702 w 1830590"/>
                <a:gd name="connsiteY30" fmla="*/ 1294800 h 2366371"/>
                <a:gd name="connsiteX31" fmla="*/ 965702 w 1830590"/>
                <a:gd name="connsiteY31" fmla="*/ 1393031 h 2366371"/>
                <a:gd name="connsiteX32" fmla="*/ 867470 w 1830590"/>
                <a:gd name="connsiteY32" fmla="*/ 1393031 h 2366371"/>
                <a:gd name="connsiteX33" fmla="*/ 867470 w 1830590"/>
                <a:gd name="connsiteY33" fmla="*/ 1294800 h 2366371"/>
                <a:gd name="connsiteX34" fmla="*/ 965702 w 1830590"/>
                <a:gd name="connsiteY34" fmla="*/ 1294800 h 2366371"/>
                <a:gd name="connsiteX35" fmla="*/ 867480 w 1830590"/>
                <a:gd name="connsiteY35" fmla="*/ 1178719 h 2366371"/>
                <a:gd name="connsiteX36" fmla="*/ 867480 w 1830590"/>
                <a:gd name="connsiteY36" fmla="*/ 1080487 h 2366371"/>
                <a:gd name="connsiteX37" fmla="*/ 965711 w 1830590"/>
                <a:gd name="connsiteY37" fmla="*/ 1080487 h 2366371"/>
                <a:gd name="connsiteX38" fmla="*/ 965711 w 1830590"/>
                <a:gd name="connsiteY38" fmla="*/ 1178719 h 2366371"/>
                <a:gd name="connsiteX39" fmla="*/ 867480 w 1830590"/>
                <a:gd name="connsiteY39" fmla="*/ 1178719 h 2366371"/>
                <a:gd name="connsiteX40" fmla="*/ 867480 w 1830590"/>
                <a:gd name="connsiteY40" fmla="*/ 1071562 h 2366371"/>
                <a:gd name="connsiteX41" fmla="*/ 867480 w 1830590"/>
                <a:gd name="connsiteY41" fmla="*/ 973331 h 2366371"/>
                <a:gd name="connsiteX42" fmla="*/ 965711 w 1830590"/>
                <a:gd name="connsiteY42" fmla="*/ 973331 h 2366371"/>
                <a:gd name="connsiteX43" fmla="*/ 965711 w 1830590"/>
                <a:gd name="connsiteY43" fmla="*/ 1071562 h 2366371"/>
                <a:gd name="connsiteX44" fmla="*/ 867480 w 1830590"/>
                <a:gd name="connsiteY44" fmla="*/ 1071562 h 2366371"/>
                <a:gd name="connsiteX45" fmla="*/ 858546 w 1830590"/>
                <a:gd name="connsiteY45" fmla="*/ 964406 h 2366371"/>
                <a:gd name="connsiteX46" fmla="*/ 760314 w 1830590"/>
                <a:gd name="connsiteY46" fmla="*/ 964406 h 2366371"/>
                <a:gd name="connsiteX47" fmla="*/ 760314 w 1830590"/>
                <a:gd name="connsiteY47" fmla="*/ 866175 h 2366371"/>
                <a:gd name="connsiteX48" fmla="*/ 858546 w 1830590"/>
                <a:gd name="connsiteY48" fmla="*/ 866175 h 2366371"/>
                <a:gd name="connsiteX49" fmla="*/ 858546 w 1830590"/>
                <a:gd name="connsiteY49" fmla="*/ 964406 h 2366371"/>
                <a:gd name="connsiteX50" fmla="*/ 858546 w 1830590"/>
                <a:gd name="connsiteY50" fmla="*/ 973331 h 2366371"/>
                <a:gd name="connsiteX51" fmla="*/ 858546 w 1830590"/>
                <a:gd name="connsiteY51" fmla="*/ 1071562 h 2366371"/>
                <a:gd name="connsiteX52" fmla="*/ 760314 w 1830590"/>
                <a:gd name="connsiteY52" fmla="*/ 1071562 h 2366371"/>
                <a:gd name="connsiteX53" fmla="*/ 760314 w 1830590"/>
                <a:gd name="connsiteY53" fmla="*/ 973331 h 2366371"/>
                <a:gd name="connsiteX54" fmla="*/ 858546 w 1830590"/>
                <a:gd name="connsiteY54" fmla="*/ 973331 h 2366371"/>
                <a:gd name="connsiteX55" fmla="*/ 858546 w 1830590"/>
                <a:gd name="connsiteY55" fmla="*/ 1080487 h 2366371"/>
                <a:gd name="connsiteX56" fmla="*/ 858546 w 1830590"/>
                <a:gd name="connsiteY56" fmla="*/ 1178719 h 2366371"/>
                <a:gd name="connsiteX57" fmla="*/ 760314 w 1830590"/>
                <a:gd name="connsiteY57" fmla="*/ 1178719 h 2366371"/>
                <a:gd name="connsiteX58" fmla="*/ 760314 w 1830590"/>
                <a:gd name="connsiteY58" fmla="*/ 1080487 h 2366371"/>
                <a:gd name="connsiteX59" fmla="*/ 858546 w 1830590"/>
                <a:gd name="connsiteY59" fmla="*/ 1080487 h 2366371"/>
                <a:gd name="connsiteX60" fmla="*/ 858546 w 1830590"/>
                <a:gd name="connsiteY60" fmla="*/ 1187644 h 2366371"/>
                <a:gd name="connsiteX61" fmla="*/ 858546 w 1830590"/>
                <a:gd name="connsiteY61" fmla="*/ 1285875 h 2366371"/>
                <a:gd name="connsiteX62" fmla="*/ 760314 w 1830590"/>
                <a:gd name="connsiteY62" fmla="*/ 1285875 h 2366371"/>
                <a:gd name="connsiteX63" fmla="*/ 760314 w 1830590"/>
                <a:gd name="connsiteY63" fmla="*/ 1187644 h 2366371"/>
                <a:gd name="connsiteX64" fmla="*/ 858546 w 1830590"/>
                <a:gd name="connsiteY64" fmla="*/ 1187644 h 2366371"/>
                <a:gd name="connsiteX65" fmla="*/ 858546 w 1830590"/>
                <a:gd name="connsiteY65" fmla="*/ 1294800 h 2366371"/>
                <a:gd name="connsiteX66" fmla="*/ 858546 w 1830590"/>
                <a:gd name="connsiteY66" fmla="*/ 1393031 h 2366371"/>
                <a:gd name="connsiteX67" fmla="*/ 760314 w 1830590"/>
                <a:gd name="connsiteY67" fmla="*/ 1393031 h 2366371"/>
                <a:gd name="connsiteX68" fmla="*/ 760314 w 1830590"/>
                <a:gd name="connsiteY68" fmla="*/ 1294800 h 2366371"/>
                <a:gd name="connsiteX69" fmla="*/ 858546 w 1830590"/>
                <a:gd name="connsiteY69" fmla="*/ 1294800 h 2366371"/>
                <a:gd name="connsiteX70" fmla="*/ 858546 w 1830590"/>
                <a:gd name="connsiteY70" fmla="*/ 1401956 h 2366371"/>
                <a:gd name="connsiteX71" fmla="*/ 858546 w 1830590"/>
                <a:gd name="connsiteY71" fmla="*/ 1500187 h 2366371"/>
                <a:gd name="connsiteX72" fmla="*/ 760314 w 1830590"/>
                <a:gd name="connsiteY72" fmla="*/ 1500187 h 2366371"/>
                <a:gd name="connsiteX73" fmla="*/ 760314 w 1830590"/>
                <a:gd name="connsiteY73" fmla="*/ 1401956 h 2366371"/>
                <a:gd name="connsiteX74" fmla="*/ 858546 w 1830590"/>
                <a:gd name="connsiteY74" fmla="*/ 1401956 h 2366371"/>
                <a:gd name="connsiteX75" fmla="*/ 974636 w 1830590"/>
                <a:gd name="connsiteY75" fmla="*/ 1401956 h 2366371"/>
                <a:gd name="connsiteX76" fmla="*/ 1072867 w 1830590"/>
                <a:gd name="connsiteY76" fmla="*/ 1401956 h 2366371"/>
                <a:gd name="connsiteX77" fmla="*/ 1072867 w 1830590"/>
                <a:gd name="connsiteY77" fmla="*/ 1500187 h 2366371"/>
                <a:gd name="connsiteX78" fmla="*/ 974636 w 1830590"/>
                <a:gd name="connsiteY78" fmla="*/ 1500187 h 2366371"/>
                <a:gd name="connsiteX79" fmla="*/ 974636 w 1830590"/>
                <a:gd name="connsiteY79" fmla="*/ 1401956 h 2366371"/>
                <a:gd name="connsiteX80" fmla="*/ 974636 w 1830590"/>
                <a:gd name="connsiteY80" fmla="*/ 1393031 h 2366371"/>
                <a:gd name="connsiteX81" fmla="*/ 974636 w 1830590"/>
                <a:gd name="connsiteY81" fmla="*/ 1294800 h 2366371"/>
                <a:gd name="connsiteX82" fmla="*/ 1072867 w 1830590"/>
                <a:gd name="connsiteY82" fmla="*/ 1294800 h 2366371"/>
                <a:gd name="connsiteX83" fmla="*/ 1072867 w 1830590"/>
                <a:gd name="connsiteY83" fmla="*/ 1393031 h 2366371"/>
                <a:gd name="connsiteX84" fmla="*/ 974636 w 1830590"/>
                <a:gd name="connsiteY84" fmla="*/ 1393031 h 2366371"/>
                <a:gd name="connsiteX85" fmla="*/ 974636 w 1830590"/>
                <a:gd name="connsiteY85" fmla="*/ 1285875 h 2366371"/>
                <a:gd name="connsiteX86" fmla="*/ 974636 w 1830590"/>
                <a:gd name="connsiteY86" fmla="*/ 1187644 h 2366371"/>
                <a:gd name="connsiteX87" fmla="*/ 1072867 w 1830590"/>
                <a:gd name="connsiteY87" fmla="*/ 1187644 h 2366371"/>
                <a:gd name="connsiteX88" fmla="*/ 1072867 w 1830590"/>
                <a:gd name="connsiteY88" fmla="*/ 1285875 h 2366371"/>
                <a:gd name="connsiteX89" fmla="*/ 974636 w 1830590"/>
                <a:gd name="connsiteY89" fmla="*/ 1285875 h 2366371"/>
                <a:gd name="connsiteX90" fmla="*/ 974636 w 1830590"/>
                <a:gd name="connsiteY90" fmla="*/ 1178719 h 2366371"/>
                <a:gd name="connsiteX91" fmla="*/ 974636 w 1830590"/>
                <a:gd name="connsiteY91" fmla="*/ 1080487 h 2366371"/>
                <a:gd name="connsiteX92" fmla="*/ 1072867 w 1830590"/>
                <a:gd name="connsiteY92" fmla="*/ 1080487 h 2366371"/>
                <a:gd name="connsiteX93" fmla="*/ 1072867 w 1830590"/>
                <a:gd name="connsiteY93" fmla="*/ 1178719 h 2366371"/>
                <a:gd name="connsiteX94" fmla="*/ 974636 w 1830590"/>
                <a:gd name="connsiteY94" fmla="*/ 1178719 h 2366371"/>
                <a:gd name="connsiteX95" fmla="*/ 974636 w 1830590"/>
                <a:gd name="connsiteY95" fmla="*/ 1071562 h 2366371"/>
                <a:gd name="connsiteX96" fmla="*/ 974636 w 1830590"/>
                <a:gd name="connsiteY96" fmla="*/ 973331 h 2366371"/>
                <a:gd name="connsiteX97" fmla="*/ 1072867 w 1830590"/>
                <a:gd name="connsiteY97" fmla="*/ 973331 h 2366371"/>
                <a:gd name="connsiteX98" fmla="*/ 1072867 w 1830590"/>
                <a:gd name="connsiteY98" fmla="*/ 1071562 h 2366371"/>
                <a:gd name="connsiteX99" fmla="*/ 974636 w 1830590"/>
                <a:gd name="connsiteY99" fmla="*/ 1071562 h 2366371"/>
                <a:gd name="connsiteX100" fmla="*/ 974636 w 1830590"/>
                <a:gd name="connsiteY100" fmla="*/ 964406 h 2366371"/>
                <a:gd name="connsiteX101" fmla="*/ 974636 w 1830590"/>
                <a:gd name="connsiteY101" fmla="*/ 866175 h 2366371"/>
                <a:gd name="connsiteX102" fmla="*/ 1072867 w 1830590"/>
                <a:gd name="connsiteY102" fmla="*/ 866175 h 2366371"/>
                <a:gd name="connsiteX103" fmla="*/ 1072867 w 1830590"/>
                <a:gd name="connsiteY103" fmla="*/ 964406 h 2366371"/>
                <a:gd name="connsiteX104" fmla="*/ 974636 w 1830590"/>
                <a:gd name="connsiteY104" fmla="*/ 964406 h 2366371"/>
                <a:gd name="connsiteX105" fmla="*/ 974636 w 1830590"/>
                <a:gd name="connsiteY105" fmla="*/ 857250 h 2366371"/>
                <a:gd name="connsiteX106" fmla="*/ 974636 w 1830590"/>
                <a:gd name="connsiteY106" fmla="*/ 759019 h 2366371"/>
                <a:gd name="connsiteX107" fmla="*/ 1072867 w 1830590"/>
                <a:gd name="connsiteY107" fmla="*/ 759019 h 2366371"/>
                <a:gd name="connsiteX108" fmla="*/ 1072867 w 1830590"/>
                <a:gd name="connsiteY108" fmla="*/ 857250 h 2366371"/>
                <a:gd name="connsiteX109" fmla="*/ 974636 w 1830590"/>
                <a:gd name="connsiteY109" fmla="*/ 857250 h 2366371"/>
                <a:gd name="connsiteX110" fmla="*/ 974636 w 1830590"/>
                <a:gd name="connsiteY110" fmla="*/ 750094 h 2366371"/>
                <a:gd name="connsiteX111" fmla="*/ 974636 w 1830590"/>
                <a:gd name="connsiteY111" fmla="*/ 651862 h 2366371"/>
                <a:gd name="connsiteX112" fmla="*/ 1072867 w 1830590"/>
                <a:gd name="connsiteY112" fmla="*/ 651862 h 2366371"/>
                <a:gd name="connsiteX113" fmla="*/ 1072867 w 1830590"/>
                <a:gd name="connsiteY113" fmla="*/ 750094 h 2366371"/>
                <a:gd name="connsiteX114" fmla="*/ 974636 w 1830590"/>
                <a:gd name="connsiteY114" fmla="*/ 750094 h 2366371"/>
                <a:gd name="connsiteX115" fmla="*/ 965702 w 1830590"/>
                <a:gd name="connsiteY115" fmla="*/ 750094 h 2366371"/>
                <a:gd name="connsiteX116" fmla="*/ 867470 w 1830590"/>
                <a:gd name="connsiteY116" fmla="*/ 750094 h 2366371"/>
                <a:gd name="connsiteX117" fmla="*/ 867470 w 1830590"/>
                <a:gd name="connsiteY117" fmla="*/ 651862 h 2366371"/>
                <a:gd name="connsiteX118" fmla="*/ 965702 w 1830590"/>
                <a:gd name="connsiteY118" fmla="*/ 651862 h 2366371"/>
                <a:gd name="connsiteX119" fmla="*/ 965702 w 1830590"/>
                <a:gd name="connsiteY119" fmla="*/ 750094 h 2366371"/>
                <a:gd name="connsiteX120" fmla="*/ 858546 w 1830590"/>
                <a:gd name="connsiteY120" fmla="*/ 750094 h 2366371"/>
                <a:gd name="connsiteX121" fmla="*/ 760314 w 1830590"/>
                <a:gd name="connsiteY121" fmla="*/ 750094 h 2366371"/>
                <a:gd name="connsiteX122" fmla="*/ 760314 w 1830590"/>
                <a:gd name="connsiteY122" fmla="*/ 651862 h 2366371"/>
                <a:gd name="connsiteX123" fmla="*/ 858546 w 1830590"/>
                <a:gd name="connsiteY123" fmla="*/ 651862 h 2366371"/>
                <a:gd name="connsiteX124" fmla="*/ 858546 w 1830590"/>
                <a:gd name="connsiteY124" fmla="*/ 750094 h 2366371"/>
                <a:gd name="connsiteX125" fmla="*/ 858546 w 1830590"/>
                <a:gd name="connsiteY125" fmla="*/ 759019 h 2366371"/>
                <a:gd name="connsiteX126" fmla="*/ 858546 w 1830590"/>
                <a:gd name="connsiteY126" fmla="*/ 857250 h 2366371"/>
                <a:gd name="connsiteX127" fmla="*/ 760314 w 1830590"/>
                <a:gd name="connsiteY127" fmla="*/ 857250 h 2366371"/>
                <a:gd name="connsiteX128" fmla="*/ 760314 w 1830590"/>
                <a:gd name="connsiteY128" fmla="*/ 759019 h 2366371"/>
                <a:gd name="connsiteX129" fmla="*/ 858546 w 1830590"/>
                <a:gd name="connsiteY129" fmla="*/ 759019 h 2366371"/>
                <a:gd name="connsiteX130" fmla="*/ 751389 w 1830590"/>
                <a:gd name="connsiteY130" fmla="*/ 857250 h 2366371"/>
                <a:gd name="connsiteX131" fmla="*/ 653158 w 1830590"/>
                <a:gd name="connsiteY131" fmla="*/ 857250 h 2366371"/>
                <a:gd name="connsiteX132" fmla="*/ 653158 w 1830590"/>
                <a:gd name="connsiteY132" fmla="*/ 759019 h 2366371"/>
                <a:gd name="connsiteX133" fmla="*/ 751389 w 1830590"/>
                <a:gd name="connsiteY133" fmla="*/ 759019 h 2366371"/>
                <a:gd name="connsiteX134" fmla="*/ 751389 w 1830590"/>
                <a:gd name="connsiteY134" fmla="*/ 857250 h 2366371"/>
                <a:gd name="connsiteX135" fmla="*/ 751389 w 1830590"/>
                <a:gd name="connsiteY135" fmla="*/ 866175 h 2366371"/>
                <a:gd name="connsiteX136" fmla="*/ 751389 w 1830590"/>
                <a:gd name="connsiteY136" fmla="*/ 964406 h 2366371"/>
                <a:gd name="connsiteX137" fmla="*/ 653158 w 1830590"/>
                <a:gd name="connsiteY137" fmla="*/ 964406 h 2366371"/>
                <a:gd name="connsiteX138" fmla="*/ 653158 w 1830590"/>
                <a:gd name="connsiteY138" fmla="*/ 866175 h 2366371"/>
                <a:gd name="connsiteX139" fmla="*/ 751389 w 1830590"/>
                <a:gd name="connsiteY139" fmla="*/ 866175 h 2366371"/>
                <a:gd name="connsiteX140" fmla="*/ 751389 w 1830590"/>
                <a:gd name="connsiteY140" fmla="*/ 973331 h 2366371"/>
                <a:gd name="connsiteX141" fmla="*/ 751389 w 1830590"/>
                <a:gd name="connsiteY141" fmla="*/ 1071562 h 2366371"/>
                <a:gd name="connsiteX142" fmla="*/ 653158 w 1830590"/>
                <a:gd name="connsiteY142" fmla="*/ 1071562 h 2366371"/>
                <a:gd name="connsiteX143" fmla="*/ 653158 w 1830590"/>
                <a:gd name="connsiteY143" fmla="*/ 973331 h 2366371"/>
                <a:gd name="connsiteX144" fmla="*/ 751389 w 1830590"/>
                <a:gd name="connsiteY144" fmla="*/ 973331 h 2366371"/>
                <a:gd name="connsiteX145" fmla="*/ 751389 w 1830590"/>
                <a:gd name="connsiteY145" fmla="*/ 1080487 h 2366371"/>
                <a:gd name="connsiteX146" fmla="*/ 751389 w 1830590"/>
                <a:gd name="connsiteY146" fmla="*/ 1178719 h 2366371"/>
                <a:gd name="connsiteX147" fmla="*/ 653158 w 1830590"/>
                <a:gd name="connsiteY147" fmla="*/ 1178719 h 2366371"/>
                <a:gd name="connsiteX148" fmla="*/ 653158 w 1830590"/>
                <a:gd name="connsiteY148" fmla="*/ 1080487 h 2366371"/>
                <a:gd name="connsiteX149" fmla="*/ 751389 w 1830590"/>
                <a:gd name="connsiteY149" fmla="*/ 1080487 h 2366371"/>
                <a:gd name="connsiteX150" fmla="*/ 751389 w 1830590"/>
                <a:gd name="connsiteY150" fmla="*/ 1187644 h 2366371"/>
                <a:gd name="connsiteX151" fmla="*/ 751389 w 1830590"/>
                <a:gd name="connsiteY151" fmla="*/ 1285875 h 2366371"/>
                <a:gd name="connsiteX152" fmla="*/ 653158 w 1830590"/>
                <a:gd name="connsiteY152" fmla="*/ 1285875 h 2366371"/>
                <a:gd name="connsiteX153" fmla="*/ 653158 w 1830590"/>
                <a:gd name="connsiteY153" fmla="*/ 1187644 h 2366371"/>
                <a:gd name="connsiteX154" fmla="*/ 751389 w 1830590"/>
                <a:gd name="connsiteY154" fmla="*/ 1187644 h 2366371"/>
                <a:gd name="connsiteX155" fmla="*/ 751389 w 1830590"/>
                <a:gd name="connsiteY155" fmla="*/ 1294800 h 2366371"/>
                <a:gd name="connsiteX156" fmla="*/ 751389 w 1830590"/>
                <a:gd name="connsiteY156" fmla="*/ 1393031 h 2366371"/>
                <a:gd name="connsiteX157" fmla="*/ 653158 w 1830590"/>
                <a:gd name="connsiteY157" fmla="*/ 1393031 h 2366371"/>
                <a:gd name="connsiteX158" fmla="*/ 653158 w 1830590"/>
                <a:gd name="connsiteY158" fmla="*/ 1294800 h 2366371"/>
                <a:gd name="connsiteX159" fmla="*/ 751389 w 1830590"/>
                <a:gd name="connsiteY159" fmla="*/ 1294800 h 2366371"/>
                <a:gd name="connsiteX160" fmla="*/ 751389 w 1830590"/>
                <a:gd name="connsiteY160" fmla="*/ 1401956 h 2366371"/>
                <a:gd name="connsiteX161" fmla="*/ 751389 w 1830590"/>
                <a:gd name="connsiteY161" fmla="*/ 1500187 h 2366371"/>
                <a:gd name="connsiteX162" fmla="*/ 653158 w 1830590"/>
                <a:gd name="connsiteY162" fmla="*/ 1500187 h 2366371"/>
                <a:gd name="connsiteX163" fmla="*/ 653158 w 1830590"/>
                <a:gd name="connsiteY163" fmla="*/ 1401956 h 2366371"/>
                <a:gd name="connsiteX164" fmla="*/ 751389 w 1830590"/>
                <a:gd name="connsiteY164" fmla="*/ 1401956 h 2366371"/>
                <a:gd name="connsiteX165" fmla="*/ 751389 w 1830590"/>
                <a:gd name="connsiteY165" fmla="*/ 1509112 h 2366371"/>
                <a:gd name="connsiteX166" fmla="*/ 751389 w 1830590"/>
                <a:gd name="connsiteY166" fmla="*/ 1607344 h 2366371"/>
                <a:gd name="connsiteX167" fmla="*/ 653158 w 1830590"/>
                <a:gd name="connsiteY167" fmla="*/ 1607344 h 2366371"/>
                <a:gd name="connsiteX168" fmla="*/ 653158 w 1830590"/>
                <a:gd name="connsiteY168" fmla="*/ 1509112 h 2366371"/>
                <a:gd name="connsiteX169" fmla="*/ 751389 w 1830590"/>
                <a:gd name="connsiteY169" fmla="*/ 1509112 h 2366371"/>
                <a:gd name="connsiteX170" fmla="*/ 760324 w 1830590"/>
                <a:gd name="connsiteY170" fmla="*/ 1509112 h 2366371"/>
                <a:gd name="connsiteX171" fmla="*/ 858555 w 1830590"/>
                <a:gd name="connsiteY171" fmla="*/ 1509112 h 2366371"/>
                <a:gd name="connsiteX172" fmla="*/ 858555 w 1830590"/>
                <a:gd name="connsiteY172" fmla="*/ 1607344 h 2366371"/>
                <a:gd name="connsiteX173" fmla="*/ 760324 w 1830590"/>
                <a:gd name="connsiteY173" fmla="*/ 1607344 h 2366371"/>
                <a:gd name="connsiteX174" fmla="*/ 760324 w 1830590"/>
                <a:gd name="connsiteY174" fmla="*/ 1509112 h 2366371"/>
                <a:gd name="connsiteX175" fmla="*/ 858546 w 1830590"/>
                <a:gd name="connsiteY175" fmla="*/ 1616269 h 2366371"/>
                <a:gd name="connsiteX176" fmla="*/ 858546 w 1830590"/>
                <a:gd name="connsiteY176" fmla="*/ 1714500 h 2366371"/>
                <a:gd name="connsiteX177" fmla="*/ 760314 w 1830590"/>
                <a:gd name="connsiteY177" fmla="*/ 1714500 h 2366371"/>
                <a:gd name="connsiteX178" fmla="*/ 760314 w 1830590"/>
                <a:gd name="connsiteY178" fmla="*/ 1616269 h 2366371"/>
                <a:gd name="connsiteX179" fmla="*/ 858546 w 1830590"/>
                <a:gd name="connsiteY179" fmla="*/ 1616269 h 2366371"/>
                <a:gd name="connsiteX180" fmla="*/ 867480 w 1830590"/>
                <a:gd name="connsiteY180" fmla="*/ 1616269 h 2366371"/>
                <a:gd name="connsiteX181" fmla="*/ 965711 w 1830590"/>
                <a:gd name="connsiteY181" fmla="*/ 1616269 h 2366371"/>
                <a:gd name="connsiteX182" fmla="*/ 965711 w 1830590"/>
                <a:gd name="connsiteY182" fmla="*/ 1714500 h 2366371"/>
                <a:gd name="connsiteX183" fmla="*/ 867480 w 1830590"/>
                <a:gd name="connsiteY183" fmla="*/ 1714500 h 2366371"/>
                <a:gd name="connsiteX184" fmla="*/ 867480 w 1830590"/>
                <a:gd name="connsiteY184" fmla="*/ 1616269 h 2366371"/>
                <a:gd name="connsiteX185" fmla="*/ 974636 w 1830590"/>
                <a:gd name="connsiteY185" fmla="*/ 1616269 h 2366371"/>
                <a:gd name="connsiteX186" fmla="*/ 1072867 w 1830590"/>
                <a:gd name="connsiteY186" fmla="*/ 1616269 h 2366371"/>
                <a:gd name="connsiteX187" fmla="*/ 1072867 w 1830590"/>
                <a:gd name="connsiteY187" fmla="*/ 1714500 h 2366371"/>
                <a:gd name="connsiteX188" fmla="*/ 974636 w 1830590"/>
                <a:gd name="connsiteY188" fmla="*/ 1714500 h 2366371"/>
                <a:gd name="connsiteX189" fmla="*/ 974636 w 1830590"/>
                <a:gd name="connsiteY189" fmla="*/ 1616269 h 2366371"/>
                <a:gd name="connsiteX190" fmla="*/ 974636 w 1830590"/>
                <a:gd name="connsiteY190" fmla="*/ 1607344 h 2366371"/>
                <a:gd name="connsiteX191" fmla="*/ 974636 w 1830590"/>
                <a:gd name="connsiteY191" fmla="*/ 1509112 h 2366371"/>
                <a:gd name="connsiteX192" fmla="*/ 1072867 w 1830590"/>
                <a:gd name="connsiteY192" fmla="*/ 1509112 h 2366371"/>
                <a:gd name="connsiteX193" fmla="*/ 1072867 w 1830590"/>
                <a:gd name="connsiteY193" fmla="*/ 1607344 h 2366371"/>
                <a:gd name="connsiteX194" fmla="*/ 974636 w 1830590"/>
                <a:gd name="connsiteY194" fmla="*/ 1607344 h 2366371"/>
                <a:gd name="connsiteX195" fmla="*/ 1081792 w 1830590"/>
                <a:gd name="connsiteY195" fmla="*/ 1509112 h 2366371"/>
                <a:gd name="connsiteX196" fmla="*/ 1180024 w 1830590"/>
                <a:gd name="connsiteY196" fmla="*/ 1509112 h 2366371"/>
                <a:gd name="connsiteX197" fmla="*/ 1180024 w 1830590"/>
                <a:gd name="connsiteY197" fmla="*/ 1607344 h 2366371"/>
                <a:gd name="connsiteX198" fmla="*/ 1081792 w 1830590"/>
                <a:gd name="connsiteY198" fmla="*/ 1607344 h 2366371"/>
                <a:gd name="connsiteX199" fmla="*/ 1081792 w 1830590"/>
                <a:gd name="connsiteY199" fmla="*/ 1509112 h 2366371"/>
                <a:gd name="connsiteX200" fmla="*/ 1081792 w 1830590"/>
                <a:gd name="connsiteY200" fmla="*/ 1500187 h 2366371"/>
                <a:gd name="connsiteX201" fmla="*/ 1081792 w 1830590"/>
                <a:gd name="connsiteY201" fmla="*/ 1401956 h 2366371"/>
                <a:gd name="connsiteX202" fmla="*/ 1180024 w 1830590"/>
                <a:gd name="connsiteY202" fmla="*/ 1401956 h 2366371"/>
                <a:gd name="connsiteX203" fmla="*/ 1180024 w 1830590"/>
                <a:gd name="connsiteY203" fmla="*/ 1500187 h 2366371"/>
                <a:gd name="connsiteX204" fmla="*/ 1081792 w 1830590"/>
                <a:gd name="connsiteY204" fmla="*/ 1500187 h 2366371"/>
                <a:gd name="connsiteX205" fmla="*/ 1081792 w 1830590"/>
                <a:gd name="connsiteY205" fmla="*/ 1393031 h 2366371"/>
                <a:gd name="connsiteX206" fmla="*/ 1081792 w 1830590"/>
                <a:gd name="connsiteY206" fmla="*/ 1294800 h 2366371"/>
                <a:gd name="connsiteX207" fmla="*/ 1180024 w 1830590"/>
                <a:gd name="connsiteY207" fmla="*/ 1294800 h 2366371"/>
                <a:gd name="connsiteX208" fmla="*/ 1180024 w 1830590"/>
                <a:gd name="connsiteY208" fmla="*/ 1393031 h 2366371"/>
                <a:gd name="connsiteX209" fmla="*/ 1081792 w 1830590"/>
                <a:gd name="connsiteY209" fmla="*/ 1393031 h 2366371"/>
                <a:gd name="connsiteX210" fmla="*/ 1081792 w 1830590"/>
                <a:gd name="connsiteY210" fmla="*/ 1285875 h 2366371"/>
                <a:gd name="connsiteX211" fmla="*/ 1081792 w 1830590"/>
                <a:gd name="connsiteY211" fmla="*/ 1187644 h 2366371"/>
                <a:gd name="connsiteX212" fmla="*/ 1180024 w 1830590"/>
                <a:gd name="connsiteY212" fmla="*/ 1187644 h 2366371"/>
                <a:gd name="connsiteX213" fmla="*/ 1180024 w 1830590"/>
                <a:gd name="connsiteY213" fmla="*/ 1285875 h 2366371"/>
                <a:gd name="connsiteX214" fmla="*/ 1081792 w 1830590"/>
                <a:gd name="connsiteY214" fmla="*/ 1285875 h 2366371"/>
                <a:gd name="connsiteX215" fmla="*/ 1081792 w 1830590"/>
                <a:gd name="connsiteY215" fmla="*/ 1178719 h 2366371"/>
                <a:gd name="connsiteX216" fmla="*/ 1081792 w 1830590"/>
                <a:gd name="connsiteY216" fmla="*/ 1080487 h 2366371"/>
                <a:gd name="connsiteX217" fmla="*/ 1180024 w 1830590"/>
                <a:gd name="connsiteY217" fmla="*/ 1080487 h 2366371"/>
                <a:gd name="connsiteX218" fmla="*/ 1180024 w 1830590"/>
                <a:gd name="connsiteY218" fmla="*/ 1178719 h 2366371"/>
                <a:gd name="connsiteX219" fmla="*/ 1081792 w 1830590"/>
                <a:gd name="connsiteY219" fmla="*/ 1178719 h 2366371"/>
                <a:gd name="connsiteX220" fmla="*/ 1081792 w 1830590"/>
                <a:gd name="connsiteY220" fmla="*/ 1071562 h 2366371"/>
                <a:gd name="connsiteX221" fmla="*/ 1081792 w 1830590"/>
                <a:gd name="connsiteY221" fmla="*/ 973331 h 2366371"/>
                <a:gd name="connsiteX222" fmla="*/ 1180024 w 1830590"/>
                <a:gd name="connsiteY222" fmla="*/ 973331 h 2366371"/>
                <a:gd name="connsiteX223" fmla="*/ 1180024 w 1830590"/>
                <a:gd name="connsiteY223" fmla="*/ 1071562 h 2366371"/>
                <a:gd name="connsiteX224" fmla="*/ 1081792 w 1830590"/>
                <a:gd name="connsiteY224" fmla="*/ 1071562 h 2366371"/>
                <a:gd name="connsiteX225" fmla="*/ 1081792 w 1830590"/>
                <a:gd name="connsiteY225" fmla="*/ 964406 h 2366371"/>
                <a:gd name="connsiteX226" fmla="*/ 1081792 w 1830590"/>
                <a:gd name="connsiteY226" fmla="*/ 866175 h 2366371"/>
                <a:gd name="connsiteX227" fmla="*/ 1180024 w 1830590"/>
                <a:gd name="connsiteY227" fmla="*/ 866175 h 2366371"/>
                <a:gd name="connsiteX228" fmla="*/ 1180024 w 1830590"/>
                <a:gd name="connsiteY228" fmla="*/ 964406 h 2366371"/>
                <a:gd name="connsiteX229" fmla="*/ 1081792 w 1830590"/>
                <a:gd name="connsiteY229" fmla="*/ 964406 h 2366371"/>
                <a:gd name="connsiteX230" fmla="*/ 1081792 w 1830590"/>
                <a:gd name="connsiteY230" fmla="*/ 857250 h 2366371"/>
                <a:gd name="connsiteX231" fmla="*/ 1081792 w 1830590"/>
                <a:gd name="connsiteY231" fmla="*/ 759019 h 2366371"/>
                <a:gd name="connsiteX232" fmla="*/ 1180024 w 1830590"/>
                <a:gd name="connsiteY232" fmla="*/ 759019 h 2366371"/>
                <a:gd name="connsiteX233" fmla="*/ 1180024 w 1830590"/>
                <a:gd name="connsiteY233" fmla="*/ 857250 h 2366371"/>
                <a:gd name="connsiteX234" fmla="*/ 1081792 w 1830590"/>
                <a:gd name="connsiteY234" fmla="*/ 857250 h 2366371"/>
                <a:gd name="connsiteX235" fmla="*/ 1081792 w 1830590"/>
                <a:gd name="connsiteY235" fmla="*/ 750094 h 2366371"/>
                <a:gd name="connsiteX236" fmla="*/ 1081792 w 1830590"/>
                <a:gd name="connsiteY236" fmla="*/ 651862 h 2366371"/>
                <a:gd name="connsiteX237" fmla="*/ 1180024 w 1830590"/>
                <a:gd name="connsiteY237" fmla="*/ 651862 h 2366371"/>
                <a:gd name="connsiteX238" fmla="*/ 1180024 w 1830590"/>
                <a:gd name="connsiteY238" fmla="*/ 750094 h 2366371"/>
                <a:gd name="connsiteX239" fmla="*/ 1081792 w 1830590"/>
                <a:gd name="connsiteY239" fmla="*/ 750094 h 2366371"/>
                <a:gd name="connsiteX240" fmla="*/ 1081792 w 1830590"/>
                <a:gd name="connsiteY240" fmla="*/ 642938 h 2366371"/>
                <a:gd name="connsiteX241" fmla="*/ 1081792 w 1830590"/>
                <a:gd name="connsiteY241" fmla="*/ 544706 h 2366371"/>
                <a:gd name="connsiteX242" fmla="*/ 1180024 w 1830590"/>
                <a:gd name="connsiteY242" fmla="*/ 544706 h 2366371"/>
                <a:gd name="connsiteX243" fmla="*/ 1180024 w 1830590"/>
                <a:gd name="connsiteY243" fmla="*/ 642938 h 2366371"/>
                <a:gd name="connsiteX244" fmla="*/ 1081792 w 1830590"/>
                <a:gd name="connsiteY244" fmla="*/ 642938 h 2366371"/>
                <a:gd name="connsiteX245" fmla="*/ 1072858 w 1830590"/>
                <a:gd name="connsiteY245" fmla="*/ 642938 h 2366371"/>
                <a:gd name="connsiteX246" fmla="*/ 974627 w 1830590"/>
                <a:gd name="connsiteY246" fmla="*/ 642938 h 2366371"/>
                <a:gd name="connsiteX247" fmla="*/ 974627 w 1830590"/>
                <a:gd name="connsiteY247" fmla="*/ 544706 h 2366371"/>
                <a:gd name="connsiteX248" fmla="*/ 1072858 w 1830590"/>
                <a:gd name="connsiteY248" fmla="*/ 544706 h 2366371"/>
                <a:gd name="connsiteX249" fmla="*/ 1072858 w 1830590"/>
                <a:gd name="connsiteY249" fmla="*/ 642938 h 2366371"/>
                <a:gd name="connsiteX250" fmla="*/ 965702 w 1830590"/>
                <a:gd name="connsiteY250" fmla="*/ 642938 h 2366371"/>
                <a:gd name="connsiteX251" fmla="*/ 867470 w 1830590"/>
                <a:gd name="connsiteY251" fmla="*/ 642938 h 2366371"/>
                <a:gd name="connsiteX252" fmla="*/ 867470 w 1830590"/>
                <a:gd name="connsiteY252" fmla="*/ 544706 h 2366371"/>
                <a:gd name="connsiteX253" fmla="*/ 965702 w 1830590"/>
                <a:gd name="connsiteY253" fmla="*/ 544706 h 2366371"/>
                <a:gd name="connsiteX254" fmla="*/ 965702 w 1830590"/>
                <a:gd name="connsiteY254" fmla="*/ 642938 h 2366371"/>
                <a:gd name="connsiteX255" fmla="*/ 858546 w 1830590"/>
                <a:gd name="connsiteY255" fmla="*/ 642938 h 2366371"/>
                <a:gd name="connsiteX256" fmla="*/ 760314 w 1830590"/>
                <a:gd name="connsiteY256" fmla="*/ 642938 h 2366371"/>
                <a:gd name="connsiteX257" fmla="*/ 760314 w 1830590"/>
                <a:gd name="connsiteY257" fmla="*/ 544706 h 2366371"/>
                <a:gd name="connsiteX258" fmla="*/ 858546 w 1830590"/>
                <a:gd name="connsiteY258" fmla="*/ 544706 h 2366371"/>
                <a:gd name="connsiteX259" fmla="*/ 858546 w 1830590"/>
                <a:gd name="connsiteY259" fmla="*/ 642938 h 2366371"/>
                <a:gd name="connsiteX260" fmla="*/ 751389 w 1830590"/>
                <a:gd name="connsiteY260" fmla="*/ 642938 h 2366371"/>
                <a:gd name="connsiteX261" fmla="*/ 653158 w 1830590"/>
                <a:gd name="connsiteY261" fmla="*/ 642938 h 2366371"/>
                <a:gd name="connsiteX262" fmla="*/ 653158 w 1830590"/>
                <a:gd name="connsiteY262" fmla="*/ 544706 h 2366371"/>
                <a:gd name="connsiteX263" fmla="*/ 751389 w 1830590"/>
                <a:gd name="connsiteY263" fmla="*/ 544706 h 2366371"/>
                <a:gd name="connsiteX264" fmla="*/ 751389 w 1830590"/>
                <a:gd name="connsiteY264" fmla="*/ 642938 h 2366371"/>
                <a:gd name="connsiteX265" fmla="*/ 751389 w 1830590"/>
                <a:gd name="connsiteY265" fmla="*/ 651862 h 2366371"/>
                <a:gd name="connsiteX266" fmla="*/ 751389 w 1830590"/>
                <a:gd name="connsiteY266" fmla="*/ 750094 h 2366371"/>
                <a:gd name="connsiteX267" fmla="*/ 653158 w 1830590"/>
                <a:gd name="connsiteY267" fmla="*/ 750094 h 2366371"/>
                <a:gd name="connsiteX268" fmla="*/ 653158 w 1830590"/>
                <a:gd name="connsiteY268" fmla="*/ 651862 h 2366371"/>
                <a:gd name="connsiteX269" fmla="*/ 751389 w 1830590"/>
                <a:gd name="connsiteY269" fmla="*/ 651862 h 2366371"/>
                <a:gd name="connsiteX270" fmla="*/ 644233 w 1830590"/>
                <a:gd name="connsiteY270" fmla="*/ 750094 h 2366371"/>
                <a:gd name="connsiteX271" fmla="*/ 546002 w 1830590"/>
                <a:gd name="connsiteY271" fmla="*/ 750094 h 2366371"/>
                <a:gd name="connsiteX272" fmla="*/ 546002 w 1830590"/>
                <a:gd name="connsiteY272" fmla="*/ 651862 h 2366371"/>
                <a:gd name="connsiteX273" fmla="*/ 644233 w 1830590"/>
                <a:gd name="connsiteY273" fmla="*/ 651862 h 2366371"/>
                <a:gd name="connsiteX274" fmla="*/ 644233 w 1830590"/>
                <a:gd name="connsiteY274" fmla="*/ 750094 h 2366371"/>
                <a:gd name="connsiteX275" fmla="*/ 644233 w 1830590"/>
                <a:gd name="connsiteY275" fmla="*/ 759019 h 2366371"/>
                <a:gd name="connsiteX276" fmla="*/ 644233 w 1830590"/>
                <a:gd name="connsiteY276" fmla="*/ 857250 h 2366371"/>
                <a:gd name="connsiteX277" fmla="*/ 546002 w 1830590"/>
                <a:gd name="connsiteY277" fmla="*/ 857250 h 2366371"/>
                <a:gd name="connsiteX278" fmla="*/ 546002 w 1830590"/>
                <a:gd name="connsiteY278" fmla="*/ 759019 h 2366371"/>
                <a:gd name="connsiteX279" fmla="*/ 644233 w 1830590"/>
                <a:gd name="connsiteY279" fmla="*/ 759019 h 2366371"/>
                <a:gd name="connsiteX280" fmla="*/ 644233 w 1830590"/>
                <a:gd name="connsiteY280" fmla="*/ 866175 h 2366371"/>
                <a:gd name="connsiteX281" fmla="*/ 644233 w 1830590"/>
                <a:gd name="connsiteY281" fmla="*/ 964406 h 2366371"/>
                <a:gd name="connsiteX282" fmla="*/ 546002 w 1830590"/>
                <a:gd name="connsiteY282" fmla="*/ 964406 h 2366371"/>
                <a:gd name="connsiteX283" fmla="*/ 546002 w 1830590"/>
                <a:gd name="connsiteY283" fmla="*/ 866175 h 2366371"/>
                <a:gd name="connsiteX284" fmla="*/ 644233 w 1830590"/>
                <a:gd name="connsiteY284" fmla="*/ 866175 h 2366371"/>
                <a:gd name="connsiteX285" fmla="*/ 644233 w 1830590"/>
                <a:gd name="connsiteY285" fmla="*/ 973331 h 2366371"/>
                <a:gd name="connsiteX286" fmla="*/ 644233 w 1830590"/>
                <a:gd name="connsiteY286" fmla="*/ 1071562 h 2366371"/>
                <a:gd name="connsiteX287" fmla="*/ 546002 w 1830590"/>
                <a:gd name="connsiteY287" fmla="*/ 1071562 h 2366371"/>
                <a:gd name="connsiteX288" fmla="*/ 546002 w 1830590"/>
                <a:gd name="connsiteY288" fmla="*/ 973331 h 2366371"/>
                <a:gd name="connsiteX289" fmla="*/ 644233 w 1830590"/>
                <a:gd name="connsiteY289" fmla="*/ 973331 h 2366371"/>
                <a:gd name="connsiteX290" fmla="*/ 644233 w 1830590"/>
                <a:gd name="connsiteY290" fmla="*/ 1080487 h 2366371"/>
                <a:gd name="connsiteX291" fmla="*/ 644233 w 1830590"/>
                <a:gd name="connsiteY291" fmla="*/ 1178719 h 2366371"/>
                <a:gd name="connsiteX292" fmla="*/ 546002 w 1830590"/>
                <a:gd name="connsiteY292" fmla="*/ 1178719 h 2366371"/>
                <a:gd name="connsiteX293" fmla="*/ 546002 w 1830590"/>
                <a:gd name="connsiteY293" fmla="*/ 1080487 h 2366371"/>
                <a:gd name="connsiteX294" fmla="*/ 644233 w 1830590"/>
                <a:gd name="connsiteY294" fmla="*/ 1080487 h 2366371"/>
                <a:gd name="connsiteX295" fmla="*/ 644233 w 1830590"/>
                <a:gd name="connsiteY295" fmla="*/ 1187644 h 2366371"/>
                <a:gd name="connsiteX296" fmla="*/ 644233 w 1830590"/>
                <a:gd name="connsiteY296" fmla="*/ 1285875 h 2366371"/>
                <a:gd name="connsiteX297" fmla="*/ 546002 w 1830590"/>
                <a:gd name="connsiteY297" fmla="*/ 1285875 h 2366371"/>
                <a:gd name="connsiteX298" fmla="*/ 546002 w 1830590"/>
                <a:gd name="connsiteY298" fmla="*/ 1187644 h 2366371"/>
                <a:gd name="connsiteX299" fmla="*/ 644233 w 1830590"/>
                <a:gd name="connsiteY299" fmla="*/ 1187644 h 2366371"/>
                <a:gd name="connsiteX300" fmla="*/ 644233 w 1830590"/>
                <a:gd name="connsiteY300" fmla="*/ 1294800 h 2366371"/>
                <a:gd name="connsiteX301" fmla="*/ 644233 w 1830590"/>
                <a:gd name="connsiteY301" fmla="*/ 1393031 h 2366371"/>
                <a:gd name="connsiteX302" fmla="*/ 546002 w 1830590"/>
                <a:gd name="connsiteY302" fmla="*/ 1393031 h 2366371"/>
                <a:gd name="connsiteX303" fmla="*/ 546002 w 1830590"/>
                <a:gd name="connsiteY303" fmla="*/ 1294800 h 2366371"/>
                <a:gd name="connsiteX304" fmla="*/ 644233 w 1830590"/>
                <a:gd name="connsiteY304" fmla="*/ 1294800 h 2366371"/>
                <a:gd name="connsiteX305" fmla="*/ 644233 w 1830590"/>
                <a:gd name="connsiteY305" fmla="*/ 1401956 h 2366371"/>
                <a:gd name="connsiteX306" fmla="*/ 644233 w 1830590"/>
                <a:gd name="connsiteY306" fmla="*/ 1500187 h 2366371"/>
                <a:gd name="connsiteX307" fmla="*/ 546002 w 1830590"/>
                <a:gd name="connsiteY307" fmla="*/ 1500187 h 2366371"/>
                <a:gd name="connsiteX308" fmla="*/ 546002 w 1830590"/>
                <a:gd name="connsiteY308" fmla="*/ 1401956 h 2366371"/>
                <a:gd name="connsiteX309" fmla="*/ 644233 w 1830590"/>
                <a:gd name="connsiteY309" fmla="*/ 1401956 h 2366371"/>
                <a:gd name="connsiteX310" fmla="*/ 644233 w 1830590"/>
                <a:gd name="connsiteY310" fmla="*/ 1509112 h 2366371"/>
                <a:gd name="connsiteX311" fmla="*/ 644233 w 1830590"/>
                <a:gd name="connsiteY311" fmla="*/ 1607344 h 2366371"/>
                <a:gd name="connsiteX312" fmla="*/ 546002 w 1830590"/>
                <a:gd name="connsiteY312" fmla="*/ 1607344 h 2366371"/>
                <a:gd name="connsiteX313" fmla="*/ 546002 w 1830590"/>
                <a:gd name="connsiteY313" fmla="*/ 1509112 h 2366371"/>
                <a:gd name="connsiteX314" fmla="*/ 644233 w 1830590"/>
                <a:gd name="connsiteY314" fmla="*/ 1509112 h 2366371"/>
                <a:gd name="connsiteX315" fmla="*/ 644233 w 1830590"/>
                <a:gd name="connsiteY315" fmla="*/ 1616269 h 2366371"/>
                <a:gd name="connsiteX316" fmla="*/ 644233 w 1830590"/>
                <a:gd name="connsiteY316" fmla="*/ 1714500 h 2366371"/>
                <a:gd name="connsiteX317" fmla="*/ 546002 w 1830590"/>
                <a:gd name="connsiteY317" fmla="*/ 1714500 h 2366371"/>
                <a:gd name="connsiteX318" fmla="*/ 546002 w 1830590"/>
                <a:gd name="connsiteY318" fmla="*/ 1616269 h 2366371"/>
                <a:gd name="connsiteX319" fmla="*/ 644233 w 1830590"/>
                <a:gd name="connsiteY319" fmla="*/ 1616269 h 2366371"/>
                <a:gd name="connsiteX320" fmla="*/ 653167 w 1830590"/>
                <a:gd name="connsiteY320" fmla="*/ 1616269 h 2366371"/>
                <a:gd name="connsiteX321" fmla="*/ 751399 w 1830590"/>
                <a:gd name="connsiteY321" fmla="*/ 1616269 h 2366371"/>
                <a:gd name="connsiteX322" fmla="*/ 751399 w 1830590"/>
                <a:gd name="connsiteY322" fmla="*/ 1714500 h 2366371"/>
                <a:gd name="connsiteX323" fmla="*/ 653167 w 1830590"/>
                <a:gd name="connsiteY323" fmla="*/ 1714500 h 2366371"/>
                <a:gd name="connsiteX324" fmla="*/ 653167 w 1830590"/>
                <a:gd name="connsiteY324" fmla="*/ 1616269 h 2366371"/>
                <a:gd name="connsiteX325" fmla="*/ 751389 w 1830590"/>
                <a:gd name="connsiteY325" fmla="*/ 1723425 h 2366371"/>
                <a:gd name="connsiteX326" fmla="*/ 751389 w 1830590"/>
                <a:gd name="connsiteY326" fmla="*/ 1821656 h 2366371"/>
                <a:gd name="connsiteX327" fmla="*/ 653158 w 1830590"/>
                <a:gd name="connsiteY327" fmla="*/ 1821656 h 2366371"/>
                <a:gd name="connsiteX328" fmla="*/ 653158 w 1830590"/>
                <a:gd name="connsiteY328" fmla="*/ 1723425 h 2366371"/>
                <a:gd name="connsiteX329" fmla="*/ 751389 w 1830590"/>
                <a:gd name="connsiteY329" fmla="*/ 1723425 h 2366371"/>
                <a:gd name="connsiteX330" fmla="*/ 760324 w 1830590"/>
                <a:gd name="connsiteY330" fmla="*/ 1723425 h 2366371"/>
                <a:gd name="connsiteX331" fmla="*/ 858555 w 1830590"/>
                <a:gd name="connsiteY331" fmla="*/ 1723425 h 2366371"/>
                <a:gd name="connsiteX332" fmla="*/ 858555 w 1830590"/>
                <a:gd name="connsiteY332" fmla="*/ 1821656 h 2366371"/>
                <a:gd name="connsiteX333" fmla="*/ 760324 w 1830590"/>
                <a:gd name="connsiteY333" fmla="*/ 1821656 h 2366371"/>
                <a:gd name="connsiteX334" fmla="*/ 760324 w 1830590"/>
                <a:gd name="connsiteY334" fmla="*/ 1723425 h 2366371"/>
                <a:gd name="connsiteX335" fmla="*/ 867480 w 1830590"/>
                <a:gd name="connsiteY335" fmla="*/ 1723425 h 2366371"/>
                <a:gd name="connsiteX336" fmla="*/ 965711 w 1830590"/>
                <a:gd name="connsiteY336" fmla="*/ 1723425 h 2366371"/>
                <a:gd name="connsiteX337" fmla="*/ 965711 w 1830590"/>
                <a:gd name="connsiteY337" fmla="*/ 1821656 h 2366371"/>
                <a:gd name="connsiteX338" fmla="*/ 867480 w 1830590"/>
                <a:gd name="connsiteY338" fmla="*/ 1821656 h 2366371"/>
                <a:gd name="connsiteX339" fmla="*/ 867480 w 1830590"/>
                <a:gd name="connsiteY339" fmla="*/ 1723425 h 2366371"/>
                <a:gd name="connsiteX340" fmla="*/ 974636 w 1830590"/>
                <a:gd name="connsiteY340" fmla="*/ 1723425 h 2366371"/>
                <a:gd name="connsiteX341" fmla="*/ 1072867 w 1830590"/>
                <a:gd name="connsiteY341" fmla="*/ 1723425 h 2366371"/>
                <a:gd name="connsiteX342" fmla="*/ 1072867 w 1830590"/>
                <a:gd name="connsiteY342" fmla="*/ 1821656 h 2366371"/>
                <a:gd name="connsiteX343" fmla="*/ 974636 w 1830590"/>
                <a:gd name="connsiteY343" fmla="*/ 1821656 h 2366371"/>
                <a:gd name="connsiteX344" fmla="*/ 974636 w 1830590"/>
                <a:gd name="connsiteY344" fmla="*/ 1723425 h 2366371"/>
                <a:gd name="connsiteX345" fmla="*/ 1081792 w 1830590"/>
                <a:gd name="connsiteY345" fmla="*/ 1723425 h 2366371"/>
                <a:gd name="connsiteX346" fmla="*/ 1180024 w 1830590"/>
                <a:gd name="connsiteY346" fmla="*/ 1723425 h 2366371"/>
                <a:gd name="connsiteX347" fmla="*/ 1180024 w 1830590"/>
                <a:gd name="connsiteY347" fmla="*/ 1821656 h 2366371"/>
                <a:gd name="connsiteX348" fmla="*/ 1081792 w 1830590"/>
                <a:gd name="connsiteY348" fmla="*/ 1821656 h 2366371"/>
                <a:gd name="connsiteX349" fmla="*/ 1081792 w 1830590"/>
                <a:gd name="connsiteY349" fmla="*/ 1723425 h 2366371"/>
                <a:gd name="connsiteX350" fmla="*/ 1081792 w 1830590"/>
                <a:gd name="connsiteY350" fmla="*/ 1714500 h 2366371"/>
                <a:gd name="connsiteX351" fmla="*/ 1081792 w 1830590"/>
                <a:gd name="connsiteY351" fmla="*/ 1616269 h 2366371"/>
                <a:gd name="connsiteX352" fmla="*/ 1180024 w 1830590"/>
                <a:gd name="connsiteY352" fmla="*/ 1616269 h 2366371"/>
                <a:gd name="connsiteX353" fmla="*/ 1180024 w 1830590"/>
                <a:gd name="connsiteY353" fmla="*/ 1714500 h 2366371"/>
                <a:gd name="connsiteX354" fmla="*/ 1081792 w 1830590"/>
                <a:gd name="connsiteY354" fmla="*/ 1714500 h 2366371"/>
                <a:gd name="connsiteX355" fmla="*/ 1188949 w 1830590"/>
                <a:gd name="connsiteY355" fmla="*/ 1616269 h 2366371"/>
                <a:gd name="connsiteX356" fmla="*/ 1287180 w 1830590"/>
                <a:gd name="connsiteY356" fmla="*/ 1616269 h 2366371"/>
                <a:gd name="connsiteX357" fmla="*/ 1287180 w 1830590"/>
                <a:gd name="connsiteY357" fmla="*/ 1714500 h 2366371"/>
                <a:gd name="connsiteX358" fmla="*/ 1188949 w 1830590"/>
                <a:gd name="connsiteY358" fmla="*/ 1714500 h 2366371"/>
                <a:gd name="connsiteX359" fmla="*/ 1188949 w 1830590"/>
                <a:gd name="connsiteY359" fmla="*/ 1616269 h 2366371"/>
                <a:gd name="connsiteX360" fmla="*/ 1188949 w 1830590"/>
                <a:gd name="connsiteY360" fmla="*/ 1607344 h 2366371"/>
                <a:gd name="connsiteX361" fmla="*/ 1188949 w 1830590"/>
                <a:gd name="connsiteY361" fmla="*/ 1509112 h 2366371"/>
                <a:gd name="connsiteX362" fmla="*/ 1287180 w 1830590"/>
                <a:gd name="connsiteY362" fmla="*/ 1509112 h 2366371"/>
                <a:gd name="connsiteX363" fmla="*/ 1287180 w 1830590"/>
                <a:gd name="connsiteY363" fmla="*/ 1607344 h 2366371"/>
                <a:gd name="connsiteX364" fmla="*/ 1188949 w 1830590"/>
                <a:gd name="connsiteY364" fmla="*/ 1607344 h 2366371"/>
                <a:gd name="connsiteX365" fmla="*/ 1188949 w 1830590"/>
                <a:gd name="connsiteY365" fmla="*/ 1500187 h 2366371"/>
                <a:gd name="connsiteX366" fmla="*/ 1188949 w 1830590"/>
                <a:gd name="connsiteY366" fmla="*/ 1401956 h 2366371"/>
                <a:gd name="connsiteX367" fmla="*/ 1287180 w 1830590"/>
                <a:gd name="connsiteY367" fmla="*/ 1401956 h 2366371"/>
                <a:gd name="connsiteX368" fmla="*/ 1287180 w 1830590"/>
                <a:gd name="connsiteY368" fmla="*/ 1500187 h 2366371"/>
                <a:gd name="connsiteX369" fmla="*/ 1188949 w 1830590"/>
                <a:gd name="connsiteY369" fmla="*/ 1500187 h 2366371"/>
                <a:gd name="connsiteX370" fmla="*/ 1188949 w 1830590"/>
                <a:gd name="connsiteY370" fmla="*/ 1393031 h 2366371"/>
                <a:gd name="connsiteX371" fmla="*/ 1188949 w 1830590"/>
                <a:gd name="connsiteY371" fmla="*/ 1294800 h 2366371"/>
                <a:gd name="connsiteX372" fmla="*/ 1287180 w 1830590"/>
                <a:gd name="connsiteY372" fmla="*/ 1294800 h 2366371"/>
                <a:gd name="connsiteX373" fmla="*/ 1287180 w 1830590"/>
                <a:gd name="connsiteY373" fmla="*/ 1393031 h 2366371"/>
                <a:gd name="connsiteX374" fmla="*/ 1188949 w 1830590"/>
                <a:gd name="connsiteY374" fmla="*/ 1393031 h 2366371"/>
                <a:gd name="connsiteX375" fmla="*/ 1188949 w 1830590"/>
                <a:gd name="connsiteY375" fmla="*/ 1285875 h 2366371"/>
                <a:gd name="connsiteX376" fmla="*/ 1188949 w 1830590"/>
                <a:gd name="connsiteY376" fmla="*/ 1187644 h 2366371"/>
                <a:gd name="connsiteX377" fmla="*/ 1287180 w 1830590"/>
                <a:gd name="connsiteY377" fmla="*/ 1187644 h 2366371"/>
                <a:gd name="connsiteX378" fmla="*/ 1287180 w 1830590"/>
                <a:gd name="connsiteY378" fmla="*/ 1285875 h 2366371"/>
                <a:gd name="connsiteX379" fmla="*/ 1188949 w 1830590"/>
                <a:gd name="connsiteY379" fmla="*/ 1285875 h 2366371"/>
                <a:gd name="connsiteX380" fmla="*/ 1188949 w 1830590"/>
                <a:gd name="connsiteY380" fmla="*/ 1178719 h 2366371"/>
                <a:gd name="connsiteX381" fmla="*/ 1188949 w 1830590"/>
                <a:gd name="connsiteY381" fmla="*/ 1080487 h 2366371"/>
                <a:gd name="connsiteX382" fmla="*/ 1287180 w 1830590"/>
                <a:gd name="connsiteY382" fmla="*/ 1080487 h 2366371"/>
                <a:gd name="connsiteX383" fmla="*/ 1287180 w 1830590"/>
                <a:gd name="connsiteY383" fmla="*/ 1178719 h 2366371"/>
                <a:gd name="connsiteX384" fmla="*/ 1188949 w 1830590"/>
                <a:gd name="connsiteY384" fmla="*/ 1178719 h 2366371"/>
                <a:gd name="connsiteX385" fmla="*/ 1188949 w 1830590"/>
                <a:gd name="connsiteY385" fmla="*/ 1071562 h 2366371"/>
                <a:gd name="connsiteX386" fmla="*/ 1188949 w 1830590"/>
                <a:gd name="connsiteY386" fmla="*/ 973331 h 2366371"/>
                <a:gd name="connsiteX387" fmla="*/ 1287180 w 1830590"/>
                <a:gd name="connsiteY387" fmla="*/ 973331 h 2366371"/>
                <a:gd name="connsiteX388" fmla="*/ 1287180 w 1830590"/>
                <a:gd name="connsiteY388" fmla="*/ 1071562 h 2366371"/>
                <a:gd name="connsiteX389" fmla="*/ 1188949 w 1830590"/>
                <a:gd name="connsiteY389" fmla="*/ 1071562 h 2366371"/>
                <a:gd name="connsiteX390" fmla="*/ 1188949 w 1830590"/>
                <a:gd name="connsiteY390" fmla="*/ 964406 h 2366371"/>
                <a:gd name="connsiteX391" fmla="*/ 1188949 w 1830590"/>
                <a:gd name="connsiteY391" fmla="*/ 866175 h 2366371"/>
                <a:gd name="connsiteX392" fmla="*/ 1287180 w 1830590"/>
                <a:gd name="connsiteY392" fmla="*/ 866175 h 2366371"/>
                <a:gd name="connsiteX393" fmla="*/ 1287180 w 1830590"/>
                <a:gd name="connsiteY393" fmla="*/ 964406 h 2366371"/>
                <a:gd name="connsiteX394" fmla="*/ 1188949 w 1830590"/>
                <a:gd name="connsiteY394" fmla="*/ 964406 h 2366371"/>
                <a:gd name="connsiteX395" fmla="*/ 1188949 w 1830590"/>
                <a:gd name="connsiteY395" fmla="*/ 857250 h 2366371"/>
                <a:gd name="connsiteX396" fmla="*/ 1188949 w 1830590"/>
                <a:gd name="connsiteY396" fmla="*/ 759019 h 2366371"/>
                <a:gd name="connsiteX397" fmla="*/ 1287180 w 1830590"/>
                <a:gd name="connsiteY397" fmla="*/ 759019 h 2366371"/>
                <a:gd name="connsiteX398" fmla="*/ 1287180 w 1830590"/>
                <a:gd name="connsiteY398" fmla="*/ 857250 h 2366371"/>
                <a:gd name="connsiteX399" fmla="*/ 1188949 w 1830590"/>
                <a:gd name="connsiteY399" fmla="*/ 857250 h 2366371"/>
                <a:gd name="connsiteX400" fmla="*/ 1188949 w 1830590"/>
                <a:gd name="connsiteY400" fmla="*/ 750094 h 2366371"/>
                <a:gd name="connsiteX401" fmla="*/ 1188949 w 1830590"/>
                <a:gd name="connsiteY401" fmla="*/ 651862 h 2366371"/>
                <a:gd name="connsiteX402" fmla="*/ 1287180 w 1830590"/>
                <a:gd name="connsiteY402" fmla="*/ 651862 h 2366371"/>
                <a:gd name="connsiteX403" fmla="*/ 1287180 w 1830590"/>
                <a:gd name="connsiteY403" fmla="*/ 750094 h 2366371"/>
                <a:gd name="connsiteX404" fmla="*/ 1188949 w 1830590"/>
                <a:gd name="connsiteY404" fmla="*/ 750094 h 2366371"/>
                <a:gd name="connsiteX405" fmla="*/ 1188949 w 1830590"/>
                <a:gd name="connsiteY405" fmla="*/ 642938 h 2366371"/>
                <a:gd name="connsiteX406" fmla="*/ 1188949 w 1830590"/>
                <a:gd name="connsiteY406" fmla="*/ 544706 h 2366371"/>
                <a:gd name="connsiteX407" fmla="*/ 1287180 w 1830590"/>
                <a:gd name="connsiteY407" fmla="*/ 544706 h 2366371"/>
                <a:gd name="connsiteX408" fmla="*/ 1287180 w 1830590"/>
                <a:gd name="connsiteY408" fmla="*/ 642938 h 2366371"/>
                <a:gd name="connsiteX409" fmla="*/ 1188949 w 1830590"/>
                <a:gd name="connsiteY409" fmla="*/ 642938 h 2366371"/>
                <a:gd name="connsiteX410" fmla="*/ 1188949 w 1830590"/>
                <a:gd name="connsiteY410" fmla="*/ 535781 h 2366371"/>
                <a:gd name="connsiteX411" fmla="*/ 1188949 w 1830590"/>
                <a:gd name="connsiteY411" fmla="*/ 437550 h 2366371"/>
                <a:gd name="connsiteX412" fmla="*/ 1287180 w 1830590"/>
                <a:gd name="connsiteY412" fmla="*/ 437550 h 2366371"/>
                <a:gd name="connsiteX413" fmla="*/ 1287180 w 1830590"/>
                <a:gd name="connsiteY413" fmla="*/ 535781 h 2366371"/>
                <a:gd name="connsiteX414" fmla="*/ 1188949 w 1830590"/>
                <a:gd name="connsiteY414" fmla="*/ 535781 h 2366371"/>
                <a:gd name="connsiteX415" fmla="*/ 1180014 w 1830590"/>
                <a:gd name="connsiteY415" fmla="*/ 535781 h 2366371"/>
                <a:gd name="connsiteX416" fmla="*/ 1081783 w 1830590"/>
                <a:gd name="connsiteY416" fmla="*/ 535781 h 2366371"/>
                <a:gd name="connsiteX417" fmla="*/ 1081783 w 1830590"/>
                <a:gd name="connsiteY417" fmla="*/ 437550 h 2366371"/>
                <a:gd name="connsiteX418" fmla="*/ 1180014 w 1830590"/>
                <a:gd name="connsiteY418" fmla="*/ 437550 h 2366371"/>
                <a:gd name="connsiteX419" fmla="*/ 1180014 w 1830590"/>
                <a:gd name="connsiteY419" fmla="*/ 535781 h 2366371"/>
                <a:gd name="connsiteX420" fmla="*/ 1072858 w 1830590"/>
                <a:gd name="connsiteY420" fmla="*/ 535781 h 2366371"/>
                <a:gd name="connsiteX421" fmla="*/ 974627 w 1830590"/>
                <a:gd name="connsiteY421" fmla="*/ 535781 h 2366371"/>
                <a:gd name="connsiteX422" fmla="*/ 974627 w 1830590"/>
                <a:gd name="connsiteY422" fmla="*/ 437550 h 2366371"/>
                <a:gd name="connsiteX423" fmla="*/ 1072858 w 1830590"/>
                <a:gd name="connsiteY423" fmla="*/ 437550 h 2366371"/>
                <a:gd name="connsiteX424" fmla="*/ 1072858 w 1830590"/>
                <a:gd name="connsiteY424" fmla="*/ 535781 h 2366371"/>
                <a:gd name="connsiteX425" fmla="*/ 965702 w 1830590"/>
                <a:gd name="connsiteY425" fmla="*/ 535781 h 2366371"/>
                <a:gd name="connsiteX426" fmla="*/ 867470 w 1830590"/>
                <a:gd name="connsiteY426" fmla="*/ 535781 h 2366371"/>
                <a:gd name="connsiteX427" fmla="*/ 867470 w 1830590"/>
                <a:gd name="connsiteY427" fmla="*/ 437550 h 2366371"/>
                <a:gd name="connsiteX428" fmla="*/ 965702 w 1830590"/>
                <a:gd name="connsiteY428" fmla="*/ 437550 h 2366371"/>
                <a:gd name="connsiteX429" fmla="*/ 965702 w 1830590"/>
                <a:gd name="connsiteY429" fmla="*/ 535781 h 2366371"/>
                <a:gd name="connsiteX430" fmla="*/ 858546 w 1830590"/>
                <a:gd name="connsiteY430" fmla="*/ 535781 h 2366371"/>
                <a:gd name="connsiteX431" fmla="*/ 760314 w 1830590"/>
                <a:gd name="connsiteY431" fmla="*/ 535781 h 2366371"/>
                <a:gd name="connsiteX432" fmla="*/ 760314 w 1830590"/>
                <a:gd name="connsiteY432" fmla="*/ 437550 h 2366371"/>
                <a:gd name="connsiteX433" fmla="*/ 858546 w 1830590"/>
                <a:gd name="connsiteY433" fmla="*/ 437550 h 2366371"/>
                <a:gd name="connsiteX434" fmla="*/ 858546 w 1830590"/>
                <a:gd name="connsiteY434" fmla="*/ 535781 h 2366371"/>
                <a:gd name="connsiteX435" fmla="*/ 751389 w 1830590"/>
                <a:gd name="connsiteY435" fmla="*/ 535781 h 2366371"/>
                <a:gd name="connsiteX436" fmla="*/ 653158 w 1830590"/>
                <a:gd name="connsiteY436" fmla="*/ 535781 h 2366371"/>
                <a:gd name="connsiteX437" fmla="*/ 653158 w 1830590"/>
                <a:gd name="connsiteY437" fmla="*/ 437550 h 2366371"/>
                <a:gd name="connsiteX438" fmla="*/ 751389 w 1830590"/>
                <a:gd name="connsiteY438" fmla="*/ 437550 h 2366371"/>
                <a:gd name="connsiteX439" fmla="*/ 751389 w 1830590"/>
                <a:gd name="connsiteY439" fmla="*/ 535781 h 2366371"/>
                <a:gd name="connsiteX440" fmla="*/ 644233 w 1830590"/>
                <a:gd name="connsiteY440" fmla="*/ 535781 h 2366371"/>
                <a:gd name="connsiteX441" fmla="*/ 546002 w 1830590"/>
                <a:gd name="connsiteY441" fmla="*/ 535781 h 2366371"/>
                <a:gd name="connsiteX442" fmla="*/ 546002 w 1830590"/>
                <a:gd name="connsiteY442" fmla="*/ 437550 h 2366371"/>
                <a:gd name="connsiteX443" fmla="*/ 644233 w 1830590"/>
                <a:gd name="connsiteY443" fmla="*/ 437550 h 2366371"/>
                <a:gd name="connsiteX444" fmla="*/ 644233 w 1830590"/>
                <a:gd name="connsiteY444" fmla="*/ 535781 h 2366371"/>
                <a:gd name="connsiteX445" fmla="*/ 644233 w 1830590"/>
                <a:gd name="connsiteY445" fmla="*/ 544706 h 2366371"/>
                <a:gd name="connsiteX446" fmla="*/ 644233 w 1830590"/>
                <a:gd name="connsiteY446" fmla="*/ 642938 h 2366371"/>
                <a:gd name="connsiteX447" fmla="*/ 546002 w 1830590"/>
                <a:gd name="connsiteY447" fmla="*/ 642938 h 2366371"/>
                <a:gd name="connsiteX448" fmla="*/ 546002 w 1830590"/>
                <a:gd name="connsiteY448" fmla="*/ 544706 h 2366371"/>
                <a:gd name="connsiteX449" fmla="*/ 644233 w 1830590"/>
                <a:gd name="connsiteY449" fmla="*/ 544706 h 2366371"/>
                <a:gd name="connsiteX450" fmla="*/ 537077 w 1830590"/>
                <a:gd name="connsiteY450" fmla="*/ 642938 h 2366371"/>
                <a:gd name="connsiteX451" fmla="*/ 438845 w 1830590"/>
                <a:gd name="connsiteY451" fmla="*/ 642938 h 2366371"/>
                <a:gd name="connsiteX452" fmla="*/ 438845 w 1830590"/>
                <a:gd name="connsiteY452" fmla="*/ 544706 h 2366371"/>
                <a:gd name="connsiteX453" fmla="*/ 537077 w 1830590"/>
                <a:gd name="connsiteY453" fmla="*/ 544706 h 2366371"/>
                <a:gd name="connsiteX454" fmla="*/ 537077 w 1830590"/>
                <a:gd name="connsiteY454" fmla="*/ 642938 h 2366371"/>
                <a:gd name="connsiteX455" fmla="*/ 537077 w 1830590"/>
                <a:gd name="connsiteY455" fmla="*/ 651862 h 2366371"/>
                <a:gd name="connsiteX456" fmla="*/ 537077 w 1830590"/>
                <a:gd name="connsiteY456" fmla="*/ 750094 h 2366371"/>
                <a:gd name="connsiteX457" fmla="*/ 438845 w 1830590"/>
                <a:gd name="connsiteY457" fmla="*/ 750094 h 2366371"/>
                <a:gd name="connsiteX458" fmla="*/ 438845 w 1830590"/>
                <a:gd name="connsiteY458" fmla="*/ 651862 h 2366371"/>
                <a:gd name="connsiteX459" fmla="*/ 537077 w 1830590"/>
                <a:gd name="connsiteY459" fmla="*/ 651862 h 2366371"/>
                <a:gd name="connsiteX460" fmla="*/ 537077 w 1830590"/>
                <a:gd name="connsiteY460" fmla="*/ 759019 h 2366371"/>
                <a:gd name="connsiteX461" fmla="*/ 537077 w 1830590"/>
                <a:gd name="connsiteY461" fmla="*/ 857250 h 2366371"/>
                <a:gd name="connsiteX462" fmla="*/ 438845 w 1830590"/>
                <a:gd name="connsiteY462" fmla="*/ 857250 h 2366371"/>
                <a:gd name="connsiteX463" fmla="*/ 438845 w 1830590"/>
                <a:gd name="connsiteY463" fmla="*/ 759019 h 2366371"/>
                <a:gd name="connsiteX464" fmla="*/ 537077 w 1830590"/>
                <a:gd name="connsiteY464" fmla="*/ 759019 h 2366371"/>
                <a:gd name="connsiteX465" fmla="*/ 537077 w 1830590"/>
                <a:gd name="connsiteY465" fmla="*/ 866175 h 2366371"/>
                <a:gd name="connsiteX466" fmla="*/ 537077 w 1830590"/>
                <a:gd name="connsiteY466" fmla="*/ 964406 h 2366371"/>
                <a:gd name="connsiteX467" fmla="*/ 438845 w 1830590"/>
                <a:gd name="connsiteY467" fmla="*/ 964406 h 2366371"/>
                <a:gd name="connsiteX468" fmla="*/ 438845 w 1830590"/>
                <a:gd name="connsiteY468" fmla="*/ 866175 h 2366371"/>
                <a:gd name="connsiteX469" fmla="*/ 537077 w 1830590"/>
                <a:gd name="connsiteY469" fmla="*/ 866175 h 2366371"/>
                <a:gd name="connsiteX470" fmla="*/ 537077 w 1830590"/>
                <a:gd name="connsiteY470" fmla="*/ 973331 h 2366371"/>
                <a:gd name="connsiteX471" fmla="*/ 537077 w 1830590"/>
                <a:gd name="connsiteY471" fmla="*/ 1071562 h 2366371"/>
                <a:gd name="connsiteX472" fmla="*/ 438845 w 1830590"/>
                <a:gd name="connsiteY472" fmla="*/ 1071562 h 2366371"/>
                <a:gd name="connsiteX473" fmla="*/ 438845 w 1830590"/>
                <a:gd name="connsiteY473" fmla="*/ 973331 h 2366371"/>
                <a:gd name="connsiteX474" fmla="*/ 537077 w 1830590"/>
                <a:gd name="connsiteY474" fmla="*/ 973331 h 2366371"/>
                <a:gd name="connsiteX475" fmla="*/ 537077 w 1830590"/>
                <a:gd name="connsiteY475" fmla="*/ 1080487 h 2366371"/>
                <a:gd name="connsiteX476" fmla="*/ 537077 w 1830590"/>
                <a:gd name="connsiteY476" fmla="*/ 1178719 h 2366371"/>
                <a:gd name="connsiteX477" fmla="*/ 438845 w 1830590"/>
                <a:gd name="connsiteY477" fmla="*/ 1178719 h 2366371"/>
                <a:gd name="connsiteX478" fmla="*/ 438845 w 1830590"/>
                <a:gd name="connsiteY478" fmla="*/ 1080487 h 2366371"/>
                <a:gd name="connsiteX479" fmla="*/ 537077 w 1830590"/>
                <a:gd name="connsiteY479" fmla="*/ 1080487 h 2366371"/>
                <a:gd name="connsiteX480" fmla="*/ 537077 w 1830590"/>
                <a:gd name="connsiteY480" fmla="*/ 1187644 h 2366371"/>
                <a:gd name="connsiteX481" fmla="*/ 537077 w 1830590"/>
                <a:gd name="connsiteY481" fmla="*/ 1285875 h 2366371"/>
                <a:gd name="connsiteX482" fmla="*/ 438845 w 1830590"/>
                <a:gd name="connsiteY482" fmla="*/ 1285875 h 2366371"/>
                <a:gd name="connsiteX483" fmla="*/ 438845 w 1830590"/>
                <a:gd name="connsiteY483" fmla="*/ 1187644 h 2366371"/>
                <a:gd name="connsiteX484" fmla="*/ 537077 w 1830590"/>
                <a:gd name="connsiteY484" fmla="*/ 1187644 h 2366371"/>
                <a:gd name="connsiteX485" fmla="*/ 537077 w 1830590"/>
                <a:gd name="connsiteY485" fmla="*/ 1294800 h 2366371"/>
                <a:gd name="connsiteX486" fmla="*/ 537077 w 1830590"/>
                <a:gd name="connsiteY486" fmla="*/ 1393031 h 2366371"/>
                <a:gd name="connsiteX487" fmla="*/ 438845 w 1830590"/>
                <a:gd name="connsiteY487" fmla="*/ 1393031 h 2366371"/>
                <a:gd name="connsiteX488" fmla="*/ 438845 w 1830590"/>
                <a:gd name="connsiteY488" fmla="*/ 1294800 h 2366371"/>
                <a:gd name="connsiteX489" fmla="*/ 537077 w 1830590"/>
                <a:gd name="connsiteY489" fmla="*/ 1294800 h 2366371"/>
                <a:gd name="connsiteX490" fmla="*/ 537077 w 1830590"/>
                <a:gd name="connsiteY490" fmla="*/ 1401956 h 2366371"/>
                <a:gd name="connsiteX491" fmla="*/ 537077 w 1830590"/>
                <a:gd name="connsiteY491" fmla="*/ 1500187 h 2366371"/>
                <a:gd name="connsiteX492" fmla="*/ 438845 w 1830590"/>
                <a:gd name="connsiteY492" fmla="*/ 1500187 h 2366371"/>
                <a:gd name="connsiteX493" fmla="*/ 438845 w 1830590"/>
                <a:gd name="connsiteY493" fmla="*/ 1401956 h 2366371"/>
                <a:gd name="connsiteX494" fmla="*/ 537077 w 1830590"/>
                <a:gd name="connsiteY494" fmla="*/ 1401956 h 2366371"/>
                <a:gd name="connsiteX495" fmla="*/ 537077 w 1830590"/>
                <a:gd name="connsiteY495" fmla="*/ 1509112 h 2366371"/>
                <a:gd name="connsiteX496" fmla="*/ 537077 w 1830590"/>
                <a:gd name="connsiteY496" fmla="*/ 1607344 h 2366371"/>
                <a:gd name="connsiteX497" fmla="*/ 438845 w 1830590"/>
                <a:gd name="connsiteY497" fmla="*/ 1607344 h 2366371"/>
                <a:gd name="connsiteX498" fmla="*/ 438845 w 1830590"/>
                <a:gd name="connsiteY498" fmla="*/ 1509112 h 2366371"/>
                <a:gd name="connsiteX499" fmla="*/ 537077 w 1830590"/>
                <a:gd name="connsiteY499" fmla="*/ 1509112 h 2366371"/>
                <a:gd name="connsiteX500" fmla="*/ 537077 w 1830590"/>
                <a:gd name="connsiteY500" fmla="*/ 1616269 h 2366371"/>
                <a:gd name="connsiteX501" fmla="*/ 537077 w 1830590"/>
                <a:gd name="connsiteY501" fmla="*/ 1714500 h 2366371"/>
                <a:gd name="connsiteX502" fmla="*/ 438845 w 1830590"/>
                <a:gd name="connsiteY502" fmla="*/ 1714500 h 2366371"/>
                <a:gd name="connsiteX503" fmla="*/ 438845 w 1830590"/>
                <a:gd name="connsiteY503" fmla="*/ 1616269 h 2366371"/>
                <a:gd name="connsiteX504" fmla="*/ 537077 w 1830590"/>
                <a:gd name="connsiteY504" fmla="*/ 1616269 h 2366371"/>
                <a:gd name="connsiteX505" fmla="*/ 537077 w 1830590"/>
                <a:gd name="connsiteY505" fmla="*/ 1723425 h 2366371"/>
                <a:gd name="connsiteX506" fmla="*/ 537077 w 1830590"/>
                <a:gd name="connsiteY506" fmla="*/ 1821656 h 2366371"/>
                <a:gd name="connsiteX507" fmla="*/ 438845 w 1830590"/>
                <a:gd name="connsiteY507" fmla="*/ 1821656 h 2366371"/>
                <a:gd name="connsiteX508" fmla="*/ 438845 w 1830590"/>
                <a:gd name="connsiteY508" fmla="*/ 1723425 h 2366371"/>
                <a:gd name="connsiteX509" fmla="*/ 537077 w 1830590"/>
                <a:gd name="connsiteY509" fmla="*/ 1723425 h 2366371"/>
                <a:gd name="connsiteX510" fmla="*/ 546011 w 1830590"/>
                <a:gd name="connsiteY510" fmla="*/ 1723425 h 2366371"/>
                <a:gd name="connsiteX511" fmla="*/ 644243 w 1830590"/>
                <a:gd name="connsiteY511" fmla="*/ 1723425 h 2366371"/>
                <a:gd name="connsiteX512" fmla="*/ 644243 w 1830590"/>
                <a:gd name="connsiteY512" fmla="*/ 1821656 h 2366371"/>
                <a:gd name="connsiteX513" fmla="*/ 546011 w 1830590"/>
                <a:gd name="connsiteY513" fmla="*/ 1821656 h 2366371"/>
                <a:gd name="connsiteX514" fmla="*/ 546011 w 1830590"/>
                <a:gd name="connsiteY514" fmla="*/ 1723425 h 2366371"/>
                <a:gd name="connsiteX515" fmla="*/ 644233 w 1830590"/>
                <a:gd name="connsiteY515" fmla="*/ 1830581 h 2366371"/>
                <a:gd name="connsiteX516" fmla="*/ 644233 w 1830590"/>
                <a:gd name="connsiteY516" fmla="*/ 1928812 h 2366371"/>
                <a:gd name="connsiteX517" fmla="*/ 546002 w 1830590"/>
                <a:gd name="connsiteY517" fmla="*/ 1928812 h 2366371"/>
                <a:gd name="connsiteX518" fmla="*/ 546002 w 1830590"/>
                <a:gd name="connsiteY518" fmla="*/ 1830581 h 2366371"/>
                <a:gd name="connsiteX519" fmla="*/ 644233 w 1830590"/>
                <a:gd name="connsiteY519" fmla="*/ 1830581 h 2366371"/>
                <a:gd name="connsiteX520" fmla="*/ 653167 w 1830590"/>
                <a:gd name="connsiteY520" fmla="*/ 1830581 h 2366371"/>
                <a:gd name="connsiteX521" fmla="*/ 751399 w 1830590"/>
                <a:gd name="connsiteY521" fmla="*/ 1830581 h 2366371"/>
                <a:gd name="connsiteX522" fmla="*/ 751399 w 1830590"/>
                <a:gd name="connsiteY522" fmla="*/ 1928812 h 2366371"/>
                <a:gd name="connsiteX523" fmla="*/ 653167 w 1830590"/>
                <a:gd name="connsiteY523" fmla="*/ 1928812 h 2366371"/>
                <a:gd name="connsiteX524" fmla="*/ 653167 w 1830590"/>
                <a:gd name="connsiteY524" fmla="*/ 1830581 h 2366371"/>
                <a:gd name="connsiteX525" fmla="*/ 760324 w 1830590"/>
                <a:gd name="connsiteY525" fmla="*/ 1830581 h 2366371"/>
                <a:gd name="connsiteX526" fmla="*/ 858555 w 1830590"/>
                <a:gd name="connsiteY526" fmla="*/ 1830581 h 2366371"/>
                <a:gd name="connsiteX527" fmla="*/ 858555 w 1830590"/>
                <a:gd name="connsiteY527" fmla="*/ 1928812 h 2366371"/>
                <a:gd name="connsiteX528" fmla="*/ 760324 w 1830590"/>
                <a:gd name="connsiteY528" fmla="*/ 1928812 h 2366371"/>
                <a:gd name="connsiteX529" fmla="*/ 760324 w 1830590"/>
                <a:gd name="connsiteY529" fmla="*/ 1830581 h 2366371"/>
                <a:gd name="connsiteX530" fmla="*/ 867480 w 1830590"/>
                <a:gd name="connsiteY530" fmla="*/ 1830581 h 2366371"/>
                <a:gd name="connsiteX531" fmla="*/ 965711 w 1830590"/>
                <a:gd name="connsiteY531" fmla="*/ 1830581 h 2366371"/>
                <a:gd name="connsiteX532" fmla="*/ 965711 w 1830590"/>
                <a:gd name="connsiteY532" fmla="*/ 1928812 h 2366371"/>
                <a:gd name="connsiteX533" fmla="*/ 867480 w 1830590"/>
                <a:gd name="connsiteY533" fmla="*/ 1928812 h 2366371"/>
                <a:gd name="connsiteX534" fmla="*/ 867480 w 1830590"/>
                <a:gd name="connsiteY534" fmla="*/ 1830581 h 2366371"/>
                <a:gd name="connsiteX535" fmla="*/ 974636 w 1830590"/>
                <a:gd name="connsiteY535" fmla="*/ 1830581 h 2366371"/>
                <a:gd name="connsiteX536" fmla="*/ 1072867 w 1830590"/>
                <a:gd name="connsiteY536" fmla="*/ 1830581 h 2366371"/>
                <a:gd name="connsiteX537" fmla="*/ 1072867 w 1830590"/>
                <a:gd name="connsiteY537" fmla="*/ 1928812 h 2366371"/>
                <a:gd name="connsiteX538" fmla="*/ 974636 w 1830590"/>
                <a:gd name="connsiteY538" fmla="*/ 1928812 h 2366371"/>
                <a:gd name="connsiteX539" fmla="*/ 974636 w 1830590"/>
                <a:gd name="connsiteY539" fmla="*/ 1830581 h 2366371"/>
                <a:gd name="connsiteX540" fmla="*/ 1081792 w 1830590"/>
                <a:gd name="connsiteY540" fmla="*/ 1830581 h 2366371"/>
                <a:gd name="connsiteX541" fmla="*/ 1180024 w 1830590"/>
                <a:gd name="connsiteY541" fmla="*/ 1830581 h 2366371"/>
                <a:gd name="connsiteX542" fmla="*/ 1180024 w 1830590"/>
                <a:gd name="connsiteY542" fmla="*/ 1928812 h 2366371"/>
                <a:gd name="connsiteX543" fmla="*/ 1081792 w 1830590"/>
                <a:gd name="connsiteY543" fmla="*/ 1928812 h 2366371"/>
                <a:gd name="connsiteX544" fmla="*/ 1081792 w 1830590"/>
                <a:gd name="connsiteY544" fmla="*/ 1830581 h 2366371"/>
                <a:gd name="connsiteX545" fmla="*/ 1188949 w 1830590"/>
                <a:gd name="connsiteY545" fmla="*/ 1830581 h 2366371"/>
                <a:gd name="connsiteX546" fmla="*/ 1287180 w 1830590"/>
                <a:gd name="connsiteY546" fmla="*/ 1830581 h 2366371"/>
                <a:gd name="connsiteX547" fmla="*/ 1287180 w 1830590"/>
                <a:gd name="connsiteY547" fmla="*/ 1928812 h 2366371"/>
                <a:gd name="connsiteX548" fmla="*/ 1188949 w 1830590"/>
                <a:gd name="connsiteY548" fmla="*/ 1928812 h 2366371"/>
                <a:gd name="connsiteX549" fmla="*/ 1188949 w 1830590"/>
                <a:gd name="connsiteY549" fmla="*/ 1830581 h 2366371"/>
                <a:gd name="connsiteX550" fmla="*/ 1188949 w 1830590"/>
                <a:gd name="connsiteY550" fmla="*/ 1821656 h 2366371"/>
                <a:gd name="connsiteX551" fmla="*/ 1188949 w 1830590"/>
                <a:gd name="connsiteY551" fmla="*/ 1723425 h 2366371"/>
                <a:gd name="connsiteX552" fmla="*/ 1287180 w 1830590"/>
                <a:gd name="connsiteY552" fmla="*/ 1723425 h 2366371"/>
                <a:gd name="connsiteX553" fmla="*/ 1287180 w 1830590"/>
                <a:gd name="connsiteY553" fmla="*/ 1821656 h 2366371"/>
                <a:gd name="connsiteX554" fmla="*/ 1188949 w 1830590"/>
                <a:gd name="connsiteY554" fmla="*/ 1821656 h 2366371"/>
                <a:gd name="connsiteX555" fmla="*/ 1296105 w 1830590"/>
                <a:gd name="connsiteY555" fmla="*/ 1723425 h 2366371"/>
                <a:gd name="connsiteX556" fmla="*/ 1394336 w 1830590"/>
                <a:gd name="connsiteY556" fmla="*/ 1723425 h 2366371"/>
                <a:gd name="connsiteX557" fmla="*/ 1394336 w 1830590"/>
                <a:gd name="connsiteY557" fmla="*/ 1821656 h 2366371"/>
                <a:gd name="connsiteX558" fmla="*/ 1296105 w 1830590"/>
                <a:gd name="connsiteY558" fmla="*/ 1821656 h 2366371"/>
                <a:gd name="connsiteX559" fmla="*/ 1296105 w 1830590"/>
                <a:gd name="connsiteY559" fmla="*/ 1723425 h 2366371"/>
                <a:gd name="connsiteX560" fmla="*/ 1296105 w 1830590"/>
                <a:gd name="connsiteY560" fmla="*/ 1714500 h 2366371"/>
                <a:gd name="connsiteX561" fmla="*/ 1296105 w 1830590"/>
                <a:gd name="connsiteY561" fmla="*/ 1616269 h 2366371"/>
                <a:gd name="connsiteX562" fmla="*/ 1394336 w 1830590"/>
                <a:gd name="connsiteY562" fmla="*/ 1616269 h 2366371"/>
                <a:gd name="connsiteX563" fmla="*/ 1394336 w 1830590"/>
                <a:gd name="connsiteY563" fmla="*/ 1714500 h 2366371"/>
                <a:gd name="connsiteX564" fmla="*/ 1296105 w 1830590"/>
                <a:gd name="connsiteY564" fmla="*/ 1714500 h 2366371"/>
                <a:gd name="connsiteX565" fmla="*/ 1296105 w 1830590"/>
                <a:gd name="connsiteY565" fmla="*/ 1607344 h 2366371"/>
                <a:gd name="connsiteX566" fmla="*/ 1296105 w 1830590"/>
                <a:gd name="connsiteY566" fmla="*/ 1509112 h 2366371"/>
                <a:gd name="connsiteX567" fmla="*/ 1394336 w 1830590"/>
                <a:gd name="connsiteY567" fmla="*/ 1509112 h 2366371"/>
                <a:gd name="connsiteX568" fmla="*/ 1394336 w 1830590"/>
                <a:gd name="connsiteY568" fmla="*/ 1607344 h 2366371"/>
                <a:gd name="connsiteX569" fmla="*/ 1296105 w 1830590"/>
                <a:gd name="connsiteY569" fmla="*/ 1607344 h 2366371"/>
                <a:gd name="connsiteX570" fmla="*/ 1296105 w 1830590"/>
                <a:gd name="connsiteY570" fmla="*/ 1500187 h 2366371"/>
                <a:gd name="connsiteX571" fmla="*/ 1296105 w 1830590"/>
                <a:gd name="connsiteY571" fmla="*/ 1401956 h 2366371"/>
                <a:gd name="connsiteX572" fmla="*/ 1394336 w 1830590"/>
                <a:gd name="connsiteY572" fmla="*/ 1401956 h 2366371"/>
                <a:gd name="connsiteX573" fmla="*/ 1394336 w 1830590"/>
                <a:gd name="connsiteY573" fmla="*/ 1500187 h 2366371"/>
                <a:gd name="connsiteX574" fmla="*/ 1296105 w 1830590"/>
                <a:gd name="connsiteY574" fmla="*/ 1500187 h 2366371"/>
                <a:gd name="connsiteX575" fmla="*/ 1296105 w 1830590"/>
                <a:gd name="connsiteY575" fmla="*/ 1393031 h 2366371"/>
                <a:gd name="connsiteX576" fmla="*/ 1296105 w 1830590"/>
                <a:gd name="connsiteY576" fmla="*/ 1294800 h 2366371"/>
                <a:gd name="connsiteX577" fmla="*/ 1394336 w 1830590"/>
                <a:gd name="connsiteY577" fmla="*/ 1294800 h 2366371"/>
                <a:gd name="connsiteX578" fmla="*/ 1394336 w 1830590"/>
                <a:gd name="connsiteY578" fmla="*/ 1393031 h 2366371"/>
                <a:gd name="connsiteX579" fmla="*/ 1296105 w 1830590"/>
                <a:gd name="connsiteY579" fmla="*/ 1393031 h 2366371"/>
                <a:gd name="connsiteX580" fmla="*/ 1296105 w 1830590"/>
                <a:gd name="connsiteY580" fmla="*/ 1285875 h 2366371"/>
                <a:gd name="connsiteX581" fmla="*/ 1296105 w 1830590"/>
                <a:gd name="connsiteY581" fmla="*/ 1187644 h 2366371"/>
                <a:gd name="connsiteX582" fmla="*/ 1394336 w 1830590"/>
                <a:gd name="connsiteY582" fmla="*/ 1187644 h 2366371"/>
                <a:gd name="connsiteX583" fmla="*/ 1394336 w 1830590"/>
                <a:gd name="connsiteY583" fmla="*/ 1285875 h 2366371"/>
                <a:gd name="connsiteX584" fmla="*/ 1296105 w 1830590"/>
                <a:gd name="connsiteY584" fmla="*/ 1285875 h 2366371"/>
                <a:gd name="connsiteX585" fmla="*/ 1296105 w 1830590"/>
                <a:gd name="connsiteY585" fmla="*/ 1178719 h 2366371"/>
                <a:gd name="connsiteX586" fmla="*/ 1296105 w 1830590"/>
                <a:gd name="connsiteY586" fmla="*/ 1080487 h 2366371"/>
                <a:gd name="connsiteX587" fmla="*/ 1394336 w 1830590"/>
                <a:gd name="connsiteY587" fmla="*/ 1080487 h 2366371"/>
                <a:gd name="connsiteX588" fmla="*/ 1394336 w 1830590"/>
                <a:gd name="connsiteY588" fmla="*/ 1178719 h 2366371"/>
                <a:gd name="connsiteX589" fmla="*/ 1296105 w 1830590"/>
                <a:gd name="connsiteY589" fmla="*/ 1178719 h 2366371"/>
                <a:gd name="connsiteX590" fmla="*/ 1296105 w 1830590"/>
                <a:gd name="connsiteY590" fmla="*/ 1071562 h 2366371"/>
                <a:gd name="connsiteX591" fmla="*/ 1296105 w 1830590"/>
                <a:gd name="connsiteY591" fmla="*/ 973331 h 2366371"/>
                <a:gd name="connsiteX592" fmla="*/ 1394336 w 1830590"/>
                <a:gd name="connsiteY592" fmla="*/ 973331 h 2366371"/>
                <a:gd name="connsiteX593" fmla="*/ 1394336 w 1830590"/>
                <a:gd name="connsiteY593" fmla="*/ 1071562 h 2366371"/>
                <a:gd name="connsiteX594" fmla="*/ 1296105 w 1830590"/>
                <a:gd name="connsiteY594" fmla="*/ 1071562 h 2366371"/>
                <a:gd name="connsiteX595" fmla="*/ 1296105 w 1830590"/>
                <a:gd name="connsiteY595" fmla="*/ 964406 h 2366371"/>
                <a:gd name="connsiteX596" fmla="*/ 1296105 w 1830590"/>
                <a:gd name="connsiteY596" fmla="*/ 866175 h 2366371"/>
                <a:gd name="connsiteX597" fmla="*/ 1394336 w 1830590"/>
                <a:gd name="connsiteY597" fmla="*/ 866175 h 2366371"/>
                <a:gd name="connsiteX598" fmla="*/ 1394336 w 1830590"/>
                <a:gd name="connsiteY598" fmla="*/ 964406 h 2366371"/>
                <a:gd name="connsiteX599" fmla="*/ 1296105 w 1830590"/>
                <a:gd name="connsiteY599" fmla="*/ 964406 h 2366371"/>
                <a:gd name="connsiteX600" fmla="*/ 1296105 w 1830590"/>
                <a:gd name="connsiteY600" fmla="*/ 857250 h 2366371"/>
                <a:gd name="connsiteX601" fmla="*/ 1296105 w 1830590"/>
                <a:gd name="connsiteY601" fmla="*/ 759019 h 2366371"/>
                <a:gd name="connsiteX602" fmla="*/ 1394336 w 1830590"/>
                <a:gd name="connsiteY602" fmla="*/ 759019 h 2366371"/>
                <a:gd name="connsiteX603" fmla="*/ 1394336 w 1830590"/>
                <a:gd name="connsiteY603" fmla="*/ 857250 h 2366371"/>
                <a:gd name="connsiteX604" fmla="*/ 1296105 w 1830590"/>
                <a:gd name="connsiteY604" fmla="*/ 857250 h 2366371"/>
                <a:gd name="connsiteX605" fmla="*/ 1296105 w 1830590"/>
                <a:gd name="connsiteY605" fmla="*/ 750094 h 2366371"/>
                <a:gd name="connsiteX606" fmla="*/ 1296105 w 1830590"/>
                <a:gd name="connsiteY606" fmla="*/ 651862 h 2366371"/>
                <a:gd name="connsiteX607" fmla="*/ 1394336 w 1830590"/>
                <a:gd name="connsiteY607" fmla="*/ 651862 h 2366371"/>
                <a:gd name="connsiteX608" fmla="*/ 1394336 w 1830590"/>
                <a:gd name="connsiteY608" fmla="*/ 750094 h 2366371"/>
                <a:gd name="connsiteX609" fmla="*/ 1296105 w 1830590"/>
                <a:gd name="connsiteY609" fmla="*/ 750094 h 2366371"/>
                <a:gd name="connsiteX610" fmla="*/ 1296105 w 1830590"/>
                <a:gd name="connsiteY610" fmla="*/ 642938 h 2366371"/>
                <a:gd name="connsiteX611" fmla="*/ 1296105 w 1830590"/>
                <a:gd name="connsiteY611" fmla="*/ 544706 h 2366371"/>
                <a:gd name="connsiteX612" fmla="*/ 1394336 w 1830590"/>
                <a:gd name="connsiteY612" fmla="*/ 544706 h 2366371"/>
                <a:gd name="connsiteX613" fmla="*/ 1394336 w 1830590"/>
                <a:gd name="connsiteY613" fmla="*/ 642938 h 2366371"/>
                <a:gd name="connsiteX614" fmla="*/ 1296105 w 1830590"/>
                <a:gd name="connsiteY614" fmla="*/ 642938 h 2366371"/>
                <a:gd name="connsiteX615" fmla="*/ 1296105 w 1830590"/>
                <a:gd name="connsiteY615" fmla="*/ 535781 h 2366371"/>
                <a:gd name="connsiteX616" fmla="*/ 1296105 w 1830590"/>
                <a:gd name="connsiteY616" fmla="*/ 437550 h 2366371"/>
                <a:gd name="connsiteX617" fmla="*/ 1394336 w 1830590"/>
                <a:gd name="connsiteY617" fmla="*/ 437550 h 2366371"/>
                <a:gd name="connsiteX618" fmla="*/ 1394336 w 1830590"/>
                <a:gd name="connsiteY618" fmla="*/ 535781 h 2366371"/>
                <a:gd name="connsiteX619" fmla="*/ 1296105 w 1830590"/>
                <a:gd name="connsiteY619" fmla="*/ 535781 h 2366371"/>
                <a:gd name="connsiteX620" fmla="*/ 1296105 w 1830590"/>
                <a:gd name="connsiteY620" fmla="*/ 428625 h 2366371"/>
                <a:gd name="connsiteX621" fmla="*/ 1296105 w 1830590"/>
                <a:gd name="connsiteY621" fmla="*/ 330394 h 2366371"/>
                <a:gd name="connsiteX622" fmla="*/ 1394336 w 1830590"/>
                <a:gd name="connsiteY622" fmla="*/ 330394 h 2366371"/>
                <a:gd name="connsiteX623" fmla="*/ 1394336 w 1830590"/>
                <a:gd name="connsiteY623" fmla="*/ 428625 h 2366371"/>
                <a:gd name="connsiteX624" fmla="*/ 1296105 w 1830590"/>
                <a:gd name="connsiteY624" fmla="*/ 428625 h 2366371"/>
                <a:gd name="connsiteX625" fmla="*/ 1287171 w 1830590"/>
                <a:gd name="connsiteY625" fmla="*/ 428625 h 2366371"/>
                <a:gd name="connsiteX626" fmla="*/ 1188939 w 1830590"/>
                <a:gd name="connsiteY626" fmla="*/ 428625 h 2366371"/>
                <a:gd name="connsiteX627" fmla="*/ 1188939 w 1830590"/>
                <a:gd name="connsiteY627" fmla="*/ 330394 h 2366371"/>
                <a:gd name="connsiteX628" fmla="*/ 1287171 w 1830590"/>
                <a:gd name="connsiteY628" fmla="*/ 330394 h 2366371"/>
                <a:gd name="connsiteX629" fmla="*/ 1287171 w 1830590"/>
                <a:gd name="connsiteY629" fmla="*/ 428625 h 2366371"/>
                <a:gd name="connsiteX630" fmla="*/ 1180014 w 1830590"/>
                <a:gd name="connsiteY630" fmla="*/ 428625 h 2366371"/>
                <a:gd name="connsiteX631" fmla="*/ 1081783 w 1830590"/>
                <a:gd name="connsiteY631" fmla="*/ 428625 h 2366371"/>
                <a:gd name="connsiteX632" fmla="*/ 1081783 w 1830590"/>
                <a:gd name="connsiteY632" fmla="*/ 330394 h 2366371"/>
                <a:gd name="connsiteX633" fmla="*/ 1180014 w 1830590"/>
                <a:gd name="connsiteY633" fmla="*/ 330394 h 2366371"/>
                <a:gd name="connsiteX634" fmla="*/ 1180014 w 1830590"/>
                <a:gd name="connsiteY634" fmla="*/ 428625 h 2366371"/>
                <a:gd name="connsiteX635" fmla="*/ 1072858 w 1830590"/>
                <a:gd name="connsiteY635" fmla="*/ 428625 h 2366371"/>
                <a:gd name="connsiteX636" fmla="*/ 974627 w 1830590"/>
                <a:gd name="connsiteY636" fmla="*/ 428625 h 2366371"/>
                <a:gd name="connsiteX637" fmla="*/ 974627 w 1830590"/>
                <a:gd name="connsiteY637" fmla="*/ 330394 h 2366371"/>
                <a:gd name="connsiteX638" fmla="*/ 1072858 w 1830590"/>
                <a:gd name="connsiteY638" fmla="*/ 330394 h 2366371"/>
                <a:gd name="connsiteX639" fmla="*/ 1072858 w 1830590"/>
                <a:gd name="connsiteY639" fmla="*/ 428625 h 2366371"/>
                <a:gd name="connsiteX640" fmla="*/ 965702 w 1830590"/>
                <a:gd name="connsiteY640" fmla="*/ 428625 h 2366371"/>
                <a:gd name="connsiteX641" fmla="*/ 867470 w 1830590"/>
                <a:gd name="connsiteY641" fmla="*/ 428625 h 2366371"/>
                <a:gd name="connsiteX642" fmla="*/ 867470 w 1830590"/>
                <a:gd name="connsiteY642" fmla="*/ 330394 h 2366371"/>
                <a:gd name="connsiteX643" fmla="*/ 965702 w 1830590"/>
                <a:gd name="connsiteY643" fmla="*/ 330394 h 2366371"/>
                <a:gd name="connsiteX644" fmla="*/ 965702 w 1830590"/>
                <a:gd name="connsiteY644" fmla="*/ 428625 h 2366371"/>
                <a:gd name="connsiteX645" fmla="*/ 858546 w 1830590"/>
                <a:gd name="connsiteY645" fmla="*/ 428625 h 2366371"/>
                <a:gd name="connsiteX646" fmla="*/ 760314 w 1830590"/>
                <a:gd name="connsiteY646" fmla="*/ 428625 h 2366371"/>
                <a:gd name="connsiteX647" fmla="*/ 760314 w 1830590"/>
                <a:gd name="connsiteY647" fmla="*/ 330394 h 2366371"/>
                <a:gd name="connsiteX648" fmla="*/ 858546 w 1830590"/>
                <a:gd name="connsiteY648" fmla="*/ 330394 h 2366371"/>
                <a:gd name="connsiteX649" fmla="*/ 858546 w 1830590"/>
                <a:gd name="connsiteY649" fmla="*/ 428625 h 2366371"/>
                <a:gd name="connsiteX650" fmla="*/ 751389 w 1830590"/>
                <a:gd name="connsiteY650" fmla="*/ 428625 h 2366371"/>
                <a:gd name="connsiteX651" fmla="*/ 653158 w 1830590"/>
                <a:gd name="connsiteY651" fmla="*/ 428625 h 2366371"/>
                <a:gd name="connsiteX652" fmla="*/ 653158 w 1830590"/>
                <a:gd name="connsiteY652" fmla="*/ 330394 h 2366371"/>
                <a:gd name="connsiteX653" fmla="*/ 751389 w 1830590"/>
                <a:gd name="connsiteY653" fmla="*/ 330394 h 2366371"/>
                <a:gd name="connsiteX654" fmla="*/ 751389 w 1830590"/>
                <a:gd name="connsiteY654" fmla="*/ 428625 h 2366371"/>
                <a:gd name="connsiteX655" fmla="*/ 644233 w 1830590"/>
                <a:gd name="connsiteY655" fmla="*/ 428625 h 2366371"/>
                <a:gd name="connsiteX656" fmla="*/ 546002 w 1830590"/>
                <a:gd name="connsiteY656" fmla="*/ 428625 h 2366371"/>
                <a:gd name="connsiteX657" fmla="*/ 546002 w 1830590"/>
                <a:gd name="connsiteY657" fmla="*/ 330394 h 2366371"/>
                <a:gd name="connsiteX658" fmla="*/ 644233 w 1830590"/>
                <a:gd name="connsiteY658" fmla="*/ 330394 h 2366371"/>
                <a:gd name="connsiteX659" fmla="*/ 644233 w 1830590"/>
                <a:gd name="connsiteY659" fmla="*/ 428625 h 2366371"/>
                <a:gd name="connsiteX660" fmla="*/ 537077 w 1830590"/>
                <a:gd name="connsiteY660" fmla="*/ 428625 h 2366371"/>
                <a:gd name="connsiteX661" fmla="*/ 438845 w 1830590"/>
                <a:gd name="connsiteY661" fmla="*/ 428625 h 2366371"/>
                <a:gd name="connsiteX662" fmla="*/ 438845 w 1830590"/>
                <a:gd name="connsiteY662" fmla="*/ 330394 h 2366371"/>
                <a:gd name="connsiteX663" fmla="*/ 537077 w 1830590"/>
                <a:gd name="connsiteY663" fmla="*/ 330394 h 2366371"/>
                <a:gd name="connsiteX664" fmla="*/ 537077 w 1830590"/>
                <a:gd name="connsiteY664" fmla="*/ 428625 h 2366371"/>
                <a:gd name="connsiteX665" fmla="*/ 537077 w 1830590"/>
                <a:gd name="connsiteY665" fmla="*/ 437550 h 2366371"/>
                <a:gd name="connsiteX666" fmla="*/ 537077 w 1830590"/>
                <a:gd name="connsiteY666" fmla="*/ 535781 h 2366371"/>
                <a:gd name="connsiteX667" fmla="*/ 438845 w 1830590"/>
                <a:gd name="connsiteY667" fmla="*/ 535781 h 2366371"/>
                <a:gd name="connsiteX668" fmla="*/ 438845 w 1830590"/>
                <a:gd name="connsiteY668" fmla="*/ 437550 h 2366371"/>
                <a:gd name="connsiteX669" fmla="*/ 537077 w 1830590"/>
                <a:gd name="connsiteY669" fmla="*/ 437550 h 2366371"/>
                <a:gd name="connsiteX670" fmla="*/ 429920 w 1830590"/>
                <a:gd name="connsiteY670" fmla="*/ 535781 h 2366371"/>
                <a:gd name="connsiteX671" fmla="*/ 331689 w 1830590"/>
                <a:gd name="connsiteY671" fmla="*/ 535781 h 2366371"/>
                <a:gd name="connsiteX672" fmla="*/ 331689 w 1830590"/>
                <a:gd name="connsiteY672" fmla="*/ 437550 h 2366371"/>
                <a:gd name="connsiteX673" fmla="*/ 429920 w 1830590"/>
                <a:gd name="connsiteY673" fmla="*/ 437550 h 2366371"/>
                <a:gd name="connsiteX674" fmla="*/ 429920 w 1830590"/>
                <a:gd name="connsiteY674" fmla="*/ 535781 h 2366371"/>
                <a:gd name="connsiteX675" fmla="*/ 429920 w 1830590"/>
                <a:gd name="connsiteY675" fmla="*/ 544706 h 2366371"/>
                <a:gd name="connsiteX676" fmla="*/ 429920 w 1830590"/>
                <a:gd name="connsiteY676" fmla="*/ 642938 h 2366371"/>
                <a:gd name="connsiteX677" fmla="*/ 331689 w 1830590"/>
                <a:gd name="connsiteY677" fmla="*/ 642938 h 2366371"/>
                <a:gd name="connsiteX678" fmla="*/ 331689 w 1830590"/>
                <a:gd name="connsiteY678" fmla="*/ 544706 h 2366371"/>
                <a:gd name="connsiteX679" fmla="*/ 429920 w 1830590"/>
                <a:gd name="connsiteY679" fmla="*/ 544706 h 2366371"/>
                <a:gd name="connsiteX680" fmla="*/ 429920 w 1830590"/>
                <a:gd name="connsiteY680" fmla="*/ 651862 h 2366371"/>
                <a:gd name="connsiteX681" fmla="*/ 429920 w 1830590"/>
                <a:gd name="connsiteY681" fmla="*/ 750094 h 2366371"/>
                <a:gd name="connsiteX682" fmla="*/ 331689 w 1830590"/>
                <a:gd name="connsiteY682" fmla="*/ 750094 h 2366371"/>
                <a:gd name="connsiteX683" fmla="*/ 331689 w 1830590"/>
                <a:gd name="connsiteY683" fmla="*/ 651862 h 2366371"/>
                <a:gd name="connsiteX684" fmla="*/ 429920 w 1830590"/>
                <a:gd name="connsiteY684" fmla="*/ 651862 h 2366371"/>
                <a:gd name="connsiteX685" fmla="*/ 429920 w 1830590"/>
                <a:gd name="connsiteY685" fmla="*/ 759019 h 2366371"/>
                <a:gd name="connsiteX686" fmla="*/ 429920 w 1830590"/>
                <a:gd name="connsiteY686" fmla="*/ 857250 h 2366371"/>
                <a:gd name="connsiteX687" fmla="*/ 331689 w 1830590"/>
                <a:gd name="connsiteY687" fmla="*/ 857250 h 2366371"/>
                <a:gd name="connsiteX688" fmla="*/ 331689 w 1830590"/>
                <a:gd name="connsiteY688" fmla="*/ 759019 h 2366371"/>
                <a:gd name="connsiteX689" fmla="*/ 429920 w 1830590"/>
                <a:gd name="connsiteY689" fmla="*/ 759019 h 2366371"/>
                <a:gd name="connsiteX690" fmla="*/ 429920 w 1830590"/>
                <a:gd name="connsiteY690" fmla="*/ 866175 h 2366371"/>
                <a:gd name="connsiteX691" fmla="*/ 429920 w 1830590"/>
                <a:gd name="connsiteY691" fmla="*/ 964406 h 2366371"/>
                <a:gd name="connsiteX692" fmla="*/ 331689 w 1830590"/>
                <a:gd name="connsiteY692" fmla="*/ 964406 h 2366371"/>
                <a:gd name="connsiteX693" fmla="*/ 331689 w 1830590"/>
                <a:gd name="connsiteY693" fmla="*/ 866175 h 2366371"/>
                <a:gd name="connsiteX694" fmla="*/ 429920 w 1830590"/>
                <a:gd name="connsiteY694" fmla="*/ 866175 h 2366371"/>
                <a:gd name="connsiteX695" fmla="*/ 429920 w 1830590"/>
                <a:gd name="connsiteY695" fmla="*/ 973331 h 2366371"/>
                <a:gd name="connsiteX696" fmla="*/ 429920 w 1830590"/>
                <a:gd name="connsiteY696" fmla="*/ 1071562 h 2366371"/>
                <a:gd name="connsiteX697" fmla="*/ 331689 w 1830590"/>
                <a:gd name="connsiteY697" fmla="*/ 1071562 h 2366371"/>
                <a:gd name="connsiteX698" fmla="*/ 331689 w 1830590"/>
                <a:gd name="connsiteY698" fmla="*/ 973331 h 2366371"/>
                <a:gd name="connsiteX699" fmla="*/ 429920 w 1830590"/>
                <a:gd name="connsiteY699" fmla="*/ 973331 h 2366371"/>
                <a:gd name="connsiteX700" fmla="*/ 429920 w 1830590"/>
                <a:gd name="connsiteY700" fmla="*/ 1080487 h 2366371"/>
                <a:gd name="connsiteX701" fmla="*/ 429920 w 1830590"/>
                <a:gd name="connsiteY701" fmla="*/ 1178719 h 2366371"/>
                <a:gd name="connsiteX702" fmla="*/ 331689 w 1830590"/>
                <a:gd name="connsiteY702" fmla="*/ 1178719 h 2366371"/>
                <a:gd name="connsiteX703" fmla="*/ 331689 w 1830590"/>
                <a:gd name="connsiteY703" fmla="*/ 1080487 h 2366371"/>
                <a:gd name="connsiteX704" fmla="*/ 429920 w 1830590"/>
                <a:gd name="connsiteY704" fmla="*/ 1080487 h 2366371"/>
                <a:gd name="connsiteX705" fmla="*/ 429920 w 1830590"/>
                <a:gd name="connsiteY705" fmla="*/ 1187644 h 2366371"/>
                <a:gd name="connsiteX706" fmla="*/ 429920 w 1830590"/>
                <a:gd name="connsiteY706" fmla="*/ 1285875 h 2366371"/>
                <a:gd name="connsiteX707" fmla="*/ 331689 w 1830590"/>
                <a:gd name="connsiteY707" fmla="*/ 1285875 h 2366371"/>
                <a:gd name="connsiteX708" fmla="*/ 331689 w 1830590"/>
                <a:gd name="connsiteY708" fmla="*/ 1187644 h 2366371"/>
                <a:gd name="connsiteX709" fmla="*/ 429920 w 1830590"/>
                <a:gd name="connsiteY709" fmla="*/ 1187644 h 2366371"/>
                <a:gd name="connsiteX710" fmla="*/ 429920 w 1830590"/>
                <a:gd name="connsiteY710" fmla="*/ 1294800 h 2366371"/>
                <a:gd name="connsiteX711" fmla="*/ 429920 w 1830590"/>
                <a:gd name="connsiteY711" fmla="*/ 1393031 h 2366371"/>
                <a:gd name="connsiteX712" fmla="*/ 331689 w 1830590"/>
                <a:gd name="connsiteY712" fmla="*/ 1393031 h 2366371"/>
                <a:gd name="connsiteX713" fmla="*/ 331689 w 1830590"/>
                <a:gd name="connsiteY713" fmla="*/ 1294800 h 2366371"/>
                <a:gd name="connsiteX714" fmla="*/ 429920 w 1830590"/>
                <a:gd name="connsiteY714" fmla="*/ 1294800 h 2366371"/>
                <a:gd name="connsiteX715" fmla="*/ 429920 w 1830590"/>
                <a:gd name="connsiteY715" fmla="*/ 1401956 h 2366371"/>
                <a:gd name="connsiteX716" fmla="*/ 429920 w 1830590"/>
                <a:gd name="connsiteY716" fmla="*/ 1500187 h 2366371"/>
                <a:gd name="connsiteX717" fmla="*/ 331689 w 1830590"/>
                <a:gd name="connsiteY717" fmla="*/ 1500187 h 2366371"/>
                <a:gd name="connsiteX718" fmla="*/ 331689 w 1830590"/>
                <a:gd name="connsiteY718" fmla="*/ 1401956 h 2366371"/>
                <a:gd name="connsiteX719" fmla="*/ 429920 w 1830590"/>
                <a:gd name="connsiteY719" fmla="*/ 1401956 h 2366371"/>
                <a:gd name="connsiteX720" fmla="*/ 429920 w 1830590"/>
                <a:gd name="connsiteY720" fmla="*/ 1509112 h 2366371"/>
                <a:gd name="connsiteX721" fmla="*/ 429920 w 1830590"/>
                <a:gd name="connsiteY721" fmla="*/ 1607344 h 2366371"/>
                <a:gd name="connsiteX722" fmla="*/ 331689 w 1830590"/>
                <a:gd name="connsiteY722" fmla="*/ 1607344 h 2366371"/>
                <a:gd name="connsiteX723" fmla="*/ 331689 w 1830590"/>
                <a:gd name="connsiteY723" fmla="*/ 1509112 h 2366371"/>
                <a:gd name="connsiteX724" fmla="*/ 429920 w 1830590"/>
                <a:gd name="connsiteY724" fmla="*/ 1509112 h 2366371"/>
                <a:gd name="connsiteX725" fmla="*/ 429920 w 1830590"/>
                <a:gd name="connsiteY725" fmla="*/ 1616269 h 2366371"/>
                <a:gd name="connsiteX726" fmla="*/ 429920 w 1830590"/>
                <a:gd name="connsiteY726" fmla="*/ 1714500 h 2366371"/>
                <a:gd name="connsiteX727" fmla="*/ 331689 w 1830590"/>
                <a:gd name="connsiteY727" fmla="*/ 1714500 h 2366371"/>
                <a:gd name="connsiteX728" fmla="*/ 331689 w 1830590"/>
                <a:gd name="connsiteY728" fmla="*/ 1616269 h 2366371"/>
                <a:gd name="connsiteX729" fmla="*/ 429920 w 1830590"/>
                <a:gd name="connsiteY729" fmla="*/ 1616269 h 2366371"/>
                <a:gd name="connsiteX730" fmla="*/ 429920 w 1830590"/>
                <a:gd name="connsiteY730" fmla="*/ 1723425 h 2366371"/>
                <a:gd name="connsiteX731" fmla="*/ 429920 w 1830590"/>
                <a:gd name="connsiteY731" fmla="*/ 1821656 h 2366371"/>
                <a:gd name="connsiteX732" fmla="*/ 331689 w 1830590"/>
                <a:gd name="connsiteY732" fmla="*/ 1821656 h 2366371"/>
                <a:gd name="connsiteX733" fmla="*/ 331689 w 1830590"/>
                <a:gd name="connsiteY733" fmla="*/ 1723425 h 2366371"/>
                <a:gd name="connsiteX734" fmla="*/ 429920 w 1830590"/>
                <a:gd name="connsiteY734" fmla="*/ 1723425 h 2366371"/>
                <a:gd name="connsiteX735" fmla="*/ 429920 w 1830590"/>
                <a:gd name="connsiteY735" fmla="*/ 1830581 h 2366371"/>
                <a:gd name="connsiteX736" fmla="*/ 429920 w 1830590"/>
                <a:gd name="connsiteY736" fmla="*/ 1928812 h 2366371"/>
                <a:gd name="connsiteX737" fmla="*/ 331689 w 1830590"/>
                <a:gd name="connsiteY737" fmla="*/ 1928812 h 2366371"/>
                <a:gd name="connsiteX738" fmla="*/ 331689 w 1830590"/>
                <a:gd name="connsiteY738" fmla="*/ 1830581 h 2366371"/>
                <a:gd name="connsiteX739" fmla="*/ 429920 w 1830590"/>
                <a:gd name="connsiteY739" fmla="*/ 1830581 h 2366371"/>
                <a:gd name="connsiteX740" fmla="*/ 438855 w 1830590"/>
                <a:gd name="connsiteY740" fmla="*/ 1830581 h 2366371"/>
                <a:gd name="connsiteX741" fmla="*/ 537086 w 1830590"/>
                <a:gd name="connsiteY741" fmla="*/ 1830581 h 2366371"/>
                <a:gd name="connsiteX742" fmla="*/ 537086 w 1830590"/>
                <a:gd name="connsiteY742" fmla="*/ 1928812 h 2366371"/>
                <a:gd name="connsiteX743" fmla="*/ 438855 w 1830590"/>
                <a:gd name="connsiteY743" fmla="*/ 1928812 h 2366371"/>
                <a:gd name="connsiteX744" fmla="*/ 438855 w 1830590"/>
                <a:gd name="connsiteY744" fmla="*/ 1830581 h 2366371"/>
                <a:gd name="connsiteX745" fmla="*/ 537077 w 1830590"/>
                <a:gd name="connsiteY745" fmla="*/ 1937737 h 2366371"/>
                <a:gd name="connsiteX746" fmla="*/ 537077 w 1830590"/>
                <a:gd name="connsiteY746" fmla="*/ 2035969 h 2366371"/>
                <a:gd name="connsiteX747" fmla="*/ 438845 w 1830590"/>
                <a:gd name="connsiteY747" fmla="*/ 2035969 h 2366371"/>
                <a:gd name="connsiteX748" fmla="*/ 438845 w 1830590"/>
                <a:gd name="connsiteY748" fmla="*/ 1937737 h 2366371"/>
                <a:gd name="connsiteX749" fmla="*/ 537077 w 1830590"/>
                <a:gd name="connsiteY749" fmla="*/ 1937737 h 2366371"/>
                <a:gd name="connsiteX750" fmla="*/ 546011 w 1830590"/>
                <a:gd name="connsiteY750" fmla="*/ 1937737 h 2366371"/>
                <a:gd name="connsiteX751" fmla="*/ 644243 w 1830590"/>
                <a:gd name="connsiteY751" fmla="*/ 1937737 h 2366371"/>
                <a:gd name="connsiteX752" fmla="*/ 644243 w 1830590"/>
                <a:gd name="connsiteY752" fmla="*/ 2035969 h 2366371"/>
                <a:gd name="connsiteX753" fmla="*/ 546011 w 1830590"/>
                <a:gd name="connsiteY753" fmla="*/ 2035969 h 2366371"/>
                <a:gd name="connsiteX754" fmla="*/ 546011 w 1830590"/>
                <a:gd name="connsiteY754" fmla="*/ 1937737 h 2366371"/>
                <a:gd name="connsiteX755" fmla="*/ 653167 w 1830590"/>
                <a:gd name="connsiteY755" fmla="*/ 1937737 h 2366371"/>
                <a:gd name="connsiteX756" fmla="*/ 751399 w 1830590"/>
                <a:gd name="connsiteY756" fmla="*/ 1937737 h 2366371"/>
                <a:gd name="connsiteX757" fmla="*/ 751399 w 1830590"/>
                <a:gd name="connsiteY757" fmla="*/ 2035969 h 2366371"/>
                <a:gd name="connsiteX758" fmla="*/ 653167 w 1830590"/>
                <a:gd name="connsiteY758" fmla="*/ 2035969 h 2366371"/>
                <a:gd name="connsiteX759" fmla="*/ 653167 w 1830590"/>
                <a:gd name="connsiteY759" fmla="*/ 1937737 h 2366371"/>
                <a:gd name="connsiteX760" fmla="*/ 760324 w 1830590"/>
                <a:gd name="connsiteY760" fmla="*/ 1937737 h 2366371"/>
                <a:gd name="connsiteX761" fmla="*/ 858555 w 1830590"/>
                <a:gd name="connsiteY761" fmla="*/ 1937737 h 2366371"/>
                <a:gd name="connsiteX762" fmla="*/ 858555 w 1830590"/>
                <a:gd name="connsiteY762" fmla="*/ 2035969 h 2366371"/>
                <a:gd name="connsiteX763" fmla="*/ 760324 w 1830590"/>
                <a:gd name="connsiteY763" fmla="*/ 2035969 h 2366371"/>
                <a:gd name="connsiteX764" fmla="*/ 760324 w 1830590"/>
                <a:gd name="connsiteY764" fmla="*/ 1937737 h 2366371"/>
                <a:gd name="connsiteX765" fmla="*/ 867480 w 1830590"/>
                <a:gd name="connsiteY765" fmla="*/ 1937737 h 2366371"/>
                <a:gd name="connsiteX766" fmla="*/ 965711 w 1830590"/>
                <a:gd name="connsiteY766" fmla="*/ 1937737 h 2366371"/>
                <a:gd name="connsiteX767" fmla="*/ 965711 w 1830590"/>
                <a:gd name="connsiteY767" fmla="*/ 2035969 h 2366371"/>
                <a:gd name="connsiteX768" fmla="*/ 867480 w 1830590"/>
                <a:gd name="connsiteY768" fmla="*/ 2035969 h 2366371"/>
                <a:gd name="connsiteX769" fmla="*/ 867480 w 1830590"/>
                <a:gd name="connsiteY769" fmla="*/ 1937737 h 2366371"/>
                <a:gd name="connsiteX770" fmla="*/ 974636 w 1830590"/>
                <a:gd name="connsiteY770" fmla="*/ 1937737 h 2366371"/>
                <a:gd name="connsiteX771" fmla="*/ 1072867 w 1830590"/>
                <a:gd name="connsiteY771" fmla="*/ 1937737 h 2366371"/>
                <a:gd name="connsiteX772" fmla="*/ 1072867 w 1830590"/>
                <a:gd name="connsiteY772" fmla="*/ 2035969 h 2366371"/>
                <a:gd name="connsiteX773" fmla="*/ 974636 w 1830590"/>
                <a:gd name="connsiteY773" fmla="*/ 2035969 h 2366371"/>
                <a:gd name="connsiteX774" fmla="*/ 974636 w 1830590"/>
                <a:gd name="connsiteY774" fmla="*/ 1937737 h 2366371"/>
                <a:gd name="connsiteX775" fmla="*/ 1081792 w 1830590"/>
                <a:gd name="connsiteY775" fmla="*/ 1937737 h 2366371"/>
                <a:gd name="connsiteX776" fmla="*/ 1180024 w 1830590"/>
                <a:gd name="connsiteY776" fmla="*/ 1937737 h 2366371"/>
                <a:gd name="connsiteX777" fmla="*/ 1180024 w 1830590"/>
                <a:gd name="connsiteY777" fmla="*/ 2035969 h 2366371"/>
                <a:gd name="connsiteX778" fmla="*/ 1081792 w 1830590"/>
                <a:gd name="connsiteY778" fmla="*/ 2035969 h 2366371"/>
                <a:gd name="connsiteX779" fmla="*/ 1081792 w 1830590"/>
                <a:gd name="connsiteY779" fmla="*/ 1937737 h 2366371"/>
                <a:gd name="connsiteX780" fmla="*/ 1188949 w 1830590"/>
                <a:gd name="connsiteY780" fmla="*/ 1937737 h 2366371"/>
                <a:gd name="connsiteX781" fmla="*/ 1287180 w 1830590"/>
                <a:gd name="connsiteY781" fmla="*/ 1937737 h 2366371"/>
                <a:gd name="connsiteX782" fmla="*/ 1287180 w 1830590"/>
                <a:gd name="connsiteY782" fmla="*/ 2035969 h 2366371"/>
                <a:gd name="connsiteX783" fmla="*/ 1188949 w 1830590"/>
                <a:gd name="connsiteY783" fmla="*/ 2035969 h 2366371"/>
                <a:gd name="connsiteX784" fmla="*/ 1188949 w 1830590"/>
                <a:gd name="connsiteY784" fmla="*/ 1937737 h 2366371"/>
                <a:gd name="connsiteX785" fmla="*/ 1296105 w 1830590"/>
                <a:gd name="connsiteY785" fmla="*/ 1937737 h 2366371"/>
                <a:gd name="connsiteX786" fmla="*/ 1394336 w 1830590"/>
                <a:gd name="connsiteY786" fmla="*/ 1937737 h 2366371"/>
                <a:gd name="connsiteX787" fmla="*/ 1394336 w 1830590"/>
                <a:gd name="connsiteY787" fmla="*/ 2035969 h 2366371"/>
                <a:gd name="connsiteX788" fmla="*/ 1296105 w 1830590"/>
                <a:gd name="connsiteY788" fmla="*/ 2035969 h 2366371"/>
                <a:gd name="connsiteX789" fmla="*/ 1296105 w 1830590"/>
                <a:gd name="connsiteY789" fmla="*/ 1937737 h 2366371"/>
                <a:gd name="connsiteX790" fmla="*/ 1296105 w 1830590"/>
                <a:gd name="connsiteY790" fmla="*/ 1928812 h 2366371"/>
                <a:gd name="connsiteX791" fmla="*/ 1296105 w 1830590"/>
                <a:gd name="connsiteY791" fmla="*/ 1830581 h 2366371"/>
                <a:gd name="connsiteX792" fmla="*/ 1394336 w 1830590"/>
                <a:gd name="connsiteY792" fmla="*/ 1830581 h 2366371"/>
                <a:gd name="connsiteX793" fmla="*/ 1394336 w 1830590"/>
                <a:gd name="connsiteY793" fmla="*/ 1928812 h 2366371"/>
                <a:gd name="connsiteX794" fmla="*/ 1296105 w 1830590"/>
                <a:gd name="connsiteY794" fmla="*/ 1928812 h 2366371"/>
                <a:gd name="connsiteX795" fmla="*/ 1403261 w 1830590"/>
                <a:gd name="connsiteY795" fmla="*/ 1830581 h 2366371"/>
                <a:gd name="connsiteX796" fmla="*/ 1501492 w 1830590"/>
                <a:gd name="connsiteY796" fmla="*/ 1830581 h 2366371"/>
                <a:gd name="connsiteX797" fmla="*/ 1501492 w 1830590"/>
                <a:gd name="connsiteY797" fmla="*/ 1928812 h 2366371"/>
                <a:gd name="connsiteX798" fmla="*/ 1403261 w 1830590"/>
                <a:gd name="connsiteY798" fmla="*/ 1928812 h 2366371"/>
                <a:gd name="connsiteX799" fmla="*/ 1403261 w 1830590"/>
                <a:gd name="connsiteY799" fmla="*/ 1830581 h 2366371"/>
                <a:gd name="connsiteX800" fmla="*/ 1403261 w 1830590"/>
                <a:gd name="connsiteY800" fmla="*/ 1821656 h 2366371"/>
                <a:gd name="connsiteX801" fmla="*/ 1403261 w 1830590"/>
                <a:gd name="connsiteY801" fmla="*/ 1723425 h 2366371"/>
                <a:gd name="connsiteX802" fmla="*/ 1501492 w 1830590"/>
                <a:gd name="connsiteY802" fmla="*/ 1723425 h 2366371"/>
                <a:gd name="connsiteX803" fmla="*/ 1501492 w 1830590"/>
                <a:gd name="connsiteY803" fmla="*/ 1821656 h 2366371"/>
                <a:gd name="connsiteX804" fmla="*/ 1403261 w 1830590"/>
                <a:gd name="connsiteY804" fmla="*/ 1821656 h 2366371"/>
                <a:gd name="connsiteX805" fmla="*/ 1403261 w 1830590"/>
                <a:gd name="connsiteY805" fmla="*/ 1714500 h 2366371"/>
                <a:gd name="connsiteX806" fmla="*/ 1403261 w 1830590"/>
                <a:gd name="connsiteY806" fmla="*/ 1616269 h 2366371"/>
                <a:gd name="connsiteX807" fmla="*/ 1501492 w 1830590"/>
                <a:gd name="connsiteY807" fmla="*/ 1616269 h 2366371"/>
                <a:gd name="connsiteX808" fmla="*/ 1501492 w 1830590"/>
                <a:gd name="connsiteY808" fmla="*/ 1714500 h 2366371"/>
                <a:gd name="connsiteX809" fmla="*/ 1403261 w 1830590"/>
                <a:gd name="connsiteY809" fmla="*/ 1714500 h 2366371"/>
                <a:gd name="connsiteX810" fmla="*/ 1403261 w 1830590"/>
                <a:gd name="connsiteY810" fmla="*/ 1607344 h 2366371"/>
                <a:gd name="connsiteX811" fmla="*/ 1403261 w 1830590"/>
                <a:gd name="connsiteY811" fmla="*/ 1509112 h 2366371"/>
                <a:gd name="connsiteX812" fmla="*/ 1501492 w 1830590"/>
                <a:gd name="connsiteY812" fmla="*/ 1509112 h 2366371"/>
                <a:gd name="connsiteX813" fmla="*/ 1501492 w 1830590"/>
                <a:gd name="connsiteY813" fmla="*/ 1607344 h 2366371"/>
                <a:gd name="connsiteX814" fmla="*/ 1403261 w 1830590"/>
                <a:gd name="connsiteY814" fmla="*/ 1607344 h 2366371"/>
                <a:gd name="connsiteX815" fmla="*/ 1403261 w 1830590"/>
                <a:gd name="connsiteY815" fmla="*/ 1500187 h 2366371"/>
                <a:gd name="connsiteX816" fmla="*/ 1403261 w 1830590"/>
                <a:gd name="connsiteY816" fmla="*/ 1401956 h 2366371"/>
                <a:gd name="connsiteX817" fmla="*/ 1501492 w 1830590"/>
                <a:gd name="connsiteY817" fmla="*/ 1401956 h 2366371"/>
                <a:gd name="connsiteX818" fmla="*/ 1501492 w 1830590"/>
                <a:gd name="connsiteY818" fmla="*/ 1500187 h 2366371"/>
                <a:gd name="connsiteX819" fmla="*/ 1403261 w 1830590"/>
                <a:gd name="connsiteY819" fmla="*/ 1500187 h 2366371"/>
                <a:gd name="connsiteX820" fmla="*/ 1403261 w 1830590"/>
                <a:gd name="connsiteY820" fmla="*/ 1393031 h 2366371"/>
                <a:gd name="connsiteX821" fmla="*/ 1403261 w 1830590"/>
                <a:gd name="connsiteY821" fmla="*/ 1294800 h 2366371"/>
                <a:gd name="connsiteX822" fmla="*/ 1501492 w 1830590"/>
                <a:gd name="connsiteY822" fmla="*/ 1294800 h 2366371"/>
                <a:gd name="connsiteX823" fmla="*/ 1501492 w 1830590"/>
                <a:gd name="connsiteY823" fmla="*/ 1393031 h 2366371"/>
                <a:gd name="connsiteX824" fmla="*/ 1403261 w 1830590"/>
                <a:gd name="connsiteY824" fmla="*/ 1393031 h 2366371"/>
                <a:gd name="connsiteX825" fmla="*/ 1403261 w 1830590"/>
                <a:gd name="connsiteY825" fmla="*/ 1285875 h 2366371"/>
                <a:gd name="connsiteX826" fmla="*/ 1403261 w 1830590"/>
                <a:gd name="connsiteY826" fmla="*/ 1187644 h 2366371"/>
                <a:gd name="connsiteX827" fmla="*/ 1501492 w 1830590"/>
                <a:gd name="connsiteY827" fmla="*/ 1187644 h 2366371"/>
                <a:gd name="connsiteX828" fmla="*/ 1501492 w 1830590"/>
                <a:gd name="connsiteY828" fmla="*/ 1285875 h 2366371"/>
                <a:gd name="connsiteX829" fmla="*/ 1403261 w 1830590"/>
                <a:gd name="connsiteY829" fmla="*/ 1285875 h 2366371"/>
                <a:gd name="connsiteX830" fmla="*/ 1403261 w 1830590"/>
                <a:gd name="connsiteY830" fmla="*/ 1178719 h 2366371"/>
                <a:gd name="connsiteX831" fmla="*/ 1403261 w 1830590"/>
                <a:gd name="connsiteY831" fmla="*/ 1080487 h 2366371"/>
                <a:gd name="connsiteX832" fmla="*/ 1501492 w 1830590"/>
                <a:gd name="connsiteY832" fmla="*/ 1080487 h 2366371"/>
                <a:gd name="connsiteX833" fmla="*/ 1501492 w 1830590"/>
                <a:gd name="connsiteY833" fmla="*/ 1178719 h 2366371"/>
                <a:gd name="connsiteX834" fmla="*/ 1403261 w 1830590"/>
                <a:gd name="connsiteY834" fmla="*/ 1178719 h 2366371"/>
                <a:gd name="connsiteX835" fmla="*/ 1403261 w 1830590"/>
                <a:gd name="connsiteY835" fmla="*/ 1071562 h 2366371"/>
                <a:gd name="connsiteX836" fmla="*/ 1403261 w 1830590"/>
                <a:gd name="connsiteY836" fmla="*/ 973331 h 2366371"/>
                <a:gd name="connsiteX837" fmla="*/ 1501492 w 1830590"/>
                <a:gd name="connsiteY837" fmla="*/ 973331 h 2366371"/>
                <a:gd name="connsiteX838" fmla="*/ 1501492 w 1830590"/>
                <a:gd name="connsiteY838" fmla="*/ 1071562 h 2366371"/>
                <a:gd name="connsiteX839" fmla="*/ 1403261 w 1830590"/>
                <a:gd name="connsiteY839" fmla="*/ 1071562 h 2366371"/>
                <a:gd name="connsiteX840" fmla="*/ 1403261 w 1830590"/>
                <a:gd name="connsiteY840" fmla="*/ 964406 h 2366371"/>
                <a:gd name="connsiteX841" fmla="*/ 1403261 w 1830590"/>
                <a:gd name="connsiteY841" fmla="*/ 866175 h 2366371"/>
                <a:gd name="connsiteX842" fmla="*/ 1501492 w 1830590"/>
                <a:gd name="connsiteY842" fmla="*/ 866175 h 2366371"/>
                <a:gd name="connsiteX843" fmla="*/ 1501492 w 1830590"/>
                <a:gd name="connsiteY843" fmla="*/ 964406 h 2366371"/>
                <a:gd name="connsiteX844" fmla="*/ 1403261 w 1830590"/>
                <a:gd name="connsiteY844" fmla="*/ 964406 h 2366371"/>
                <a:gd name="connsiteX845" fmla="*/ 1403261 w 1830590"/>
                <a:gd name="connsiteY845" fmla="*/ 857250 h 2366371"/>
                <a:gd name="connsiteX846" fmla="*/ 1403261 w 1830590"/>
                <a:gd name="connsiteY846" fmla="*/ 759019 h 2366371"/>
                <a:gd name="connsiteX847" fmla="*/ 1501492 w 1830590"/>
                <a:gd name="connsiteY847" fmla="*/ 759019 h 2366371"/>
                <a:gd name="connsiteX848" fmla="*/ 1501492 w 1830590"/>
                <a:gd name="connsiteY848" fmla="*/ 857250 h 2366371"/>
                <a:gd name="connsiteX849" fmla="*/ 1403261 w 1830590"/>
                <a:gd name="connsiteY849" fmla="*/ 857250 h 2366371"/>
                <a:gd name="connsiteX850" fmla="*/ 1403261 w 1830590"/>
                <a:gd name="connsiteY850" fmla="*/ 750094 h 2366371"/>
                <a:gd name="connsiteX851" fmla="*/ 1403261 w 1830590"/>
                <a:gd name="connsiteY851" fmla="*/ 651862 h 2366371"/>
                <a:gd name="connsiteX852" fmla="*/ 1501492 w 1830590"/>
                <a:gd name="connsiteY852" fmla="*/ 651862 h 2366371"/>
                <a:gd name="connsiteX853" fmla="*/ 1501492 w 1830590"/>
                <a:gd name="connsiteY853" fmla="*/ 750094 h 2366371"/>
                <a:gd name="connsiteX854" fmla="*/ 1403261 w 1830590"/>
                <a:gd name="connsiteY854" fmla="*/ 750094 h 2366371"/>
                <a:gd name="connsiteX855" fmla="*/ 1403261 w 1830590"/>
                <a:gd name="connsiteY855" fmla="*/ 642938 h 2366371"/>
                <a:gd name="connsiteX856" fmla="*/ 1403261 w 1830590"/>
                <a:gd name="connsiteY856" fmla="*/ 544706 h 2366371"/>
                <a:gd name="connsiteX857" fmla="*/ 1501492 w 1830590"/>
                <a:gd name="connsiteY857" fmla="*/ 544706 h 2366371"/>
                <a:gd name="connsiteX858" fmla="*/ 1501492 w 1830590"/>
                <a:gd name="connsiteY858" fmla="*/ 642938 h 2366371"/>
                <a:gd name="connsiteX859" fmla="*/ 1403261 w 1830590"/>
                <a:gd name="connsiteY859" fmla="*/ 642938 h 2366371"/>
                <a:gd name="connsiteX860" fmla="*/ 1403261 w 1830590"/>
                <a:gd name="connsiteY860" fmla="*/ 535781 h 2366371"/>
                <a:gd name="connsiteX861" fmla="*/ 1403261 w 1830590"/>
                <a:gd name="connsiteY861" fmla="*/ 437550 h 2366371"/>
                <a:gd name="connsiteX862" fmla="*/ 1501492 w 1830590"/>
                <a:gd name="connsiteY862" fmla="*/ 437550 h 2366371"/>
                <a:gd name="connsiteX863" fmla="*/ 1501492 w 1830590"/>
                <a:gd name="connsiteY863" fmla="*/ 535781 h 2366371"/>
                <a:gd name="connsiteX864" fmla="*/ 1403261 w 1830590"/>
                <a:gd name="connsiteY864" fmla="*/ 535781 h 2366371"/>
                <a:gd name="connsiteX865" fmla="*/ 1403261 w 1830590"/>
                <a:gd name="connsiteY865" fmla="*/ 428625 h 2366371"/>
                <a:gd name="connsiteX866" fmla="*/ 1403261 w 1830590"/>
                <a:gd name="connsiteY866" fmla="*/ 330394 h 2366371"/>
                <a:gd name="connsiteX867" fmla="*/ 1501492 w 1830590"/>
                <a:gd name="connsiteY867" fmla="*/ 330394 h 2366371"/>
                <a:gd name="connsiteX868" fmla="*/ 1501492 w 1830590"/>
                <a:gd name="connsiteY868" fmla="*/ 428625 h 2366371"/>
                <a:gd name="connsiteX869" fmla="*/ 1403261 w 1830590"/>
                <a:gd name="connsiteY869" fmla="*/ 428625 h 2366371"/>
                <a:gd name="connsiteX870" fmla="*/ 1403261 w 1830590"/>
                <a:gd name="connsiteY870" fmla="*/ 321469 h 2366371"/>
                <a:gd name="connsiteX871" fmla="*/ 1403261 w 1830590"/>
                <a:gd name="connsiteY871" fmla="*/ 223237 h 2366371"/>
                <a:gd name="connsiteX872" fmla="*/ 1501492 w 1830590"/>
                <a:gd name="connsiteY872" fmla="*/ 223237 h 2366371"/>
                <a:gd name="connsiteX873" fmla="*/ 1501492 w 1830590"/>
                <a:gd name="connsiteY873" fmla="*/ 321469 h 2366371"/>
                <a:gd name="connsiteX874" fmla="*/ 1403261 w 1830590"/>
                <a:gd name="connsiteY874" fmla="*/ 321469 h 2366371"/>
                <a:gd name="connsiteX875" fmla="*/ 1394327 w 1830590"/>
                <a:gd name="connsiteY875" fmla="*/ 321469 h 2366371"/>
                <a:gd name="connsiteX876" fmla="*/ 1296095 w 1830590"/>
                <a:gd name="connsiteY876" fmla="*/ 321469 h 2366371"/>
                <a:gd name="connsiteX877" fmla="*/ 1296095 w 1830590"/>
                <a:gd name="connsiteY877" fmla="*/ 223237 h 2366371"/>
                <a:gd name="connsiteX878" fmla="*/ 1394327 w 1830590"/>
                <a:gd name="connsiteY878" fmla="*/ 223237 h 2366371"/>
                <a:gd name="connsiteX879" fmla="*/ 1394327 w 1830590"/>
                <a:gd name="connsiteY879" fmla="*/ 321469 h 2366371"/>
                <a:gd name="connsiteX880" fmla="*/ 1287171 w 1830590"/>
                <a:gd name="connsiteY880" fmla="*/ 321469 h 2366371"/>
                <a:gd name="connsiteX881" fmla="*/ 1188939 w 1830590"/>
                <a:gd name="connsiteY881" fmla="*/ 321469 h 2366371"/>
                <a:gd name="connsiteX882" fmla="*/ 1188939 w 1830590"/>
                <a:gd name="connsiteY882" fmla="*/ 223237 h 2366371"/>
                <a:gd name="connsiteX883" fmla="*/ 1287171 w 1830590"/>
                <a:gd name="connsiteY883" fmla="*/ 223237 h 2366371"/>
                <a:gd name="connsiteX884" fmla="*/ 1287171 w 1830590"/>
                <a:gd name="connsiteY884" fmla="*/ 321469 h 2366371"/>
                <a:gd name="connsiteX885" fmla="*/ 1180014 w 1830590"/>
                <a:gd name="connsiteY885" fmla="*/ 321469 h 2366371"/>
                <a:gd name="connsiteX886" fmla="*/ 1081783 w 1830590"/>
                <a:gd name="connsiteY886" fmla="*/ 321469 h 2366371"/>
                <a:gd name="connsiteX887" fmla="*/ 1081783 w 1830590"/>
                <a:gd name="connsiteY887" fmla="*/ 223237 h 2366371"/>
                <a:gd name="connsiteX888" fmla="*/ 1180014 w 1830590"/>
                <a:gd name="connsiteY888" fmla="*/ 223237 h 2366371"/>
                <a:gd name="connsiteX889" fmla="*/ 1180014 w 1830590"/>
                <a:gd name="connsiteY889" fmla="*/ 321469 h 2366371"/>
                <a:gd name="connsiteX890" fmla="*/ 1072858 w 1830590"/>
                <a:gd name="connsiteY890" fmla="*/ 321469 h 2366371"/>
                <a:gd name="connsiteX891" fmla="*/ 974627 w 1830590"/>
                <a:gd name="connsiteY891" fmla="*/ 321469 h 2366371"/>
                <a:gd name="connsiteX892" fmla="*/ 974627 w 1830590"/>
                <a:gd name="connsiteY892" fmla="*/ 223237 h 2366371"/>
                <a:gd name="connsiteX893" fmla="*/ 1072858 w 1830590"/>
                <a:gd name="connsiteY893" fmla="*/ 223237 h 2366371"/>
                <a:gd name="connsiteX894" fmla="*/ 1072858 w 1830590"/>
                <a:gd name="connsiteY894" fmla="*/ 321469 h 2366371"/>
                <a:gd name="connsiteX895" fmla="*/ 965702 w 1830590"/>
                <a:gd name="connsiteY895" fmla="*/ 321469 h 2366371"/>
                <a:gd name="connsiteX896" fmla="*/ 867470 w 1830590"/>
                <a:gd name="connsiteY896" fmla="*/ 321469 h 2366371"/>
                <a:gd name="connsiteX897" fmla="*/ 867470 w 1830590"/>
                <a:gd name="connsiteY897" fmla="*/ 223237 h 2366371"/>
                <a:gd name="connsiteX898" fmla="*/ 965702 w 1830590"/>
                <a:gd name="connsiteY898" fmla="*/ 223237 h 2366371"/>
                <a:gd name="connsiteX899" fmla="*/ 965702 w 1830590"/>
                <a:gd name="connsiteY899" fmla="*/ 321469 h 2366371"/>
                <a:gd name="connsiteX900" fmla="*/ 858546 w 1830590"/>
                <a:gd name="connsiteY900" fmla="*/ 321469 h 2366371"/>
                <a:gd name="connsiteX901" fmla="*/ 760314 w 1830590"/>
                <a:gd name="connsiteY901" fmla="*/ 321469 h 2366371"/>
                <a:gd name="connsiteX902" fmla="*/ 760314 w 1830590"/>
                <a:gd name="connsiteY902" fmla="*/ 223237 h 2366371"/>
                <a:gd name="connsiteX903" fmla="*/ 858546 w 1830590"/>
                <a:gd name="connsiteY903" fmla="*/ 223237 h 2366371"/>
                <a:gd name="connsiteX904" fmla="*/ 858546 w 1830590"/>
                <a:gd name="connsiteY904" fmla="*/ 321469 h 2366371"/>
                <a:gd name="connsiteX905" fmla="*/ 751389 w 1830590"/>
                <a:gd name="connsiteY905" fmla="*/ 321469 h 2366371"/>
                <a:gd name="connsiteX906" fmla="*/ 653158 w 1830590"/>
                <a:gd name="connsiteY906" fmla="*/ 321469 h 2366371"/>
                <a:gd name="connsiteX907" fmla="*/ 653158 w 1830590"/>
                <a:gd name="connsiteY907" fmla="*/ 223237 h 2366371"/>
                <a:gd name="connsiteX908" fmla="*/ 751389 w 1830590"/>
                <a:gd name="connsiteY908" fmla="*/ 223237 h 2366371"/>
                <a:gd name="connsiteX909" fmla="*/ 751389 w 1830590"/>
                <a:gd name="connsiteY909" fmla="*/ 321469 h 2366371"/>
                <a:gd name="connsiteX910" fmla="*/ 644233 w 1830590"/>
                <a:gd name="connsiteY910" fmla="*/ 321469 h 2366371"/>
                <a:gd name="connsiteX911" fmla="*/ 546002 w 1830590"/>
                <a:gd name="connsiteY911" fmla="*/ 321469 h 2366371"/>
                <a:gd name="connsiteX912" fmla="*/ 546002 w 1830590"/>
                <a:gd name="connsiteY912" fmla="*/ 223237 h 2366371"/>
                <a:gd name="connsiteX913" fmla="*/ 644233 w 1830590"/>
                <a:gd name="connsiteY913" fmla="*/ 223237 h 2366371"/>
                <a:gd name="connsiteX914" fmla="*/ 644233 w 1830590"/>
                <a:gd name="connsiteY914" fmla="*/ 321469 h 2366371"/>
                <a:gd name="connsiteX915" fmla="*/ 537077 w 1830590"/>
                <a:gd name="connsiteY915" fmla="*/ 321469 h 2366371"/>
                <a:gd name="connsiteX916" fmla="*/ 438845 w 1830590"/>
                <a:gd name="connsiteY916" fmla="*/ 321469 h 2366371"/>
                <a:gd name="connsiteX917" fmla="*/ 438845 w 1830590"/>
                <a:gd name="connsiteY917" fmla="*/ 223237 h 2366371"/>
                <a:gd name="connsiteX918" fmla="*/ 537077 w 1830590"/>
                <a:gd name="connsiteY918" fmla="*/ 223237 h 2366371"/>
                <a:gd name="connsiteX919" fmla="*/ 537077 w 1830590"/>
                <a:gd name="connsiteY919" fmla="*/ 321469 h 2366371"/>
                <a:gd name="connsiteX920" fmla="*/ 429920 w 1830590"/>
                <a:gd name="connsiteY920" fmla="*/ 321469 h 2366371"/>
                <a:gd name="connsiteX921" fmla="*/ 331689 w 1830590"/>
                <a:gd name="connsiteY921" fmla="*/ 321469 h 2366371"/>
                <a:gd name="connsiteX922" fmla="*/ 331689 w 1830590"/>
                <a:gd name="connsiteY922" fmla="*/ 223237 h 2366371"/>
                <a:gd name="connsiteX923" fmla="*/ 429920 w 1830590"/>
                <a:gd name="connsiteY923" fmla="*/ 223237 h 2366371"/>
                <a:gd name="connsiteX924" fmla="*/ 429920 w 1830590"/>
                <a:gd name="connsiteY924" fmla="*/ 321469 h 2366371"/>
                <a:gd name="connsiteX925" fmla="*/ 429920 w 1830590"/>
                <a:gd name="connsiteY925" fmla="*/ 330394 h 2366371"/>
                <a:gd name="connsiteX926" fmla="*/ 429920 w 1830590"/>
                <a:gd name="connsiteY926" fmla="*/ 428625 h 2366371"/>
                <a:gd name="connsiteX927" fmla="*/ 331689 w 1830590"/>
                <a:gd name="connsiteY927" fmla="*/ 428625 h 2366371"/>
                <a:gd name="connsiteX928" fmla="*/ 331689 w 1830590"/>
                <a:gd name="connsiteY928" fmla="*/ 330394 h 2366371"/>
                <a:gd name="connsiteX929" fmla="*/ 429920 w 1830590"/>
                <a:gd name="connsiteY929" fmla="*/ 330394 h 2366371"/>
                <a:gd name="connsiteX930" fmla="*/ 322764 w 1830590"/>
                <a:gd name="connsiteY930" fmla="*/ 428625 h 2366371"/>
                <a:gd name="connsiteX931" fmla="*/ 224533 w 1830590"/>
                <a:gd name="connsiteY931" fmla="*/ 428625 h 2366371"/>
                <a:gd name="connsiteX932" fmla="*/ 224533 w 1830590"/>
                <a:gd name="connsiteY932" fmla="*/ 330394 h 2366371"/>
                <a:gd name="connsiteX933" fmla="*/ 322764 w 1830590"/>
                <a:gd name="connsiteY933" fmla="*/ 330394 h 2366371"/>
                <a:gd name="connsiteX934" fmla="*/ 322764 w 1830590"/>
                <a:gd name="connsiteY934" fmla="*/ 428625 h 2366371"/>
                <a:gd name="connsiteX935" fmla="*/ 322764 w 1830590"/>
                <a:gd name="connsiteY935" fmla="*/ 437550 h 2366371"/>
                <a:gd name="connsiteX936" fmla="*/ 322764 w 1830590"/>
                <a:gd name="connsiteY936" fmla="*/ 535781 h 2366371"/>
                <a:gd name="connsiteX937" fmla="*/ 224533 w 1830590"/>
                <a:gd name="connsiteY937" fmla="*/ 535781 h 2366371"/>
                <a:gd name="connsiteX938" fmla="*/ 224533 w 1830590"/>
                <a:gd name="connsiteY938" fmla="*/ 437550 h 2366371"/>
                <a:gd name="connsiteX939" fmla="*/ 322764 w 1830590"/>
                <a:gd name="connsiteY939" fmla="*/ 437550 h 2366371"/>
                <a:gd name="connsiteX940" fmla="*/ 322764 w 1830590"/>
                <a:gd name="connsiteY940" fmla="*/ 544706 h 2366371"/>
                <a:gd name="connsiteX941" fmla="*/ 322764 w 1830590"/>
                <a:gd name="connsiteY941" fmla="*/ 642938 h 2366371"/>
                <a:gd name="connsiteX942" fmla="*/ 224533 w 1830590"/>
                <a:gd name="connsiteY942" fmla="*/ 642938 h 2366371"/>
                <a:gd name="connsiteX943" fmla="*/ 224533 w 1830590"/>
                <a:gd name="connsiteY943" fmla="*/ 544706 h 2366371"/>
                <a:gd name="connsiteX944" fmla="*/ 322764 w 1830590"/>
                <a:gd name="connsiteY944" fmla="*/ 544706 h 2366371"/>
                <a:gd name="connsiteX945" fmla="*/ 322764 w 1830590"/>
                <a:gd name="connsiteY945" fmla="*/ 651862 h 2366371"/>
                <a:gd name="connsiteX946" fmla="*/ 322764 w 1830590"/>
                <a:gd name="connsiteY946" fmla="*/ 750094 h 2366371"/>
                <a:gd name="connsiteX947" fmla="*/ 224533 w 1830590"/>
                <a:gd name="connsiteY947" fmla="*/ 750094 h 2366371"/>
                <a:gd name="connsiteX948" fmla="*/ 224533 w 1830590"/>
                <a:gd name="connsiteY948" fmla="*/ 651862 h 2366371"/>
                <a:gd name="connsiteX949" fmla="*/ 322764 w 1830590"/>
                <a:gd name="connsiteY949" fmla="*/ 651862 h 2366371"/>
                <a:gd name="connsiteX950" fmla="*/ 322764 w 1830590"/>
                <a:gd name="connsiteY950" fmla="*/ 759019 h 2366371"/>
                <a:gd name="connsiteX951" fmla="*/ 322764 w 1830590"/>
                <a:gd name="connsiteY951" fmla="*/ 857250 h 2366371"/>
                <a:gd name="connsiteX952" fmla="*/ 224533 w 1830590"/>
                <a:gd name="connsiteY952" fmla="*/ 857250 h 2366371"/>
                <a:gd name="connsiteX953" fmla="*/ 224533 w 1830590"/>
                <a:gd name="connsiteY953" fmla="*/ 759019 h 2366371"/>
                <a:gd name="connsiteX954" fmla="*/ 322764 w 1830590"/>
                <a:gd name="connsiteY954" fmla="*/ 759019 h 2366371"/>
                <a:gd name="connsiteX955" fmla="*/ 322764 w 1830590"/>
                <a:gd name="connsiteY955" fmla="*/ 866175 h 2366371"/>
                <a:gd name="connsiteX956" fmla="*/ 322764 w 1830590"/>
                <a:gd name="connsiteY956" fmla="*/ 964406 h 2366371"/>
                <a:gd name="connsiteX957" fmla="*/ 224533 w 1830590"/>
                <a:gd name="connsiteY957" fmla="*/ 964406 h 2366371"/>
                <a:gd name="connsiteX958" fmla="*/ 224533 w 1830590"/>
                <a:gd name="connsiteY958" fmla="*/ 866175 h 2366371"/>
                <a:gd name="connsiteX959" fmla="*/ 322764 w 1830590"/>
                <a:gd name="connsiteY959" fmla="*/ 866175 h 2366371"/>
                <a:gd name="connsiteX960" fmla="*/ 322764 w 1830590"/>
                <a:gd name="connsiteY960" fmla="*/ 973331 h 2366371"/>
                <a:gd name="connsiteX961" fmla="*/ 322764 w 1830590"/>
                <a:gd name="connsiteY961" fmla="*/ 1071562 h 2366371"/>
                <a:gd name="connsiteX962" fmla="*/ 224533 w 1830590"/>
                <a:gd name="connsiteY962" fmla="*/ 1071562 h 2366371"/>
                <a:gd name="connsiteX963" fmla="*/ 224533 w 1830590"/>
                <a:gd name="connsiteY963" fmla="*/ 973331 h 2366371"/>
                <a:gd name="connsiteX964" fmla="*/ 322764 w 1830590"/>
                <a:gd name="connsiteY964" fmla="*/ 973331 h 2366371"/>
                <a:gd name="connsiteX965" fmla="*/ 322764 w 1830590"/>
                <a:gd name="connsiteY965" fmla="*/ 1080487 h 2366371"/>
                <a:gd name="connsiteX966" fmla="*/ 322764 w 1830590"/>
                <a:gd name="connsiteY966" fmla="*/ 1178719 h 2366371"/>
                <a:gd name="connsiteX967" fmla="*/ 224533 w 1830590"/>
                <a:gd name="connsiteY967" fmla="*/ 1178719 h 2366371"/>
                <a:gd name="connsiteX968" fmla="*/ 224533 w 1830590"/>
                <a:gd name="connsiteY968" fmla="*/ 1080487 h 2366371"/>
                <a:gd name="connsiteX969" fmla="*/ 322764 w 1830590"/>
                <a:gd name="connsiteY969" fmla="*/ 1080487 h 2366371"/>
                <a:gd name="connsiteX970" fmla="*/ 322764 w 1830590"/>
                <a:gd name="connsiteY970" fmla="*/ 1187644 h 2366371"/>
                <a:gd name="connsiteX971" fmla="*/ 322764 w 1830590"/>
                <a:gd name="connsiteY971" fmla="*/ 1285875 h 2366371"/>
                <a:gd name="connsiteX972" fmla="*/ 224533 w 1830590"/>
                <a:gd name="connsiteY972" fmla="*/ 1285875 h 2366371"/>
                <a:gd name="connsiteX973" fmla="*/ 224533 w 1830590"/>
                <a:gd name="connsiteY973" fmla="*/ 1187644 h 2366371"/>
                <a:gd name="connsiteX974" fmla="*/ 322764 w 1830590"/>
                <a:gd name="connsiteY974" fmla="*/ 1187644 h 2366371"/>
                <a:gd name="connsiteX975" fmla="*/ 322764 w 1830590"/>
                <a:gd name="connsiteY975" fmla="*/ 1294800 h 2366371"/>
                <a:gd name="connsiteX976" fmla="*/ 322764 w 1830590"/>
                <a:gd name="connsiteY976" fmla="*/ 1393031 h 2366371"/>
                <a:gd name="connsiteX977" fmla="*/ 224533 w 1830590"/>
                <a:gd name="connsiteY977" fmla="*/ 1393031 h 2366371"/>
                <a:gd name="connsiteX978" fmla="*/ 224533 w 1830590"/>
                <a:gd name="connsiteY978" fmla="*/ 1294800 h 2366371"/>
                <a:gd name="connsiteX979" fmla="*/ 322764 w 1830590"/>
                <a:gd name="connsiteY979" fmla="*/ 1294800 h 2366371"/>
                <a:gd name="connsiteX980" fmla="*/ 322764 w 1830590"/>
                <a:gd name="connsiteY980" fmla="*/ 1401956 h 2366371"/>
                <a:gd name="connsiteX981" fmla="*/ 322764 w 1830590"/>
                <a:gd name="connsiteY981" fmla="*/ 1500187 h 2366371"/>
                <a:gd name="connsiteX982" fmla="*/ 224533 w 1830590"/>
                <a:gd name="connsiteY982" fmla="*/ 1500187 h 2366371"/>
                <a:gd name="connsiteX983" fmla="*/ 224533 w 1830590"/>
                <a:gd name="connsiteY983" fmla="*/ 1401956 h 2366371"/>
                <a:gd name="connsiteX984" fmla="*/ 322764 w 1830590"/>
                <a:gd name="connsiteY984" fmla="*/ 1401956 h 2366371"/>
                <a:gd name="connsiteX985" fmla="*/ 322764 w 1830590"/>
                <a:gd name="connsiteY985" fmla="*/ 1509112 h 2366371"/>
                <a:gd name="connsiteX986" fmla="*/ 322764 w 1830590"/>
                <a:gd name="connsiteY986" fmla="*/ 1607344 h 2366371"/>
                <a:gd name="connsiteX987" fmla="*/ 224533 w 1830590"/>
                <a:gd name="connsiteY987" fmla="*/ 1607344 h 2366371"/>
                <a:gd name="connsiteX988" fmla="*/ 224533 w 1830590"/>
                <a:gd name="connsiteY988" fmla="*/ 1509112 h 2366371"/>
                <a:gd name="connsiteX989" fmla="*/ 322764 w 1830590"/>
                <a:gd name="connsiteY989" fmla="*/ 1509112 h 2366371"/>
                <a:gd name="connsiteX990" fmla="*/ 322764 w 1830590"/>
                <a:gd name="connsiteY990" fmla="*/ 1616269 h 2366371"/>
                <a:gd name="connsiteX991" fmla="*/ 322764 w 1830590"/>
                <a:gd name="connsiteY991" fmla="*/ 1714500 h 2366371"/>
                <a:gd name="connsiteX992" fmla="*/ 224533 w 1830590"/>
                <a:gd name="connsiteY992" fmla="*/ 1714500 h 2366371"/>
                <a:gd name="connsiteX993" fmla="*/ 224533 w 1830590"/>
                <a:gd name="connsiteY993" fmla="*/ 1616269 h 2366371"/>
                <a:gd name="connsiteX994" fmla="*/ 322764 w 1830590"/>
                <a:gd name="connsiteY994" fmla="*/ 1616269 h 2366371"/>
                <a:gd name="connsiteX995" fmla="*/ 322764 w 1830590"/>
                <a:gd name="connsiteY995" fmla="*/ 1723425 h 2366371"/>
                <a:gd name="connsiteX996" fmla="*/ 322764 w 1830590"/>
                <a:gd name="connsiteY996" fmla="*/ 1821656 h 2366371"/>
                <a:gd name="connsiteX997" fmla="*/ 224533 w 1830590"/>
                <a:gd name="connsiteY997" fmla="*/ 1821656 h 2366371"/>
                <a:gd name="connsiteX998" fmla="*/ 224533 w 1830590"/>
                <a:gd name="connsiteY998" fmla="*/ 1723425 h 2366371"/>
                <a:gd name="connsiteX999" fmla="*/ 322764 w 1830590"/>
                <a:gd name="connsiteY999" fmla="*/ 1723425 h 2366371"/>
                <a:gd name="connsiteX1000" fmla="*/ 322764 w 1830590"/>
                <a:gd name="connsiteY1000" fmla="*/ 1830581 h 2366371"/>
                <a:gd name="connsiteX1001" fmla="*/ 322764 w 1830590"/>
                <a:gd name="connsiteY1001" fmla="*/ 1928812 h 2366371"/>
                <a:gd name="connsiteX1002" fmla="*/ 224533 w 1830590"/>
                <a:gd name="connsiteY1002" fmla="*/ 1928812 h 2366371"/>
                <a:gd name="connsiteX1003" fmla="*/ 224533 w 1830590"/>
                <a:gd name="connsiteY1003" fmla="*/ 1830581 h 2366371"/>
                <a:gd name="connsiteX1004" fmla="*/ 322764 w 1830590"/>
                <a:gd name="connsiteY1004" fmla="*/ 1830581 h 2366371"/>
                <a:gd name="connsiteX1005" fmla="*/ 322764 w 1830590"/>
                <a:gd name="connsiteY1005" fmla="*/ 1937737 h 2366371"/>
                <a:gd name="connsiteX1006" fmla="*/ 322764 w 1830590"/>
                <a:gd name="connsiteY1006" fmla="*/ 2035969 h 2366371"/>
                <a:gd name="connsiteX1007" fmla="*/ 224533 w 1830590"/>
                <a:gd name="connsiteY1007" fmla="*/ 2035969 h 2366371"/>
                <a:gd name="connsiteX1008" fmla="*/ 224533 w 1830590"/>
                <a:gd name="connsiteY1008" fmla="*/ 1937737 h 2366371"/>
                <a:gd name="connsiteX1009" fmla="*/ 322764 w 1830590"/>
                <a:gd name="connsiteY1009" fmla="*/ 1937737 h 2366371"/>
                <a:gd name="connsiteX1010" fmla="*/ 331699 w 1830590"/>
                <a:gd name="connsiteY1010" fmla="*/ 1937737 h 2366371"/>
                <a:gd name="connsiteX1011" fmla="*/ 429930 w 1830590"/>
                <a:gd name="connsiteY1011" fmla="*/ 1937737 h 2366371"/>
                <a:gd name="connsiteX1012" fmla="*/ 429930 w 1830590"/>
                <a:gd name="connsiteY1012" fmla="*/ 2035969 h 2366371"/>
                <a:gd name="connsiteX1013" fmla="*/ 331699 w 1830590"/>
                <a:gd name="connsiteY1013" fmla="*/ 2035969 h 2366371"/>
                <a:gd name="connsiteX1014" fmla="*/ 331699 w 1830590"/>
                <a:gd name="connsiteY1014" fmla="*/ 1937737 h 2366371"/>
                <a:gd name="connsiteX1015" fmla="*/ 429920 w 1830590"/>
                <a:gd name="connsiteY1015" fmla="*/ 2044894 h 2366371"/>
                <a:gd name="connsiteX1016" fmla="*/ 429920 w 1830590"/>
                <a:gd name="connsiteY1016" fmla="*/ 2143125 h 2366371"/>
                <a:gd name="connsiteX1017" fmla="*/ 331689 w 1830590"/>
                <a:gd name="connsiteY1017" fmla="*/ 2143125 h 2366371"/>
                <a:gd name="connsiteX1018" fmla="*/ 331689 w 1830590"/>
                <a:gd name="connsiteY1018" fmla="*/ 2044894 h 2366371"/>
                <a:gd name="connsiteX1019" fmla="*/ 429920 w 1830590"/>
                <a:gd name="connsiteY1019" fmla="*/ 2044894 h 2366371"/>
                <a:gd name="connsiteX1020" fmla="*/ 438855 w 1830590"/>
                <a:gd name="connsiteY1020" fmla="*/ 2044894 h 2366371"/>
                <a:gd name="connsiteX1021" fmla="*/ 537086 w 1830590"/>
                <a:gd name="connsiteY1021" fmla="*/ 2044894 h 2366371"/>
                <a:gd name="connsiteX1022" fmla="*/ 537086 w 1830590"/>
                <a:gd name="connsiteY1022" fmla="*/ 2143125 h 2366371"/>
                <a:gd name="connsiteX1023" fmla="*/ 438855 w 1830590"/>
                <a:gd name="connsiteY1023" fmla="*/ 2143125 h 2366371"/>
                <a:gd name="connsiteX1024" fmla="*/ 438855 w 1830590"/>
                <a:gd name="connsiteY1024" fmla="*/ 2044894 h 2366371"/>
                <a:gd name="connsiteX1025" fmla="*/ 546011 w 1830590"/>
                <a:gd name="connsiteY1025" fmla="*/ 2044894 h 2366371"/>
                <a:gd name="connsiteX1026" fmla="*/ 644243 w 1830590"/>
                <a:gd name="connsiteY1026" fmla="*/ 2044894 h 2366371"/>
                <a:gd name="connsiteX1027" fmla="*/ 644243 w 1830590"/>
                <a:gd name="connsiteY1027" fmla="*/ 2143125 h 2366371"/>
                <a:gd name="connsiteX1028" fmla="*/ 546011 w 1830590"/>
                <a:gd name="connsiteY1028" fmla="*/ 2143125 h 2366371"/>
                <a:gd name="connsiteX1029" fmla="*/ 546011 w 1830590"/>
                <a:gd name="connsiteY1029" fmla="*/ 2044894 h 2366371"/>
                <a:gd name="connsiteX1030" fmla="*/ 653167 w 1830590"/>
                <a:gd name="connsiteY1030" fmla="*/ 2044894 h 2366371"/>
                <a:gd name="connsiteX1031" fmla="*/ 751399 w 1830590"/>
                <a:gd name="connsiteY1031" fmla="*/ 2044894 h 2366371"/>
                <a:gd name="connsiteX1032" fmla="*/ 751399 w 1830590"/>
                <a:gd name="connsiteY1032" fmla="*/ 2143125 h 2366371"/>
                <a:gd name="connsiteX1033" fmla="*/ 653167 w 1830590"/>
                <a:gd name="connsiteY1033" fmla="*/ 2143125 h 2366371"/>
                <a:gd name="connsiteX1034" fmla="*/ 653167 w 1830590"/>
                <a:gd name="connsiteY1034" fmla="*/ 2044894 h 2366371"/>
                <a:gd name="connsiteX1035" fmla="*/ 760324 w 1830590"/>
                <a:gd name="connsiteY1035" fmla="*/ 2044894 h 2366371"/>
                <a:gd name="connsiteX1036" fmla="*/ 858555 w 1830590"/>
                <a:gd name="connsiteY1036" fmla="*/ 2044894 h 2366371"/>
                <a:gd name="connsiteX1037" fmla="*/ 858555 w 1830590"/>
                <a:gd name="connsiteY1037" fmla="*/ 2143125 h 2366371"/>
                <a:gd name="connsiteX1038" fmla="*/ 760324 w 1830590"/>
                <a:gd name="connsiteY1038" fmla="*/ 2143125 h 2366371"/>
                <a:gd name="connsiteX1039" fmla="*/ 760324 w 1830590"/>
                <a:gd name="connsiteY1039" fmla="*/ 2044894 h 2366371"/>
                <a:gd name="connsiteX1040" fmla="*/ 867480 w 1830590"/>
                <a:gd name="connsiteY1040" fmla="*/ 2044894 h 2366371"/>
                <a:gd name="connsiteX1041" fmla="*/ 965711 w 1830590"/>
                <a:gd name="connsiteY1041" fmla="*/ 2044894 h 2366371"/>
                <a:gd name="connsiteX1042" fmla="*/ 965711 w 1830590"/>
                <a:gd name="connsiteY1042" fmla="*/ 2143125 h 2366371"/>
                <a:gd name="connsiteX1043" fmla="*/ 867480 w 1830590"/>
                <a:gd name="connsiteY1043" fmla="*/ 2143125 h 2366371"/>
                <a:gd name="connsiteX1044" fmla="*/ 867480 w 1830590"/>
                <a:gd name="connsiteY1044" fmla="*/ 2044894 h 2366371"/>
                <a:gd name="connsiteX1045" fmla="*/ 974636 w 1830590"/>
                <a:gd name="connsiteY1045" fmla="*/ 2044894 h 2366371"/>
                <a:gd name="connsiteX1046" fmla="*/ 1072867 w 1830590"/>
                <a:gd name="connsiteY1046" fmla="*/ 2044894 h 2366371"/>
                <a:gd name="connsiteX1047" fmla="*/ 1072867 w 1830590"/>
                <a:gd name="connsiteY1047" fmla="*/ 2143125 h 2366371"/>
                <a:gd name="connsiteX1048" fmla="*/ 974636 w 1830590"/>
                <a:gd name="connsiteY1048" fmla="*/ 2143125 h 2366371"/>
                <a:gd name="connsiteX1049" fmla="*/ 974636 w 1830590"/>
                <a:gd name="connsiteY1049" fmla="*/ 2044894 h 2366371"/>
                <a:gd name="connsiteX1050" fmla="*/ 1081792 w 1830590"/>
                <a:gd name="connsiteY1050" fmla="*/ 2044894 h 2366371"/>
                <a:gd name="connsiteX1051" fmla="*/ 1180024 w 1830590"/>
                <a:gd name="connsiteY1051" fmla="*/ 2044894 h 2366371"/>
                <a:gd name="connsiteX1052" fmla="*/ 1180024 w 1830590"/>
                <a:gd name="connsiteY1052" fmla="*/ 2143125 h 2366371"/>
                <a:gd name="connsiteX1053" fmla="*/ 1081792 w 1830590"/>
                <a:gd name="connsiteY1053" fmla="*/ 2143125 h 2366371"/>
                <a:gd name="connsiteX1054" fmla="*/ 1081792 w 1830590"/>
                <a:gd name="connsiteY1054" fmla="*/ 2044894 h 2366371"/>
                <a:gd name="connsiteX1055" fmla="*/ 1188949 w 1830590"/>
                <a:gd name="connsiteY1055" fmla="*/ 2044894 h 2366371"/>
                <a:gd name="connsiteX1056" fmla="*/ 1287180 w 1830590"/>
                <a:gd name="connsiteY1056" fmla="*/ 2044894 h 2366371"/>
                <a:gd name="connsiteX1057" fmla="*/ 1287180 w 1830590"/>
                <a:gd name="connsiteY1057" fmla="*/ 2143125 h 2366371"/>
                <a:gd name="connsiteX1058" fmla="*/ 1188949 w 1830590"/>
                <a:gd name="connsiteY1058" fmla="*/ 2143125 h 2366371"/>
                <a:gd name="connsiteX1059" fmla="*/ 1188949 w 1830590"/>
                <a:gd name="connsiteY1059" fmla="*/ 2044894 h 2366371"/>
                <a:gd name="connsiteX1060" fmla="*/ 1296105 w 1830590"/>
                <a:gd name="connsiteY1060" fmla="*/ 2044894 h 2366371"/>
                <a:gd name="connsiteX1061" fmla="*/ 1394336 w 1830590"/>
                <a:gd name="connsiteY1061" fmla="*/ 2044894 h 2366371"/>
                <a:gd name="connsiteX1062" fmla="*/ 1394336 w 1830590"/>
                <a:gd name="connsiteY1062" fmla="*/ 2143125 h 2366371"/>
                <a:gd name="connsiteX1063" fmla="*/ 1296105 w 1830590"/>
                <a:gd name="connsiteY1063" fmla="*/ 2143125 h 2366371"/>
                <a:gd name="connsiteX1064" fmla="*/ 1296105 w 1830590"/>
                <a:gd name="connsiteY1064" fmla="*/ 2044894 h 2366371"/>
                <a:gd name="connsiteX1065" fmla="*/ 1403261 w 1830590"/>
                <a:gd name="connsiteY1065" fmla="*/ 2044894 h 2366371"/>
                <a:gd name="connsiteX1066" fmla="*/ 1501492 w 1830590"/>
                <a:gd name="connsiteY1066" fmla="*/ 2044894 h 2366371"/>
                <a:gd name="connsiteX1067" fmla="*/ 1501492 w 1830590"/>
                <a:gd name="connsiteY1067" fmla="*/ 2143125 h 2366371"/>
                <a:gd name="connsiteX1068" fmla="*/ 1403261 w 1830590"/>
                <a:gd name="connsiteY1068" fmla="*/ 2143125 h 2366371"/>
                <a:gd name="connsiteX1069" fmla="*/ 1403261 w 1830590"/>
                <a:gd name="connsiteY1069" fmla="*/ 2044894 h 2366371"/>
                <a:gd name="connsiteX1070" fmla="*/ 1403261 w 1830590"/>
                <a:gd name="connsiteY1070" fmla="*/ 2035969 h 2366371"/>
                <a:gd name="connsiteX1071" fmla="*/ 1403261 w 1830590"/>
                <a:gd name="connsiteY1071" fmla="*/ 1937737 h 2366371"/>
                <a:gd name="connsiteX1072" fmla="*/ 1501492 w 1830590"/>
                <a:gd name="connsiteY1072" fmla="*/ 1937737 h 2366371"/>
                <a:gd name="connsiteX1073" fmla="*/ 1501492 w 1830590"/>
                <a:gd name="connsiteY1073" fmla="*/ 2035969 h 2366371"/>
                <a:gd name="connsiteX1074" fmla="*/ 1403261 w 1830590"/>
                <a:gd name="connsiteY1074" fmla="*/ 2035969 h 2366371"/>
                <a:gd name="connsiteX1075" fmla="*/ 1510417 w 1830590"/>
                <a:gd name="connsiteY1075" fmla="*/ 1937737 h 2366371"/>
                <a:gd name="connsiteX1076" fmla="*/ 1608649 w 1830590"/>
                <a:gd name="connsiteY1076" fmla="*/ 1937737 h 2366371"/>
                <a:gd name="connsiteX1077" fmla="*/ 1608649 w 1830590"/>
                <a:gd name="connsiteY1077" fmla="*/ 2035969 h 2366371"/>
                <a:gd name="connsiteX1078" fmla="*/ 1510417 w 1830590"/>
                <a:gd name="connsiteY1078" fmla="*/ 2035969 h 2366371"/>
                <a:gd name="connsiteX1079" fmla="*/ 1510417 w 1830590"/>
                <a:gd name="connsiteY1079" fmla="*/ 1937737 h 2366371"/>
                <a:gd name="connsiteX1080" fmla="*/ 1510417 w 1830590"/>
                <a:gd name="connsiteY1080" fmla="*/ 1928812 h 2366371"/>
                <a:gd name="connsiteX1081" fmla="*/ 1510417 w 1830590"/>
                <a:gd name="connsiteY1081" fmla="*/ 1830581 h 2366371"/>
                <a:gd name="connsiteX1082" fmla="*/ 1608649 w 1830590"/>
                <a:gd name="connsiteY1082" fmla="*/ 1830581 h 2366371"/>
                <a:gd name="connsiteX1083" fmla="*/ 1608649 w 1830590"/>
                <a:gd name="connsiteY1083" fmla="*/ 1928812 h 2366371"/>
                <a:gd name="connsiteX1084" fmla="*/ 1510417 w 1830590"/>
                <a:gd name="connsiteY1084" fmla="*/ 1928812 h 2366371"/>
                <a:gd name="connsiteX1085" fmla="*/ 1510417 w 1830590"/>
                <a:gd name="connsiteY1085" fmla="*/ 1821656 h 2366371"/>
                <a:gd name="connsiteX1086" fmla="*/ 1510417 w 1830590"/>
                <a:gd name="connsiteY1086" fmla="*/ 1723425 h 2366371"/>
                <a:gd name="connsiteX1087" fmla="*/ 1608649 w 1830590"/>
                <a:gd name="connsiteY1087" fmla="*/ 1723425 h 2366371"/>
                <a:gd name="connsiteX1088" fmla="*/ 1608649 w 1830590"/>
                <a:gd name="connsiteY1088" fmla="*/ 1821656 h 2366371"/>
                <a:gd name="connsiteX1089" fmla="*/ 1510417 w 1830590"/>
                <a:gd name="connsiteY1089" fmla="*/ 1821656 h 2366371"/>
                <a:gd name="connsiteX1090" fmla="*/ 1510417 w 1830590"/>
                <a:gd name="connsiteY1090" fmla="*/ 1714500 h 2366371"/>
                <a:gd name="connsiteX1091" fmla="*/ 1510417 w 1830590"/>
                <a:gd name="connsiteY1091" fmla="*/ 1616269 h 2366371"/>
                <a:gd name="connsiteX1092" fmla="*/ 1608649 w 1830590"/>
                <a:gd name="connsiteY1092" fmla="*/ 1616269 h 2366371"/>
                <a:gd name="connsiteX1093" fmla="*/ 1608649 w 1830590"/>
                <a:gd name="connsiteY1093" fmla="*/ 1714500 h 2366371"/>
                <a:gd name="connsiteX1094" fmla="*/ 1510417 w 1830590"/>
                <a:gd name="connsiteY1094" fmla="*/ 1714500 h 2366371"/>
                <a:gd name="connsiteX1095" fmla="*/ 1510417 w 1830590"/>
                <a:gd name="connsiteY1095" fmla="*/ 1607344 h 2366371"/>
                <a:gd name="connsiteX1096" fmla="*/ 1510417 w 1830590"/>
                <a:gd name="connsiteY1096" fmla="*/ 1509112 h 2366371"/>
                <a:gd name="connsiteX1097" fmla="*/ 1608649 w 1830590"/>
                <a:gd name="connsiteY1097" fmla="*/ 1509112 h 2366371"/>
                <a:gd name="connsiteX1098" fmla="*/ 1608649 w 1830590"/>
                <a:gd name="connsiteY1098" fmla="*/ 1607344 h 2366371"/>
                <a:gd name="connsiteX1099" fmla="*/ 1510417 w 1830590"/>
                <a:gd name="connsiteY1099" fmla="*/ 1607344 h 2366371"/>
                <a:gd name="connsiteX1100" fmla="*/ 1510417 w 1830590"/>
                <a:gd name="connsiteY1100" fmla="*/ 1500187 h 2366371"/>
                <a:gd name="connsiteX1101" fmla="*/ 1510417 w 1830590"/>
                <a:gd name="connsiteY1101" fmla="*/ 1401956 h 2366371"/>
                <a:gd name="connsiteX1102" fmla="*/ 1608649 w 1830590"/>
                <a:gd name="connsiteY1102" fmla="*/ 1401956 h 2366371"/>
                <a:gd name="connsiteX1103" fmla="*/ 1608649 w 1830590"/>
                <a:gd name="connsiteY1103" fmla="*/ 1500187 h 2366371"/>
                <a:gd name="connsiteX1104" fmla="*/ 1510417 w 1830590"/>
                <a:gd name="connsiteY1104" fmla="*/ 1500187 h 2366371"/>
                <a:gd name="connsiteX1105" fmla="*/ 1510417 w 1830590"/>
                <a:gd name="connsiteY1105" fmla="*/ 1393031 h 2366371"/>
                <a:gd name="connsiteX1106" fmla="*/ 1510417 w 1830590"/>
                <a:gd name="connsiteY1106" fmla="*/ 1294800 h 2366371"/>
                <a:gd name="connsiteX1107" fmla="*/ 1608649 w 1830590"/>
                <a:gd name="connsiteY1107" fmla="*/ 1294800 h 2366371"/>
                <a:gd name="connsiteX1108" fmla="*/ 1608649 w 1830590"/>
                <a:gd name="connsiteY1108" fmla="*/ 1393031 h 2366371"/>
                <a:gd name="connsiteX1109" fmla="*/ 1510417 w 1830590"/>
                <a:gd name="connsiteY1109" fmla="*/ 1393031 h 2366371"/>
                <a:gd name="connsiteX1110" fmla="*/ 1510417 w 1830590"/>
                <a:gd name="connsiteY1110" fmla="*/ 1285875 h 2366371"/>
                <a:gd name="connsiteX1111" fmla="*/ 1510417 w 1830590"/>
                <a:gd name="connsiteY1111" fmla="*/ 1187644 h 2366371"/>
                <a:gd name="connsiteX1112" fmla="*/ 1608649 w 1830590"/>
                <a:gd name="connsiteY1112" fmla="*/ 1187644 h 2366371"/>
                <a:gd name="connsiteX1113" fmla="*/ 1608649 w 1830590"/>
                <a:gd name="connsiteY1113" fmla="*/ 1285875 h 2366371"/>
                <a:gd name="connsiteX1114" fmla="*/ 1510417 w 1830590"/>
                <a:gd name="connsiteY1114" fmla="*/ 1285875 h 2366371"/>
                <a:gd name="connsiteX1115" fmla="*/ 1510417 w 1830590"/>
                <a:gd name="connsiteY1115" fmla="*/ 1178719 h 2366371"/>
                <a:gd name="connsiteX1116" fmla="*/ 1510417 w 1830590"/>
                <a:gd name="connsiteY1116" fmla="*/ 1080487 h 2366371"/>
                <a:gd name="connsiteX1117" fmla="*/ 1608649 w 1830590"/>
                <a:gd name="connsiteY1117" fmla="*/ 1080487 h 2366371"/>
                <a:gd name="connsiteX1118" fmla="*/ 1608649 w 1830590"/>
                <a:gd name="connsiteY1118" fmla="*/ 1178719 h 2366371"/>
                <a:gd name="connsiteX1119" fmla="*/ 1510417 w 1830590"/>
                <a:gd name="connsiteY1119" fmla="*/ 1178719 h 2366371"/>
                <a:gd name="connsiteX1120" fmla="*/ 1510417 w 1830590"/>
                <a:gd name="connsiteY1120" fmla="*/ 1071562 h 2366371"/>
                <a:gd name="connsiteX1121" fmla="*/ 1510417 w 1830590"/>
                <a:gd name="connsiteY1121" fmla="*/ 973331 h 2366371"/>
                <a:gd name="connsiteX1122" fmla="*/ 1608649 w 1830590"/>
                <a:gd name="connsiteY1122" fmla="*/ 973331 h 2366371"/>
                <a:gd name="connsiteX1123" fmla="*/ 1608649 w 1830590"/>
                <a:gd name="connsiteY1123" fmla="*/ 1071562 h 2366371"/>
                <a:gd name="connsiteX1124" fmla="*/ 1510417 w 1830590"/>
                <a:gd name="connsiteY1124" fmla="*/ 1071562 h 2366371"/>
                <a:gd name="connsiteX1125" fmla="*/ 1510417 w 1830590"/>
                <a:gd name="connsiteY1125" fmla="*/ 964406 h 2366371"/>
                <a:gd name="connsiteX1126" fmla="*/ 1510417 w 1830590"/>
                <a:gd name="connsiteY1126" fmla="*/ 866175 h 2366371"/>
                <a:gd name="connsiteX1127" fmla="*/ 1608649 w 1830590"/>
                <a:gd name="connsiteY1127" fmla="*/ 866175 h 2366371"/>
                <a:gd name="connsiteX1128" fmla="*/ 1608649 w 1830590"/>
                <a:gd name="connsiteY1128" fmla="*/ 964406 h 2366371"/>
                <a:gd name="connsiteX1129" fmla="*/ 1510417 w 1830590"/>
                <a:gd name="connsiteY1129" fmla="*/ 964406 h 2366371"/>
                <a:gd name="connsiteX1130" fmla="*/ 1510417 w 1830590"/>
                <a:gd name="connsiteY1130" fmla="*/ 857250 h 2366371"/>
                <a:gd name="connsiteX1131" fmla="*/ 1510417 w 1830590"/>
                <a:gd name="connsiteY1131" fmla="*/ 759019 h 2366371"/>
                <a:gd name="connsiteX1132" fmla="*/ 1608649 w 1830590"/>
                <a:gd name="connsiteY1132" fmla="*/ 759019 h 2366371"/>
                <a:gd name="connsiteX1133" fmla="*/ 1608649 w 1830590"/>
                <a:gd name="connsiteY1133" fmla="*/ 857250 h 2366371"/>
                <a:gd name="connsiteX1134" fmla="*/ 1510417 w 1830590"/>
                <a:gd name="connsiteY1134" fmla="*/ 857250 h 2366371"/>
                <a:gd name="connsiteX1135" fmla="*/ 1510417 w 1830590"/>
                <a:gd name="connsiteY1135" fmla="*/ 750094 h 2366371"/>
                <a:gd name="connsiteX1136" fmla="*/ 1510417 w 1830590"/>
                <a:gd name="connsiteY1136" fmla="*/ 651862 h 2366371"/>
                <a:gd name="connsiteX1137" fmla="*/ 1608649 w 1830590"/>
                <a:gd name="connsiteY1137" fmla="*/ 651862 h 2366371"/>
                <a:gd name="connsiteX1138" fmla="*/ 1608649 w 1830590"/>
                <a:gd name="connsiteY1138" fmla="*/ 750094 h 2366371"/>
                <a:gd name="connsiteX1139" fmla="*/ 1510417 w 1830590"/>
                <a:gd name="connsiteY1139" fmla="*/ 750094 h 2366371"/>
                <a:gd name="connsiteX1140" fmla="*/ 1510417 w 1830590"/>
                <a:gd name="connsiteY1140" fmla="*/ 642938 h 2366371"/>
                <a:gd name="connsiteX1141" fmla="*/ 1510417 w 1830590"/>
                <a:gd name="connsiteY1141" fmla="*/ 544706 h 2366371"/>
                <a:gd name="connsiteX1142" fmla="*/ 1608649 w 1830590"/>
                <a:gd name="connsiteY1142" fmla="*/ 544706 h 2366371"/>
                <a:gd name="connsiteX1143" fmla="*/ 1608649 w 1830590"/>
                <a:gd name="connsiteY1143" fmla="*/ 642938 h 2366371"/>
                <a:gd name="connsiteX1144" fmla="*/ 1510417 w 1830590"/>
                <a:gd name="connsiteY1144" fmla="*/ 642938 h 2366371"/>
                <a:gd name="connsiteX1145" fmla="*/ 1510417 w 1830590"/>
                <a:gd name="connsiteY1145" fmla="*/ 535781 h 2366371"/>
                <a:gd name="connsiteX1146" fmla="*/ 1510417 w 1830590"/>
                <a:gd name="connsiteY1146" fmla="*/ 437550 h 2366371"/>
                <a:gd name="connsiteX1147" fmla="*/ 1608649 w 1830590"/>
                <a:gd name="connsiteY1147" fmla="*/ 437550 h 2366371"/>
                <a:gd name="connsiteX1148" fmla="*/ 1608649 w 1830590"/>
                <a:gd name="connsiteY1148" fmla="*/ 535781 h 2366371"/>
                <a:gd name="connsiteX1149" fmla="*/ 1510417 w 1830590"/>
                <a:gd name="connsiteY1149" fmla="*/ 535781 h 2366371"/>
                <a:gd name="connsiteX1150" fmla="*/ 1510417 w 1830590"/>
                <a:gd name="connsiteY1150" fmla="*/ 428625 h 2366371"/>
                <a:gd name="connsiteX1151" fmla="*/ 1510417 w 1830590"/>
                <a:gd name="connsiteY1151" fmla="*/ 330394 h 2366371"/>
                <a:gd name="connsiteX1152" fmla="*/ 1608649 w 1830590"/>
                <a:gd name="connsiteY1152" fmla="*/ 330394 h 2366371"/>
                <a:gd name="connsiteX1153" fmla="*/ 1608649 w 1830590"/>
                <a:gd name="connsiteY1153" fmla="*/ 428625 h 2366371"/>
                <a:gd name="connsiteX1154" fmla="*/ 1510417 w 1830590"/>
                <a:gd name="connsiteY1154" fmla="*/ 428625 h 2366371"/>
                <a:gd name="connsiteX1155" fmla="*/ 1510417 w 1830590"/>
                <a:gd name="connsiteY1155" fmla="*/ 321469 h 2366371"/>
                <a:gd name="connsiteX1156" fmla="*/ 1510417 w 1830590"/>
                <a:gd name="connsiteY1156" fmla="*/ 223237 h 2366371"/>
                <a:gd name="connsiteX1157" fmla="*/ 1608649 w 1830590"/>
                <a:gd name="connsiteY1157" fmla="*/ 223237 h 2366371"/>
                <a:gd name="connsiteX1158" fmla="*/ 1608649 w 1830590"/>
                <a:gd name="connsiteY1158" fmla="*/ 321469 h 2366371"/>
                <a:gd name="connsiteX1159" fmla="*/ 1510417 w 1830590"/>
                <a:gd name="connsiteY1159" fmla="*/ 321469 h 2366371"/>
                <a:gd name="connsiteX1160" fmla="*/ 1510417 w 1830590"/>
                <a:gd name="connsiteY1160" fmla="*/ 214313 h 2366371"/>
                <a:gd name="connsiteX1161" fmla="*/ 1510417 w 1830590"/>
                <a:gd name="connsiteY1161" fmla="*/ 116081 h 2366371"/>
                <a:gd name="connsiteX1162" fmla="*/ 1608649 w 1830590"/>
                <a:gd name="connsiteY1162" fmla="*/ 116081 h 2366371"/>
                <a:gd name="connsiteX1163" fmla="*/ 1608649 w 1830590"/>
                <a:gd name="connsiteY1163" fmla="*/ 214313 h 2366371"/>
                <a:gd name="connsiteX1164" fmla="*/ 1510417 w 1830590"/>
                <a:gd name="connsiteY1164" fmla="*/ 214313 h 2366371"/>
                <a:gd name="connsiteX1165" fmla="*/ 1501483 w 1830590"/>
                <a:gd name="connsiteY1165" fmla="*/ 214313 h 2366371"/>
                <a:gd name="connsiteX1166" fmla="*/ 1403252 w 1830590"/>
                <a:gd name="connsiteY1166" fmla="*/ 214313 h 2366371"/>
                <a:gd name="connsiteX1167" fmla="*/ 1403252 w 1830590"/>
                <a:gd name="connsiteY1167" fmla="*/ 116081 h 2366371"/>
                <a:gd name="connsiteX1168" fmla="*/ 1501483 w 1830590"/>
                <a:gd name="connsiteY1168" fmla="*/ 116081 h 2366371"/>
                <a:gd name="connsiteX1169" fmla="*/ 1501483 w 1830590"/>
                <a:gd name="connsiteY1169" fmla="*/ 214313 h 2366371"/>
                <a:gd name="connsiteX1170" fmla="*/ 1394327 w 1830590"/>
                <a:gd name="connsiteY1170" fmla="*/ 214313 h 2366371"/>
                <a:gd name="connsiteX1171" fmla="*/ 1296095 w 1830590"/>
                <a:gd name="connsiteY1171" fmla="*/ 214313 h 2366371"/>
                <a:gd name="connsiteX1172" fmla="*/ 1296095 w 1830590"/>
                <a:gd name="connsiteY1172" fmla="*/ 116081 h 2366371"/>
                <a:gd name="connsiteX1173" fmla="*/ 1394327 w 1830590"/>
                <a:gd name="connsiteY1173" fmla="*/ 116081 h 2366371"/>
                <a:gd name="connsiteX1174" fmla="*/ 1394327 w 1830590"/>
                <a:gd name="connsiteY1174" fmla="*/ 214313 h 2366371"/>
                <a:gd name="connsiteX1175" fmla="*/ 1287171 w 1830590"/>
                <a:gd name="connsiteY1175" fmla="*/ 214313 h 2366371"/>
                <a:gd name="connsiteX1176" fmla="*/ 1188939 w 1830590"/>
                <a:gd name="connsiteY1176" fmla="*/ 214313 h 2366371"/>
                <a:gd name="connsiteX1177" fmla="*/ 1188939 w 1830590"/>
                <a:gd name="connsiteY1177" fmla="*/ 116081 h 2366371"/>
                <a:gd name="connsiteX1178" fmla="*/ 1287171 w 1830590"/>
                <a:gd name="connsiteY1178" fmla="*/ 116081 h 2366371"/>
                <a:gd name="connsiteX1179" fmla="*/ 1287171 w 1830590"/>
                <a:gd name="connsiteY1179" fmla="*/ 214313 h 2366371"/>
                <a:gd name="connsiteX1180" fmla="*/ 1180014 w 1830590"/>
                <a:gd name="connsiteY1180" fmla="*/ 214313 h 2366371"/>
                <a:gd name="connsiteX1181" fmla="*/ 1081783 w 1830590"/>
                <a:gd name="connsiteY1181" fmla="*/ 214313 h 2366371"/>
                <a:gd name="connsiteX1182" fmla="*/ 1081783 w 1830590"/>
                <a:gd name="connsiteY1182" fmla="*/ 116081 h 2366371"/>
                <a:gd name="connsiteX1183" fmla="*/ 1180014 w 1830590"/>
                <a:gd name="connsiteY1183" fmla="*/ 116081 h 2366371"/>
                <a:gd name="connsiteX1184" fmla="*/ 1180014 w 1830590"/>
                <a:gd name="connsiteY1184" fmla="*/ 214313 h 2366371"/>
                <a:gd name="connsiteX1185" fmla="*/ 1072858 w 1830590"/>
                <a:gd name="connsiteY1185" fmla="*/ 214313 h 2366371"/>
                <a:gd name="connsiteX1186" fmla="*/ 974627 w 1830590"/>
                <a:gd name="connsiteY1186" fmla="*/ 214313 h 2366371"/>
                <a:gd name="connsiteX1187" fmla="*/ 974627 w 1830590"/>
                <a:gd name="connsiteY1187" fmla="*/ 116081 h 2366371"/>
                <a:gd name="connsiteX1188" fmla="*/ 1072858 w 1830590"/>
                <a:gd name="connsiteY1188" fmla="*/ 116081 h 2366371"/>
                <a:gd name="connsiteX1189" fmla="*/ 1072858 w 1830590"/>
                <a:gd name="connsiteY1189" fmla="*/ 214313 h 2366371"/>
                <a:gd name="connsiteX1190" fmla="*/ 965702 w 1830590"/>
                <a:gd name="connsiteY1190" fmla="*/ 214313 h 2366371"/>
                <a:gd name="connsiteX1191" fmla="*/ 867470 w 1830590"/>
                <a:gd name="connsiteY1191" fmla="*/ 214313 h 2366371"/>
                <a:gd name="connsiteX1192" fmla="*/ 867470 w 1830590"/>
                <a:gd name="connsiteY1192" fmla="*/ 116081 h 2366371"/>
                <a:gd name="connsiteX1193" fmla="*/ 965702 w 1830590"/>
                <a:gd name="connsiteY1193" fmla="*/ 116081 h 2366371"/>
                <a:gd name="connsiteX1194" fmla="*/ 965702 w 1830590"/>
                <a:gd name="connsiteY1194" fmla="*/ 214313 h 2366371"/>
                <a:gd name="connsiteX1195" fmla="*/ 858546 w 1830590"/>
                <a:gd name="connsiteY1195" fmla="*/ 214313 h 2366371"/>
                <a:gd name="connsiteX1196" fmla="*/ 760314 w 1830590"/>
                <a:gd name="connsiteY1196" fmla="*/ 214313 h 2366371"/>
                <a:gd name="connsiteX1197" fmla="*/ 760314 w 1830590"/>
                <a:gd name="connsiteY1197" fmla="*/ 116081 h 2366371"/>
                <a:gd name="connsiteX1198" fmla="*/ 858546 w 1830590"/>
                <a:gd name="connsiteY1198" fmla="*/ 116081 h 2366371"/>
                <a:gd name="connsiteX1199" fmla="*/ 858546 w 1830590"/>
                <a:gd name="connsiteY1199" fmla="*/ 214313 h 2366371"/>
                <a:gd name="connsiteX1200" fmla="*/ 751389 w 1830590"/>
                <a:gd name="connsiteY1200" fmla="*/ 214313 h 2366371"/>
                <a:gd name="connsiteX1201" fmla="*/ 653158 w 1830590"/>
                <a:gd name="connsiteY1201" fmla="*/ 214313 h 2366371"/>
                <a:gd name="connsiteX1202" fmla="*/ 653158 w 1830590"/>
                <a:gd name="connsiteY1202" fmla="*/ 116081 h 2366371"/>
                <a:gd name="connsiteX1203" fmla="*/ 751389 w 1830590"/>
                <a:gd name="connsiteY1203" fmla="*/ 116081 h 2366371"/>
                <a:gd name="connsiteX1204" fmla="*/ 751389 w 1830590"/>
                <a:gd name="connsiteY1204" fmla="*/ 214313 h 2366371"/>
                <a:gd name="connsiteX1205" fmla="*/ 644233 w 1830590"/>
                <a:gd name="connsiteY1205" fmla="*/ 214313 h 2366371"/>
                <a:gd name="connsiteX1206" fmla="*/ 546002 w 1830590"/>
                <a:gd name="connsiteY1206" fmla="*/ 214313 h 2366371"/>
                <a:gd name="connsiteX1207" fmla="*/ 546002 w 1830590"/>
                <a:gd name="connsiteY1207" fmla="*/ 116081 h 2366371"/>
                <a:gd name="connsiteX1208" fmla="*/ 644233 w 1830590"/>
                <a:gd name="connsiteY1208" fmla="*/ 116081 h 2366371"/>
                <a:gd name="connsiteX1209" fmla="*/ 644233 w 1830590"/>
                <a:gd name="connsiteY1209" fmla="*/ 214313 h 2366371"/>
                <a:gd name="connsiteX1210" fmla="*/ 537077 w 1830590"/>
                <a:gd name="connsiteY1210" fmla="*/ 214313 h 2366371"/>
                <a:gd name="connsiteX1211" fmla="*/ 438845 w 1830590"/>
                <a:gd name="connsiteY1211" fmla="*/ 214313 h 2366371"/>
                <a:gd name="connsiteX1212" fmla="*/ 438845 w 1830590"/>
                <a:gd name="connsiteY1212" fmla="*/ 116081 h 2366371"/>
                <a:gd name="connsiteX1213" fmla="*/ 537077 w 1830590"/>
                <a:gd name="connsiteY1213" fmla="*/ 116081 h 2366371"/>
                <a:gd name="connsiteX1214" fmla="*/ 537077 w 1830590"/>
                <a:gd name="connsiteY1214" fmla="*/ 214313 h 2366371"/>
                <a:gd name="connsiteX1215" fmla="*/ 429920 w 1830590"/>
                <a:gd name="connsiteY1215" fmla="*/ 214313 h 2366371"/>
                <a:gd name="connsiteX1216" fmla="*/ 331689 w 1830590"/>
                <a:gd name="connsiteY1216" fmla="*/ 214313 h 2366371"/>
                <a:gd name="connsiteX1217" fmla="*/ 331689 w 1830590"/>
                <a:gd name="connsiteY1217" fmla="*/ 116081 h 2366371"/>
                <a:gd name="connsiteX1218" fmla="*/ 429920 w 1830590"/>
                <a:gd name="connsiteY1218" fmla="*/ 116081 h 2366371"/>
                <a:gd name="connsiteX1219" fmla="*/ 429920 w 1830590"/>
                <a:gd name="connsiteY1219" fmla="*/ 214313 h 2366371"/>
                <a:gd name="connsiteX1220" fmla="*/ 322764 w 1830590"/>
                <a:gd name="connsiteY1220" fmla="*/ 214313 h 2366371"/>
                <a:gd name="connsiteX1221" fmla="*/ 224533 w 1830590"/>
                <a:gd name="connsiteY1221" fmla="*/ 214313 h 2366371"/>
                <a:gd name="connsiteX1222" fmla="*/ 224533 w 1830590"/>
                <a:gd name="connsiteY1222" fmla="*/ 116081 h 2366371"/>
                <a:gd name="connsiteX1223" fmla="*/ 322764 w 1830590"/>
                <a:gd name="connsiteY1223" fmla="*/ 116081 h 2366371"/>
                <a:gd name="connsiteX1224" fmla="*/ 322764 w 1830590"/>
                <a:gd name="connsiteY1224" fmla="*/ 214313 h 2366371"/>
                <a:gd name="connsiteX1225" fmla="*/ 322764 w 1830590"/>
                <a:gd name="connsiteY1225" fmla="*/ 223237 h 2366371"/>
                <a:gd name="connsiteX1226" fmla="*/ 322764 w 1830590"/>
                <a:gd name="connsiteY1226" fmla="*/ 321469 h 2366371"/>
                <a:gd name="connsiteX1227" fmla="*/ 224533 w 1830590"/>
                <a:gd name="connsiteY1227" fmla="*/ 321469 h 2366371"/>
                <a:gd name="connsiteX1228" fmla="*/ 224533 w 1830590"/>
                <a:gd name="connsiteY1228" fmla="*/ 223237 h 2366371"/>
                <a:gd name="connsiteX1229" fmla="*/ 322764 w 1830590"/>
                <a:gd name="connsiteY1229" fmla="*/ 223237 h 2366371"/>
                <a:gd name="connsiteX1230" fmla="*/ 215608 w 1830590"/>
                <a:gd name="connsiteY1230" fmla="*/ 321469 h 2366371"/>
                <a:gd name="connsiteX1231" fmla="*/ 117377 w 1830590"/>
                <a:gd name="connsiteY1231" fmla="*/ 321469 h 2366371"/>
                <a:gd name="connsiteX1232" fmla="*/ 117377 w 1830590"/>
                <a:gd name="connsiteY1232" fmla="*/ 223237 h 2366371"/>
                <a:gd name="connsiteX1233" fmla="*/ 215608 w 1830590"/>
                <a:gd name="connsiteY1233" fmla="*/ 223237 h 2366371"/>
                <a:gd name="connsiteX1234" fmla="*/ 215608 w 1830590"/>
                <a:gd name="connsiteY1234" fmla="*/ 321469 h 2366371"/>
                <a:gd name="connsiteX1235" fmla="*/ 215608 w 1830590"/>
                <a:gd name="connsiteY1235" fmla="*/ 330394 h 2366371"/>
                <a:gd name="connsiteX1236" fmla="*/ 215608 w 1830590"/>
                <a:gd name="connsiteY1236" fmla="*/ 428625 h 2366371"/>
                <a:gd name="connsiteX1237" fmla="*/ 117377 w 1830590"/>
                <a:gd name="connsiteY1237" fmla="*/ 428625 h 2366371"/>
                <a:gd name="connsiteX1238" fmla="*/ 117377 w 1830590"/>
                <a:gd name="connsiteY1238" fmla="*/ 330394 h 2366371"/>
                <a:gd name="connsiteX1239" fmla="*/ 215608 w 1830590"/>
                <a:gd name="connsiteY1239" fmla="*/ 330394 h 2366371"/>
                <a:gd name="connsiteX1240" fmla="*/ 215608 w 1830590"/>
                <a:gd name="connsiteY1240" fmla="*/ 437550 h 2366371"/>
                <a:gd name="connsiteX1241" fmla="*/ 215608 w 1830590"/>
                <a:gd name="connsiteY1241" fmla="*/ 535781 h 2366371"/>
                <a:gd name="connsiteX1242" fmla="*/ 117377 w 1830590"/>
                <a:gd name="connsiteY1242" fmla="*/ 535781 h 2366371"/>
                <a:gd name="connsiteX1243" fmla="*/ 117377 w 1830590"/>
                <a:gd name="connsiteY1243" fmla="*/ 437550 h 2366371"/>
                <a:gd name="connsiteX1244" fmla="*/ 215608 w 1830590"/>
                <a:gd name="connsiteY1244" fmla="*/ 437550 h 2366371"/>
                <a:gd name="connsiteX1245" fmla="*/ 215608 w 1830590"/>
                <a:gd name="connsiteY1245" fmla="*/ 544706 h 2366371"/>
                <a:gd name="connsiteX1246" fmla="*/ 215608 w 1830590"/>
                <a:gd name="connsiteY1246" fmla="*/ 642938 h 2366371"/>
                <a:gd name="connsiteX1247" fmla="*/ 117377 w 1830590"/>
                <a:gd name="connsiteY1247" fmla="*/ 642938 h 2366371"/>
                <a:gd name="connsiteX1248" fmla="*/ 117377 w 1830590"/>
                <a:gd name="connsiteY1248" fmla="*/ 544706 h 2366371"/>
                <a:gd name="connsiteX1249" fmla="*/ 215608 w 1830590"/>
                <a:gd name="connsiteY1249" fmla="*/ 544706 h 2366371"/>
                <a:gd name="connsiteX1250" fmla="*/ 215608 w 1830590"/>
                <a:gd name="connsiteY1250" fmla="*/ 651862 h 2366371"/>
                <a:gd name="connsiteX1251" fmla="*/ 215608 w 1830590"/>
                <a:gd name="connsiteY1251" fmla="*/ 750094 h 2366371"/>
                <a:gd name="connsiteX1252" fmla="*/ 117377 w 1830590"/>
                <a:gd name="connsiteY1252" fmla="*/ 750094 h 2366371"/>
                <a:gd name="connsiteX1253" fmla="*/ 117377 w 1830590"/>
                <a:gd name="connsiteY1253" fmla="*/ 651862 h 2366371"/>
                <a:gd name="connsiteX1254" fmla="*/ 215608 w 1830590"/>
                <a:gd name="connsiteY1254" fmla="*/ 651862 h 2366371"/>
                <a:gd name="connsiteX1255" fmla="*/ 215608 w 1830590"/>
                <a:gd name="connsiteY1255" fmla="*/ 759019 h 2366371"/>
                <a:gd name="connsiteX1256" fmla="*/ 215608 w 1830590"/>
                <a:gd name="connsiteY1256" fmla="*/ 857250 h 2366371"/>
                <a:gd name="connsiteX1257" fmla="*/ 117377 w 1830590"/>
                <a:gd name="connsiteY1257" fmla="*/ 857250 h 2366371"/>
                <a:gd name="connsiteX1258" fmla="*/ 117377 w 1830590"/>
                <a:gd name="connsiteY1258" fmla="*/ 759019 h 2366371"/>
                <a:gd name="connsiteX1259" fmla="*/ 215608 w 1830590"/>
                <a:gd name="connsiteY1259" fmla="*/ 759019 h 2366371"/>
                <a:gd name="connsiteX1260" fmla="*/ 215608 w 1830590"/>
                <a:gd name="connsiteY1260" fmla="*/ 866175 h 2366371"/>
                <a:gd name="connsiteX1261" fmla="*/ 215608 w 1830590"/>
                <a:gd name="connsiteY1261" fmla="*/ 964406 h 2366371"/>
                <a:gd name="connsiteX1262" fmla="*/ 117377 w 1830590"/>
                <a:gd name="connsiteY1262" fmla="*/ 964406 h 2366371"/>
                <a:gd name="connsiteX1263" fmla="*/ 117377 w 1830590"/>
                <a:gd name="connsiteY1263" fmla="*/ 866175 h 2366371"/>
                <a:gd name="connsiteX1264" fmla="*/ 215608 w 1830590"/>
                <a:gd name="connsiteY1264" fmla="*/ 866175 h 2366371"/>
                <a:gd name="connsiteX1265" fmla="*/ 215608 w 1830590"/>
                <a:gd name="connsiteY1265" fmla="*/ 973331 h 2366371"/>
                <a:gd name="connsiteX1266" fmla="*/ 215608 w 1830590"/>
                <a:gd name="connsiteY1266" fmla="*/ 1071562 h 2366371"/>
                <a:gd name="connsiteX1267" fmla="*/ 117377 w 1830590"/>
                <a:gd name="connsiteY1267" fmla="*/ 1071562 h 2366371"/>
                <a:gd name="connsiteX1268" fmla="*/ 117377 w 1830590"/>
                <a:gd name="connsiteY1268" fmla="*/ 973331 h 2366371"/>
                <a:gd name="connsiteX1269" fmla="*/ 215608 w 1830590"/>
                <a:gd name="connsiteY1269" fmla="*/ 973331 h 2366371"/>
                <a:gd name="connsiteX1270" fmla="*/ 215608 w 1830590"/>
                <a:gd name="connsiteY1270" fmla="*/ 1080487 h 2366371"/>
                <a:gd name="connsiteX1271" fmla="*/ 215608 w 1830590"/>
                <a:gd name="connsiteY1271" fmla="*/ 1178719 h 2366371"/>
                <a:gd name="connsiteX1272" fmla="*/ 117377 w 1830590"/>
                <a:gd name="connsiteY1272" fmla="*/ 1178719 h 2366371"/>
                <a:gd name="connsiteX1273" fmla="*/ 117377 w 1830590"/>
                <a:gd name="connsiteY1273" fmla="*/ 1080487 h 2366371"/>
                <a:gd name="connsiteX1274" fmla="*/ 215608 w 1830590"/>
                <a:gd name="connsiteY1274" fmla="*/ 1080487 h 2366371"/>
                <a:gd name="connsiteX1275" fmla="*/ 215608 w 1830590"/>
                <a:gd name="connsiteY1275" fmla="*/ 1187644 h 2366371"/>
                <a:gd name="connsiteX1276" fmla="*/ 215608 w 1830590"/>
                <a:gd name="connsiteY1276" fmla="*/ 1285875 h 2366371"/>
                <a:gd name="connsiteX1277" fmla="*/ 117377 w 1830590"/>
                <a:gd name="connsiteY1277" fmla="*/ 1285875 h 2366371"/>
                <a:gd name="connsiteX1278" fmla="*/ 117377 w 1830590"/>
                <a:gd name="connsiteY1278" fmla="*/ 1187644 h 2366371"/>
                <a:gd name="connsiteX1279" fmla="*/ 215608 w 1830590"/>
                <a:gd name="connsiteY1279" fmla="*/ 1187644 h 2366371"/>
                <a:gd name="connsiteX1280" fmla="*/ 215608 w 1830590"/>
                <a:gd name="connsiteY1280" fmla="*/ 1294800 h 2366371"/>
                <a:gd name="connsiteX1281" fmla="*/ 215608 w 1830590"/>
                <a:gd name="connsiteY1281" fmla="*/ 1393031 h 2366371"/>
                <a:gd name="connsiteX1282" fmla="*/ 117377 w 1830590"/>
                <a:gd name="connsiteY1282" fmla="*/ 1393031 h 2366371"/>
                <a:gd name="connsiteX1283" fmla="*/ 117377 w 1830590"/>
                <a:gd name="connsiteY1283" fmla="*/ 1294800 h 2366371"/>
                <a:gd name="connsiteX1284" fmla="*/ 215608 w 1830590"/>
                <a:gd name="connsiteY1284" fmla="*/ 1294800 h 2366371"/>
                <a:gd name="connsiteX1285" fmla="*/ 215608 w 1830590"/>
                <a:gd name="connsiteY1285" fmla="*/ 1401956 h 2366371"/>
                <a:gd name="connsiteX1286" fmla="*/ 215608 w 1830590"/>
                <a:gd name="connsiteY1286" fmla="*/ 1500187 h 2366371"/>
                <a:gd name="connsiteX1287" fmla="*/ 117377 w 1830590"/>
                <a:gd name="connsiteY1287" fmla="*/ 1500187 h 2366371"/>
                <a:gd name="connsiteX1288" fmla="*/ 117377 w 1830590"/>
                <a:gd name="connsiteY1288" fmla="*/ 1401956 h 2366371"/>
                <a:gd name="connsiteX1289" fmla="*/ 215608 w 1830590"/>
                <a:gd name="connsiteY1289" fmla="*/ 1401956 h 2366371"/>
                <a:gd name="connsiteX1290" fmla="*/ 215608 w 1830590"/>
                <a:gd name="connsiteY1290" fmla="*/ 1509112 h 2366371"/>
                <a:gd name="connsiteX1291" fmla="*/ 215608 w 1830590"/>
                <a:gd name="connsiteY1291" fmla="*/ 1607344 h 2366371"/>
                <a:gd name="connsiteX1292" fmla="*/ 117377 w 1830590"/>
                <a:gd name="connsiteY1292" fmla="*/ 1607344 h 2366371"/>
                <a:gd name="connsiteX1293" fmla="*/ 117377 w 1830590"/>
                <a:gd name="connsiteY1293" fmla="*/ 1509112 h 2366371"/>
                <a:gd name="connsiteX1294" fmla="*/ 215608 w 1830590"/>
                <a:gd name="connsiteY1294" fmla="*/ 1509112 h 2366371"/>
                <a:gd name="connsiteX1295" fmla="*/ 215608 w 1830590"/>
                <a:gd name="connsiteY1295" fmla="*/ 1616269 h 2366371"/>
                <a:gd name="connsiteX1296" fmla="*/ 215608 w 1830590"/>
                <a:gd name="connsiteY1296" fmla="*/ 1714500 h 2366371"/>
                <a:gd name="connsiteX1297" fmla="*/ 117377 w 1830590"/>
                <a:gd name="connsiteY1297" fmla="*/ 1714500 h 2366371"/>
                <a:gd name="connsiteX1298" fmla="*/ 117377 w 1830590"/>
                <a:gd name="connsiteY1298" fmla="*/ 1616269 h 2366371"/>
                <a:gd name="connsiteX1299" fmla="*/ 215608 w 1830590"/>
                <a:gd name="connsiteY1299" fmla="*/ 1616269 h 2366371"/>
                <a:gd name="connsiteX1300" fmla="*/ 215608 w 1830590"/>
                <a:gd name="connsiteY1300" fmla="*/ 1723425 h 2366371"/>
                <a:gd name="connsiteX1301" fmla="*/ 215608 w 1830590"/>
                <a:gd name="connsiteY1301" fmla="*/ 1821656 h 2366371"/>
                <a:gd name="connsiteX1302" fmla="*/ 117377 w 1830590"/>
                <a:gd name="connsiteY1302" fmla="*/ 1821656 h 2366371"/>
                <a:gd name="connsiteX1303" fmla="*/ 117377 w 1830590"/>
                <a:gd name="connsiteY1303" fmla="*/ 1723425 h 2366371"/>
                <a:gd name="connsiteX1304" fmla="*/ 215608 w 1830590"/>
                <a:gd name="connsiteY1304" fmla="*/ 1723425 h 2366371"/>
                <a:gd name="connsiteX1305" fmla="*/ 215608 w 1830590"/>
                <a:gd name="connsiteY1305" fmla="*/ 1830581 h 2366371"/>
                <a:gd name="connsiteX1306" fmla="*/ 215608 w 1830590"/>
                <a:gd name="connsiteY1306" fmla="*/ 1928812 h 2366371"/>
                <a:gd name="connsiteX1307" fmla="*/ 117377 w 1830590"/>
                <a:gd name="connsiteY1307" fmla="*/ 1928812 h 2366371"/>
                <a:gd name="connsiteX1308" fmla="*/ 117377 w 1830590"/>
                <a:gd name="connsiteY1308" fmla="*/ 1830581 h 2366371"/>
                <a:gd name="connsiteX1309" fmla="*/ 215608 w 1830590"/>
                <a:gd name="connsiteY1309" fmla="*/ 1830581 h 2366371"/>
                <a:gd name="connsiteX1310" fmla="*/ 215608 w 1830590"/>
                <a:gd name="connsiteY1310" fmla="*/ 1937737 h 2366371"/>
                <a:gd name="connsiteX1311" fmla="*/ 215608 w 1830590"/>
                <a:gd name="connsiteY1311" fmla="*/ 2035969 h 2366371"/>
                <a:gd name="connsiteX1312" fmla="*/ 117377 w 1830590"/>
                <a:gd name="connsiteY1312" fmla="*/ 2035969 h 2366371"/>
                <a:gd name="connsiteX1313" fmla="*/ 117377 w 1830590"/>
                <a:gd name="connsiteY1313" fmla="*/ 1937737 h 2366371"/>
                <a:gd name="connsiteX1314" fmla="*/ 215608 w 1830590"/>
                <a:gd name="connsiteY1314" fmla="*/ 1937737 h 2366371"/>
                <a:gd name="connsiteX1315" fmla="*/ 215608 w 1830590"/>
                <a:gd name="connsiteY1315" fmla="*/ 2044894 h 2366371"/>
                <a:gd name="connsiteX1316" fmla="*/ 215608 w 1830590"/>
                <a:gd name="connsiteY1316" fmla="*/ 2143125 h 2366371"/>
                <a:gd name="connsiteX1317" fmla="*/ 117377 w 1830590"/>
                <a:gd name="connsiteY1317" fmla="*/ 2143125 h 2366371"/>
                <a:gd name="connsiteX1318" fmla="*/ 117377 w 1830590"/>
                <a:gd name="connsiteY1318" fmla="*/ 2044894 h 2366371"/>
                <a:gd name="connsiteX1319" fmla="*/ 215608 w 1830590"/>
                <a:gd name="connsiteY1319" fmla="*/ 2044894 h 2366371"/>
                <a:gd name="connsiteX1320" fmla="*/ 224542 w 1830590"/>
                <a:gd name="connsiteY1320" fmla="*/ 2044894 h 2366371"/>
                <a:gd name="connsiteX1321" fmla="*/ 322774 w 1830590"/>
                <a:gd name="connsiteY1321" fmla="*/ 2044894 h 2366371"/>
                <a:gd name="connsiteX1322" fmla="*/ 322774 w 1830590"/>
                <a:gd name="connsiteY1322" fmla="*/ 2143125 h 2366371"/>
                <a:gd name="connsiteX1323" fmla="*/ 224542 w 1830590"/>
                <a:gd name="connsiteY1323" fmla="*/ 2143125 h 2366371"/>
                <a:gd name="connsiteX1324" fmla="*/ 224542 w 1830590"/>
                <a:gd name="connsiteY1324" fmla="*/ 2044894 h 2366371"/>
                <a:gd name="connsiteX1325" fmla="*/ 322764 w 1830590"/>
                <a:gd name="connsiteY1325" fmla="*/ 2152050 h 2366371"/>
                <a:gd name="connsiteX1326" fmla="*/ 322764 w 1830590"/>
                <a:gd name="connsiteY1326" fmla="*/ 2250281 h 2366371"/>
                <a:gd name="connsiteX1327" fmla="*/ 224533 w 1830590"/>
                <a:gd name="connsiteY1327" fmla="*/ 2250281 h 2366371"/>
                <a:gd name="connsiteX1328" fmla="*/ 224533 w 1830590"/>
                <a:gd name="connsiteY1328" fmla="*/ 2152050 h 2366371"/>
                <a:gd name="connsiteX1329" fmla="*/ 322764 w 1830590"/>
                <a:gd name="connsiteY1329" fmla="*/ 2152050 h 2366371"/>
                <a:gd name="connsiteX1330" fmla="*/ 331699 w 1830590"/>
                <a:gd name="connsiteY1330" fmla="*/ 2152050 h 2366371"/>
                <a:gd name="connsiteX1331" fmla="*/ 429930 w 1830590"/>
                <a:gd name="connsiteY1331" fmla="*/ 2152050 h 2366371"/>
                <a:gd name="connsiteX1332" fmla="*/ 429930 w 1830590"/>
                <a:gd name="connsiteY1332" fmla="*/ 2250281 h 2366371"/>
                <a:gd name="connsiteX1333" fmla="*/ 331699 w 1830590"/>
                <a:gd name="connsiteY1333" fmla="*/ 2250281 h 2366371"/>
                <a:gd name="connsiteX1334" fmla="*/ 331699 w 1830590"/>
                <a:gd name="connsiteY1334" fmla="*/ 2152050 h 2366371"/>
                <a:gd name="connsiteX1335" fmla="*/ 438855 w 1830590"/>
                <a:gd name="connsiteY1335" fmla="*/ 2152050 h 2366371"/>
                <a:gd name="connsiteX1336" fmla="*/ 537086 w 1830590"/>
                <a:gd name="connsiteY1336" fmla="*/ 2152050 h 2366371"/>
                <a:gd name="connsiteX1337" fmla="*/ 537086 w 1830590"/>
                <a:gd name="connsiteY1337" fmla="*/ 2250281 h 2366371"/>
                <a:gd name="connsiteX1338" fmla="*/ 438855 w 1830590"/>
                <a:gd name="connsiteY1338" fmla="*/ 2250281 h 2366371"/>
                <a:gd name="connsiteX1339" fmla="*/ 438855 w 1830590"/>
                <a:gd name="connsiteY1339" fmla="*/ 2152050 h 2366371"/>
                <a:gd name="connsiteX1340" fmla="*/ 546011 w 1830590"/>
                <a:gd name="connsiteY1340" fmla="*/ 2152050 h 2366371"/>
                <a:gd name="connsiteX1341" fmla="*/ 644243 w 1830590"/>
                <a:gd name="connsiteY1341" fmla="*/ 2152050 h 2366371"/>
                <a:gd name="connsiteX1342" fmla="*/ 644243 w 1830590"/>
                <a:gd name="connsiteY1342" fmla="*/ 2250281 h 2366371"/>
                <a:gd name="connsiteX1343" fmla="*/ 546011 w 1830590"/>
                <a:gd name="connsiteY1343" fmla="*/ 2250281 h 2366371"/>
                <a:gd name="connsiteX1344" fmla="*/ 546011 w 1830590"/>
                <a:gd name="connsiteY1344" fmla="*/ 2152050 h 2366371"/>
                <a:gd name="connsiteX1345" fmla="*/ 653167 w 1830590"/>
                <a:gd name="connsiteY1345" fmla="*/ 2152050 h 2366371"/>
                <a:gd name="connsiteX1346" fmla="*/ 751399 w 1830590"/>
                <a:gd name="connsiteY1346" fmla="*/ 2152050 h 2366371"/>
                <a:gd name="connsiteX1347" fmla="*/ 751399 w 1830590"/>
                <a:gd name="connsiteY1347" fmla="*/ 2250281 h 2366371"/>
                <a:gd name="connsiteX1348" fmla="*/ 653167 w 1830590"/>
                <a:gd name="connsiteY1348" fmla="*/ 2250281 h 2366371"/>
                <a:gd name="connsiteX1349" fmla="*/ 653167 w 1830590"/>
                <a:gd name="connsiteY1349" fmla="*/ 2152050 h 2366371"/>
                <a:gd name="connsiteX1350" fmla="*/ 760324 w 1830590"/>
                <a:gd name="connsiteY1350" fmla="*/ 2152050 h 2366371"/>
                <a:gd name="connsiteX1351" fmla="*/ 858555 w 1830590"/>
                <a:gd name="connsiteY1351" fmla="*/ 2152050 h 2366371"/>
                <a:gd name="connsiteX1352" fmla="*/ 858555 w 1830590"/>
                <a:gd name="connsiteY1352" fmla="*/ 2250281 h 2366371"/>
                <a:gd name="connsiteX1353" fmla="*/ 760324 w 1830590"/>
                <a:gd name="connsiteY1353" fmla="*/ 2250281 h 2366371"/>
                <a:gd name="connsiteX1354" fmla="*/ 760324 w 1830590"/>
                <a:gd name="connsiteY1354" fmla="*/ 2152050 h 2366371"/>
                <a:gd name="connsiteX1355" fmla="*/ 867480 w 1830590"/>
                <a:gd name="connsiteY1355" fmla="*/ 2152050 h 2366371"/>
                <a:gd name="connsiteX1356" fmla="*/ 965711 w 1830590"/>
                <a:gd name="connsiteY1356" fmla="*/ 2152050 h 2366371"/>
                <a:gd name="connsiteX1357" fmla="*/ 965711 w 1830590"/>
                <a:gd name="connsiteY1357" fmla="*/ 2250281 h 2366371"/>
                <a:gd name="connsiteX1358" fmla="*/ 867480 w 1830590"/>
                <a:gd name="connsiteY1358" fmla="*/ 2250281 h 2366371"/>
                <a:gd name="connsiteX1359" fmla="*/ 867480 w 1830590"/>
                <a:gd name="connsiteY1359" fmla="*/ 2152050 h 2366371"/>
                <a:gd name="connsiteX1360" fmla="*/ 974636 w 1830590"/>
                <a:gd name="connsiteY1360" fmla="*/ 2152050 h 2366371"/>
                <a:gd name="connsiteX1361" fmla="*/ 1072867 w 1830590"/>
                <a:gd name="connsiteY1361" fmla="*/ 2152050 h 2366371"/>
                <a:gd name="connsiteX1362" fmla="*/ 1072867 w 1830590"/>
                <a:gd name="connsiteY1362" fmla="*/ 2250281 h 2366371"/>
                <a:gd name="connsiteX1363" fmla="*/ 974636 w 1830590"/>
                <a:gd name="connsiteY1363" fmla="*/ 2250281 h 2366371"/>
                <a:gd name="connsiteX1364" fmla="*/ 974636 w 1830590"/>
                <a:gd name="connsiteY1364" fmla="*/ 2152050 h 2366371"/>
                <a:gd name="connsiteX1365" fmla="*/ 1081792 w 1830590"/>
                <a:gd name="connsiteY1365" fmla="*/ 2152050 h 2366371"/>
                <a:gd name="connsiteX1366" fmla="*/ 1180024 w 1830590"/>
                <a:gd name="connsiteY1366" fmla="*/ 2152050 h 2366371"/>
                <a:gd name="connsiteX1367" fmla="*/ 1180024 w 1830590"/>
                <a:gd name="connsiteY1367" fmla="*/ 2250281 h 2366371"/>
                <a:gd name="connsiteX1368" fmla="*/ 1081792 w 1830590"/>
                <a:gd name="connsiteY1368" fmla="*/ 2250281 h 2366371"/>
                <a:gd name="connsiteX1369" fmla="*/ 1081792 w 1830590"/>
                <a:gd name="connsiteY1369" fmla="*/ 2152050 h 2366371"/>
                <a:gd name="connsiteX1370" fmla="*/ 1188949 w 1830590"/>
                <a:gd name="connsiteY1370" fmla="*/ 2152050 h 2366371"/>
                <a:gd name="connsiteX1371" fmla="*/ 1287180 w 1830590"/>
                <a:gd name="connsiteY1371" fmla="*/ 2152050 h 2366371"/>
                <a:gd name="connsiteX1372" fmla="*/ 1287180 w 1830590"/>
                <a:gd name="connsiteY1372" fmla="*/ 2250281 h 2366371"/>
                <a:gd name="connsiteX1373" fmla="*/ 1188949 w 1830590"/>
                <a:gd name="connsiteY1373" fmla="*/ 2250281 h 2366371"/>
                <a:gd name="connsiteX1374" fmla="*/ 1188949 w 1830590"/>
                <a:gd name="connsiteY1374" fmla="*/ 2152050 h 2366371"/>
                <a:gd name="connsiteX1375" fmla="*/ 1296105 w 1830590"/>
                <a:gd name="connsiteY1375" fmla="*/ 2152050 h 2366371"/>
                <a:gd name="connsiteX1376" fmla="*/ 1394336 w 1830590"/>
                <a:gd name="connsiteY1376" fmla="*/ 2152050 h 2366371"/>
                <a:gd name="connsiteX1377" fmla="*/ 1394336 w 1830590"/>
                <a:gd name="connsiteY1377" fmla="*/ 2250281 h 2366371"/>
                <a:gd name="connsiteX1378" fmla="*/ 1296105 w 1830590"/>
                <a:gd name="connsiteY1378" fmla="*/ 2250281 h 2366371"/>
                <a:gd name="connsiteX1379" fmla="*/ 1296105 w 1830590"/>
                <a:gd name="connsiteY1379" fmla="*/ 2152050 h 2366371"/>
                <a:gd name="connsiteX1380" fmla="*/ 1403261 w 1830590"/>
                <a:gd name="connsiteY1380" fmla="*/ 2152050 h 2366371"/>
                <a:gd name="connsiteX1381" fmla="*/ 1501492 w 1830590"/>
                <a:gd name="connsiteY1381" fmla="*/ 2152050 h 2366371"/>
                <a:gd name="connsiteX1382" fmla="*/ 1501492 w 1830590"/>
                <a:gd name="connsiteY1382" fmla="*/ 2250281 h 2366371"/>
                <a:gd name="connsiteX1383" fmla="*/ 1403261 w 1830590"/>
                <a:gd name="connsiteY1383" fmla="*/ 2250281 h 2366371"/>
                <a:gd name="connsiteX1384" fmla="*/ 1403261 w 1830590"/>
                <a:gd name="connsiteY1384" fmla="*/ 2152050 h 2366371"/>
                <a:gd name="connsiteX1385" fmla="*/ 1510417 w 1830590"/>
                <a:gd name="connsiteY1385" fmla="*/ 2152050 h 2366371"/>
                <a:gd name="connsiteX1386" fmla="*/ 1608649 w 1830590"/>
                <a:gd name="connsiteY1386" fmla="*/ 2152050 h 2366371"/>
                <a:gd name="connsiteX1387" fmla="*/ 1608649 w 1830590"/>
                <a:gd name="connsiteY1387" fmla="*/ 2250281 h 2366371"/>
                <a:gd name="connsiteX1388" fmla="*/ 1510417 w 1830590"/>
                <a:gd name="connsiteY1388" fmla="*/ 2250281 h 2366371"/>
                <a:gd name="connsiteX1389" fmla="*/ 1510417 w 1830590"/>
                <a:gd name="connsiteY1389" fmla="*/ 2152050 h 2366371"/>
                <a:gd name="connsiteX1390" fmla="*/ 1510417 w 1830590"/>
                <a:gd name="connsiteY1390" fmla="*/ 2143125 h 2366371"/>
                <a:gd name="connsiteX1391" fmla="*/ 1510417 w 1830590"/>
                <a:gd name="connsiteY1391" fmla="*/ 2044894 h 2366371"/>
                <a:gd name="connsiteX1392" fmla="*/ 1608649 w 1830590"/>
                <a:gd name="connsiteY1392" fmla="*/ 2044894 h 2366371"/>
                <a:gd name="connsiteX1393" fmla="*/ 1608649 w 1830590"/>
                <a:gd name="connsiteY1393" fmla="*/ 2143125 h 2366371"/>
                <a:gd name="connsiteX1394" fmla="*/ 1510417 w 1830590"/>
                <a:gd name="connsiteY1394" fmla="*/ 2143125 h 2366371"/>
                <a:gd name="connsiteX1395" fmla="*/ 1617574 w 1830590"/>
                <a:gd name="connsiteY1395" fmla="*/ 2044894 h 2366371"/>
                <a:gd name="connsiteX1396" fmla="*/ 1715805 w 1830590"/>
                <a:gd name="connsiteY1396" fmla="*/ 2044894 h 2366371"/>
                <a:gd name="connsiteX1397" fmla="*/ 1715805 w 1830590"/>
                <a:gd name="connsiteY1397" fmla="*/ 2143125 h 2366371"/>
                <a:gd name="connsiteX1398" fmla="*/ 1617574 w 1830590"/>
                <a:gd name="connsiteY1398" fmla="*/ 2143125 h 2366371"/>
                <a:gd name="connsiteX1399" fmla="*/ 1617574 w 1830590"/>
                <a:gd name="connsiteY1399" fmla="*/ 2044894 h 2366371"/>
                <a:gd name="connsiteX1400" fmla="*/ 1617574 w 1830590"/>
                <a:gd name="connsiteY1400" fmla="*/ 2035969 h 2366371"/>
                <a:gd name="connsiteX1401" fmla="*/ 1617574 w 1830590"/>
                <a:gd name="connsiteY1401" fmla="*/ 1937737 h 2366371"/>
                <a:gd name="connsiteX1402" fmla="*/ 1715805 w 1830590"/>
                <a:gd name="connsiteY1402" fmla="*/ 1937737 h 2366371"/>
                <a:gd name="connsiteX1403" fmla="*/ 1715805 w 1830590"/>
                <a:gd name="connsiteY1403" fmla="*/ 2035969 h 2366371"/>
                <a:gd name="connsiteX1404" fmla="*/ 1617574 w 1830590"/>
                <a:gd name="connsiteY1404" fmla="*/ 2035969 h 2366371"/>
                <a:gd name="connsiteX1405" fmla="*/ 1617574 w 1830590"/>
                <a:gd name="connsiteY1405" fmla="*/ 1928812 h 2366371"/>
                <a:gd name="connsiteX1406" fmla="*/ 1617574 w 1830590"/>
                <a:gd name="connsiteY1406" fmla="*/ 1830581 h 2366371"/>
                <a:gd name="connsiteX1407" fmla="*/ 1715805 w 1830590"/>
                <a:gd name="connsiteY1407" fmla="*/ 1830581 h 2366371"/>
                <a:gd name="connsiteX1408" fmla="*/ 1715805 w 1830590"/>
                <a:gd name="connsiteY1408" fmla="*/ 1928812 h 2366371"/>
                <a:gd name="connsiteX1409" fmla="*/ 1617574 w 1830590"/>
                <a:gd name="connsiteY1409" fmla="*/ 1928812 h 2366371"/>
                <a:gd name="connsiteX1410" fmla="*/ 1617574 w 1830590"/>
                <a:gd name="connsiteY1410" fmla="*/ 1821656 h 2366371"/>
                <a:gd name="connsiteX1411" fmla="*/ 1617574 w 1830590"/>
                <a:gd name="connsiteY1411" fmla="*/ 1723425 h 2366371"/>
                <a:gd name="connsiteX1412" fmla="*/ 1715805 w 1830590"/>
                <a:gd name="connsiteY1412" fmla="*/ 1723425 h 2366371"/>
                <a:gd name="connsiteX1413" fmla="*/ 1715805 w 1830590"/>
                <a:gd name="connsiteY1413" fmla="*/ 1821656 h 2366371"/>
                <a:gd name="connsiteX1414" fmla="*/ 1617574 w 1830590"/>
                <a:gd name="connsiteY1414" fmla="*/ 1821656 h 2366371"/>
                <a:gd name="connsiteX1415" fmla="*/ 1617574 w 1830590"/>
                <a:gd name="connsiteY1415" fmla="*/ 1714500 h 2366371"/>
                <a:gd name="connsiteX1416" fmla="*/ 1617574 w 1830590"/>
                <a:gd name="connsiteY1416" fmla="*/ 1616269 h 2366371"/>
                <a:gd name="connsiteX1417" fmla="*/ 1715805 w 1830590"/>
                <a:gd name="connsiteY1417" fmla="*/ 1616269 h 2366371"/>
                <a:gd name="connsiteX1418" fmla="*/ 1715805 w 1830590"/>
                <a:gd name="connsiteY1418" fmla="*/ 1714500 h 2366371"/>
                <a:gd name="connsiteX1419" fmla="*/ 1617574 w 1830590"/>
                <a:gd name="connsiteY1419" fmla="*/ 1714500 h 2366371"/>
                <a:gd name="connsiteX1420" fmla="*/ 1617574 w 1830590"/>
                <a:gd name="connsiteY1420" fmla="*/ 1607344 h 2366371"/>
                <a:gd name="connsiteX1421" fmla="*/ 1617574 w 1830590"/>
                <a:gd name="connsiteY1421" fmla="*/ 1509112 h 2366371"/>
                <a:gd name="connsiteX1422" fmla="*/ 1715805 w 1830590"/>
                <a:gd name="connsiteY1422" fmla="*/ 1509112 h 2366371"/>
                <a:gd name="connsiteX1423" fmla="*/ 1715805 w 1830590"/>
                <a:gd name="connsiteY1423" fmla="*/ 1607344 h 2366371"/>
                <a:gd name="connsiteX1424" fmla="*/ 1617574 w 1830590"/>
                <a:gd name="connsiteY1424" fmla="*/ 1607344 h 2366371"/>
                <a:gd name="connsiteX1425" fmla="*/ 1617574 w 1830590"/>
                <a:gd name="connsiteY1425" fmla="*/ 1500187 h 2366371"/>
                <a:gd name="connsiteX1426" fmla="*/ 1617574 w 1830590"/>
                <a:gd name="connsiteY1426" fmla="*/ 1401956 h 2366371"/>
                <a:gd name="connsiteX1427" fmla="*/ 1715805 w 1830590"/>
                <a:gd name="connsiteY1427" fmla="*/ 1401956 h 2366371"/>
                <a:gd name="connsiteX1428" fmla="*/ 1715805 w 1830590"/>
                <a:gd name="connsiteY1428" fmla="*/ 1500187 h 2366371"/>
                <a:gd name="connsiteX1429" fmla="*/ 1617574 w 1830590"/>
                <a:gd name="connsiteY1429" fmla="*/ 1500187 h 2366371"/>
                <a:gd name="connsiteX1430" fmla="*/ 1617574 w 1830590"/>
                <a:gd name="connsiteY1430" fmla="*/ 1393031 h 2366371"/>
                <a:gd name="connsiteX1431" fmla="*/ 1617574 w 1830590"/>
                <a:gd name="connsiteY1431" fmla="*/ 1294800 h 2366371"/>
                <a:gd name="connsiteX1432" fmla="*/ 1715805 w 1830590"/>
                <a:gd name="connsiteY1432" fmla="*/ 1294800 h 2366371"/>
                <a:gd name="connsiteX1433" fmla="*/ 1715805 w 1830590"/>
                <a:gd name="connsiteY1433" fmla="*/ 1393031 h 2366371"/>
                <a:gd name="connsiteX1434" fmla="*/ 1617574 w 1830590"/>
                <a:gd name="connsiteY1434" fmla="*/ 1393031 h 2366371"/>
                <a:gd name="connsiteX1435" fmla="*/ 1617574 w 1830590"/>
                <a:gd name="connsiteY1435" fmla="*/ 1285875 h 2366371"/>
                <a:gd name="connsiteX1436" fmla="*/ 1617574 w 1830590"/>
                <a:gd name="connsiteY1436" fmla="*/ 1187644 h 2366371"/>
                <a:gd name="connsiteX1437" fmla="*/ 1715805 w 1830590"/>
                <a:gd name="connsiteY1437" fmla="*/ 1187644 h 2366371"/>
                <a:gd name="connsiteX1438" fmla="*/ 1715805 w 1830590"/>
                <a:gd name="connsiteY1438" fmla="*/ 1285875 h 2366371"/>
                <a:gd name="connsiteX1439" fmla="*/ 1617574 w 1830590"/>
                <a:gd name="connsiteY1439" fmla="*/ 1285875 h 2366371"/>
                <a:gd name="connsiteX1440" fmla="*/ 1617574 w 1830590"/>
                <a:gd name="connsiteY1440" fmla="*/ 1178719 h 2366371"/>
                <a:gd name="connsiteX1441" fmla="*/ 1617574 w 1830590"/>
                <a:gd name="connsiteY1441" fmla="*/ 1080487 h 2366371"/>
                <a:gd name="connsiteX1442" fmla="*/ 1715805 w 1830590"/>
                <a:gd name="connsiteY1442" fmla="*/ 1080487 h 2366371"/>
                <a:gd name="connsiteX1443" fmla="*/ 1715805 w 1830590"/>
                <a:gd name="connsiteY1443" fmla="*/ 1178719 h 2366371"/>
                <a:gd name="connsiteX1444" fmla="*/ 1617574 w 1830590"/>
                <a:gd name="connsiteY1444" fmla="*/ 1178719 h 2366371"/>
                <a:gd name="connsiteX1445" fmla="*/ 1617574 w 1830590"/>
                <a:gd name="connsiteY1445" fmla="*/ 1071562 h 2366371"/>
                <a:gd name="connsiteX1446" fmla="*/ 1617574 w 1830590"/>
                <a:gd name="connsiteY1446" fmla="*/ 973331 h 2366371"/>
                <a:gd name="connsiteX1447" fmla="*/ 1715805 w 1830590"/>
                <a:gd name="connsiteY1447" fmla="*/ 973331 h 2366371"/>
                <a:gd name="connsiteX1448" fmla="*/ 1715805 w 1830590"/>
                <a:gd name="connsiteY1448" fmla="*/ 1071562 h 2366371"/>
                <a:gd name="connsiteX1449" fmla="*/ 1617574 w 1830590"/>
                <a:gd name="connsiteY1449" fmla="*/ 1071562 h 2366371"/>
                <a:gd name="connsiteX1450" fmla="*/ 1617574 w 1830590"/>
                <a:gd name="connsiteY1450" fmla="*/ 964406 h 2366371"/>
                <a:gd name="connsiteX1451" fmla="*/ 1617574 w 1830590"/>
                <a:gd name="connsiteY1451" fmla="*/ 866175 h 2366371"/>
                <a:gd name="connsiteX1452" fmla="*/ 1715805 w 1830590"/>
                <a:gd name="connsiteY1452" fmla="*/ 866175 h 2366371"/>
                <a:gd name="connsiteX1453" fmla="*/ 1715805 w 1830590"/>
                <a:gd name="connsiteY1453" fmla="*/ 964406 h 2366371"/>
                <a:gd name="connsiteX1454" fmla="*/ 1617574 w 1830590"/>
                <a:gd name="connsiteY1454" fmla="*/ 964406 h 2366371"/>
                <a:gd name="connsiteX1455" fmla="*/ 1617574 w 1830590"/>
                <a:gd name="connsiteY1455" fmla="*/ 857250 h 2366371"/>
                <a:gd name="connsiteX1456" fmla="*/ 1617574 w 1830590"/>
                <a:gd name="connsiteY1456" fmla="*/ 759019 h 2366371"/>
                <a:gd name="connsiteX1457" fmla="*/ 1715805 w 1830590"/>
                <a:gd name="connsiteY1457" fmla="*/ 759019 h 2366371"/>
                <a:gd name="connsiteX1458" fmla="*/ 1715805 w 1830590"/>
                <a:gd name="connsiteY1458" fmla="*/ 857250 h 2366371"/>
                <a:gd name="connsiteX1459" fmla="*/ 1617574 w 1830590"/>
                <a:gd name="connsiteY1459" fmla="*/ 857250 h 2366371"/>
                <a:gd name="connsiteX1460" fmla="*/ 1617574 w 1830590"/>
                <a:gd name="connsiteY1460" fmla="*/ 750094 h 2366371"/>
                <a:gd name="connsiteX1461" fmla="*/ 1617574 w 1830590"/>
                <a:gd name="connsiteY1461" fmla="*/ 651862 h 2366371"/>
                <a:gd name="connsiteX1462" fmla="*/ 1715805 w 1830590"/>
                <a:gd name="connsiteY1462" fmla="*/ 651862 h 2366371"/>
                <a:gd name="connsiteX1463" fmla="*/ 1715805 w 1830590"/>
                <a:gd name="connsiteY1463" fmla="*/ 750094 h 2366371"/>
                <a:gd name="connsiteX1464" fmla="*/ 1617574 w 1830590"/>
                <a:gd name="connsiteY1464" fmla="*/ 750094 h 2366371"/>
                <a:gd name="connsiteX1465" fmla="*/ 1617574 w 1830590"/>
                <a:gd name="connsiteY1465" fmla="*/ 642938 h 2366371"/>
                <a:gd name="connsiteX1466" fmla="*/ 1617574 w 1830590"/>
                <a:gd name="connsiteY1466" fmla="*/ 544706 h 2366371"/>
                <a:gd name="connsiteX1467" fmla="*/ 1715805 w 1830590"/>
                <a:gd name="connsiteY1467" fmla="*/ 544706 h 2366371"/>
                <a:gd name="connsiteX1468" fmla="*/ 1715805 w 1830590"/>
                <a:gd name="connsiteY1468" fmla="*/ 642938 h 2366371"/>
                <a:gd name="connsiteX1469" fmla="*/ 1617574 w 1830590"/>
                <a:gd name="connsiteY1469" fmla="*/ 642938 h 2366371"/>
                <a:gd name="connsiteX1470" fmla="*/ 1617574 w 1830590"/>
                <a:gd name="connsiteY1470" fmla="*/ 535781 h 2366371"/>
                <a:gd name="connsiteX1471" fmla="*/ 1617574 w 1830590"/>
                <a:gd name="connsiteY1471" fmla="*/ 437550 h 2366371"/>
                <a:gd name="connsiteX1472" fmla="*/ 1715805 w 1830590"/>
                <a:gd name="connsiteY1472" fmla="*/ 437550 h 2366371"/>
                <a:gd name="connsiteX1473" fmla="*/ 1715805 w 1830590"/>
                <a:gd name="connsiteY1473" fmla="*/ 535781 h 2366371"/>
                <a:gd name="connsiteX1474" fmla="*/ 1617574 w 1830590"/>
                <a:gd name="connsiteY1474" fmla="*/ 535781 h 2366371"/>
                <a:gd name="connsiteX1475" fmla="*/ 1617574 w 1830590"/>
                <a:gd name="connsiteY1475" fmla="*/ 428625 h 2366371"/>
                <a:gd name="connsiteX1476" fmla="*/ 1617574 w 1830590"/>
                <a:gd name="connsiteY1476" fmla="*/ 330394 h 2366371"/>
                <a:gd name="connsiteX1477" fmla="*/ 1715805 w 1830590"/>
                <a:gd name="connsiteY1477" fmla="*/ 330394 h 2366371"/>
                <a:gd name="connsiteX1478" fmla="*/ 1715805 w 1830590"/>
                <a:gd name="connsiteY1478" fmla="*/ 428625 h 2366371"/>
                <a:gd name="connsiteX1479" fmla="*/ 1617574 w 1830590"/>
                <a:gd name="connsiteY1479" fmla="*/ 428625 h 2366371"/>
                <a:gd name="connsiteX1480" fmla="*/ 1617574 w 1830590"/>
                <a:gd name="connsiteY1480" fmla="*/ 321469 h 2366371"/>
                <a:gd name="connsiteX1481" fmla="*/ 1617574 w 1830590"/>
                <a:gd name="connsiteY1481" fmla="*/ 223237 h 2366371"/>
                <a:gd name="connsiteX1482" fmla="*/ 1715805 w 1830590"/>
                <a:gd name="connsiteY1482" fmla="*/ 223237 h 2366371"/>
                <a:gd name="connsiteX1483" fmla="*/ 1715805 w 1830590"/>
                <a:gd name="connsiteY1483" fmla="*/ 321469 h 2366371"/>
                <a:gd name="connsiteX1484" fmla="*/ 1617574 w 1830590"/>
                <a:gd name="connsiteY1484" fmla="*/ 321469 h 2366371"/>
                <a:gd name="connsiteX1485" fmla="*/ 1617574 w 1830590"/>
                <a:gd name="connsiteY1485" fmla="*/ 214313 h 2366371"/>
                <a:gd name="connsiteX1486" fmla="*/ 1617574 w 1830590"/>
                <a:gd name="connsiteY1486" fmla="*/ 116081 h 2366371"/>
                <a:gd name="connsiteX1487" fmla="*/ 1715805 w 1830590"/>
                <a:gd name="connsiteY1487" fmla="*/ 116081 h 2366371"/>
                <a:gd name="connsiteX1488" fmla="*/ 1715805 w 1830590"/>
                <a:gd name="connsiteY1488" fmla="*/ 214313 h 2366371"/>
                <a:gd name="connsiteX1489" fmla="*/ 1617574 w 1830590"/>
                <a:gd name="connsiteY1489" fmla="*/ 214313 h 2366371"/>
                <a:gd name="connsiteX1490" fmla="*/ 1617574 w 1830590"/>
                <a:gd name="connsiteY1490" fmla="*/ 107156 h 2366371"/>
                <a:gd name="connsiteX1491" fmla="*/ 1617574 w 1830590"/>
                <a:gd name="connsiteY1491" fmla="*/ 8925 h 2366371"/>
                <a:gd name="connsiteX1492" fmla="*/ 1715805 w 1830590"/>
                <a:gd name="connsiteY1492" fmla="*/ 8925 h 2366371"/>
                <a:gd name="connsiteX1493" fmla="*/ 1715805 w 1830590"/>
                <a:gd name="connsiteY1493" fmla="*/ 107156 h 2366371"/>
                <a:gd name="connsiteX1494" fmla="*/ 1617574 w 1830590"/>
                <a:gd name="connsiteY1494" fmla="*/ 107156 h 2366371"/>
                <a:gd name="connsiteX1495" fmla="*/ 1608639 w 1830590"/>
                <a:gd name="connsiteY1495" fmla="*/ 107156 h 2366371"/>
                <a:gd name="connsiteX1496" fmla="*/ 1510408 w 1830590"/>
                <a:gd name="connsiteY1496" fmla="*/ 107156 h 2366371"/>
                <a:gd name="connsiteX1497" fmla="*/ 1510408 w 1830590"/>
                <a:gd name="connsiteY1497" fmla="*/ 8925 h 2366371"/>
                <a:gd name="connsiteX1498" fmla="*/ 1608639 w 1830590"/>
                <a:gd name="connsiteY1498" fmla="*/ 8925 h 2366371"/>
                <a:gd name="connsiteX1499" fmla="*/ 1608639 w 1830590"/>
                <a:gd name="connsiteY1499" fmla="*/ 107156 h 2366371"/>
                <a:gd name="connsiteX1500" fmla="*/ 1501483 w 1830590"/>
                <a:gd name="connsiteY1500" fmla="*/ 107156 h 2366371"/>
                <a:gd name="connsiteX1501" fmla="*/ 1403252 w 1830590"/>
                <a:gd name="connsiteY1501" fmla="*/ 107156 h 2366371"/>
                <a:gd name="connsiteX1502" fmla="*/ 1403252 w 1830590"/>
                <a:gd name="connsiteY1502" fmla="*/ 8925 h 2366371"/>
                <a:gd name="connsiteX1503" fmla="*/ 1501483 w 1830590"/>
                <a:gd name="connsiteY1503" fmla="*/ 8925 h 2366371"/>
                <a:gd name="connsiteX1504" fmla="*/ 1501483 w 1830590"/>
                <a:gd name="connsiteY1504" fmla="*/ 107156 h 2366371"/>
                <a:gd name="connsiteX1505" fmla="*/ 1394327 w 1830590"/>
                <a:gd name="connsiteY1505" fmla="*/ 107156 h 2366371"/>
                <a:gd name="connsiteX1506" fmla="*/ 1296095 w 1830590"/>
                <a:gd name="connsiteY1506" fmla="*/ 107156 h 2366371"/>
                <a:gd name="connsiteX1507" fmla="*/ 1296095 w 1830590"/>
                <a:gd name="connsiteY1507" fmla="*/ 8925 h 2366371"/>
                <a:gd name="connsiteX1508" fmla="*/ 1394327 w 1830590"/>
                <a:gd name="connsiteY1508" fmla="*/ 8925 h 2366371"/>
                <a:gd name="connsiteX1509" fmla="*/ 1394327 w 1830590"/>
                <a:gd name="connsiteY1509" fmla="*/ 107156 h 2366371"/>
                <a:gd name="connsiteX1510" fmla="*/ 1287171 w 1830590"/>
                <a:gd name="connsiteY1510" fmla="*/ 107156 h 2366371"/>
                <a:gd name="connsiteX1511" fmla="*/ 1188939 w 1830590"/>
                <a:gd name="connsiteY1511" fmla="*/ 107156 h 2366371"/>
                <a:gd name="connsiteX1512" fmla="*/ 1188939 w 1830590"/>
                <a:gd name="connsiteY1512" fmla="*/ 8925 h 2366371"/>
                <a:gd name="connsiteX1513" fmla="*/ 1287171 w 1830590"/>
                <a:gd name="connsiteY1513" fmla="*/ 8925 h 2366371"/>
                <a:gd name="connsiteX1514" fmla="*/ 1287171 w 1830590"/>
                <a:gd name="connsiteY1514" fmla="*/ 107156 h 2366371"/>
                <a:gd name="connsiteX1515" fmla="*/ 1180014 w 1830590"/>
                <a:gd name="connsiteY1515" fmla="*/ 107156 h 2366371"/>
                <a:gd name="connsiteX1516" fmla="*/ 1081783 w 1830590"/>
                <a:gd name="connsiteY1516" fmla="*/ 107156 h 2366371"/>
                <a:gd name="connsiteX1517" fmla="*/ 1081783 w 1830590"/>
                <a:gd name="connsiteY1517" fmla="*/ 8925 h 2366371"/>
                <a:gd name="connsiteX1518" fmla="*/ 1180014 w 1830590"/>
                <a:gd name="connsiteY1518" fmla="*/ 8925 h 2366371"/>
                <a:gd name="connsiteX1519" fmla="*/ 1180014 w 1830590"/>
                <a:gd name="connsiteY1519" fmla="*/ 107156 h 2366371"/>
                <a:gd name="connsiteX1520" fmla="*/ 1072858 w 1830590"/>
                <a:gd name="connsiteY1520" fmla="*/ 107156 h 2366371"/>
                <a:gd name="connsiteX1521" fmla="*/ 974627 w 1830590"/>
                <a:gd name="connsiteY1521" fmla="*/ 107156 h 2366371"/>
                <a:gd name="connsiteX1522" fmla="*/ 974627 w 1830590"/>
                <a:gd name="connsiteY1522" fmla="*/ 8925 h 2366371"/>
                <a:gd name="connsiteX1523" fmla="*/ 1072858 w 1830590"/>
                <a:gd name="connsiteY1523" fmla="*/ 8925 h 2366371"/>
                <a:gd name="connsiteX1524" fmla="*/ 1072858 w 1830590"/>
                <a:gd name="connsiteY1524" fmla="*/ 107156 h 2366371"/>
                <a:gd name="connsiteX1525" fmla="*/ 965702 w 1830590"/>
                <a:gd name="connsiteY1525" fmla="*/ 107156 h 2366371"/>
                <a:gd name="connsiteX1526" fmla="*/ 867470 w 1830590"/>
                <a:gd name="connsiteY1526" fmla="*/ 107156 h 2366371"/>
                <a:gd name="connsiteX1527" fmla="*/ 867470 w 1830590"/>
                <a:gd name="connsiteY1527" fmla="*/ 8925 h 2366371"/>
                <a:gd name="connsiteX1528" fmla="*/ 965702 w 1830590"/>
                <a:gd name="connsiteY1528" fmla="*/ 8925 h 2366371"/>
                <a:gd name="connsiteX1529" fmla="*/ 965702 w 1830590"/>
                <a:gd name="connsiteY1529" fmla="*/ 107156 h 2366371"/>
                <a:gd name="connsiteX1530" fmla="*/ 858546 w 1830590"/>
                <a:gd name="connsiteY1530" fmla="*/ 107156 h 2366371"/>
                <a:gd name="connsiteX1531" fmla="*/ 760314 w 1830590"/>
                <a:gd name="connsiteY1531" fmla="*/ 107156 h 2366371"/>
                <a:gd name="connsiteX1532" fmla="*/ 760314 w 1830590"/>
                <a:gd name="connsiteY1532" fmla="*/ 8925 h 2366371"/>
                <a:gd name="connsiteX1533" fmla="*/ 858546 w 1830590"/>
                <a:gd name="connsiteY1533" fmla="*/ 8925 h 2366371"/>
                <a:gd name="connsiteX1534" fmla="*/ 858546 w 1830590"/>
                <a:gd name="connsiteY1534" fmla="*/ 107156 h 2366371"/>
                <a:gd name="connsiteX1535" fmla="*/ 751389 w 1830590"/>
                <a:gd name="connsiteY1535" fmla="*/ 107156 h 2366371"/>
                <a:gd name="connsiteX1536" fmla="*/ 653158 w 1830590"/>
                <a:gd name="connsiteY1536" fmla="*/ 107156 h 2366371"/>
                <a:gd name="connsiteX1537" fmla="*/ 653158 w 1830590"/>
                <a:gd name="connsiteY1537" fmla="*/ 8925 h 2366371"/>
                <a:gd name="connsiteX1538" fmla="*/ 751389 w 1830590"/>
                <a:gd name="connsiteY1538" fmla="*/ 8925 h 2366371"/>
                <a:gd name="connsiteX1539" fmla="*/ 751389 w 1830590"/>
                <a:gd name="connsiteY1539" fmla="*/ 107156 h 2366371"/>
                <a:gd name="connsiteX1540" fmla="*/ 644233 w 1830590"/>
                <a:gd name="connsiteY1540" fmla="*/ 107156 h 2366371"/>
                <a:gd name="connsiteX1541" fmla="*/ 546002 w 1830590"/>
                <a:gd name="connsiteY1541" fmla="*/ 107156 h 2366371"/>
                <a:gd name="connsiteX1542" fmla="*/ 546002 w 1830590"/>
                <a:gd name="connsiteY1542" fmla="*/ 8925 h 2366371"/>
                <a:gd name="connsiteX1543" fmla="*/ 644233 w 1830590"/>
                <a:gd name="connsiteY1543" fmla="*/ 8925 h 2366371"/>
                <a:gd name="connsiteX1544" fmla="*/ 644233 w 1830590"/>
                <a:gd name="connsiteY1544" fmla="*/ 107156 h 2366371"/>
                <a:gd name="connsiteX1545" fmla="*/ 537077 w 1830590"/>
                <a:gd name="connsiteY1545" fmla="*/ 107156 h 2366371"/>
                <a:gd name="connsiteX1546" fmla="*/ 438845 w 1830590"/>
                <a:gd name="connsiteY1546" fmla="*/ 107156 h 2366371"/>
                <a:gd name="connsiteX1547" fmla="*/ 438845 w 1830590"/>
                <a:gd name="connsiteY1547" fmla="*/ 8925 h 2366371"/>
                <a:gd name="connsiteX1548" fmla="*/ 537077 w 1830590"/>
                <a:gd name="connsiteY1548" fmla="*/ 8925 h 2366371"/>
                <a:gd name="connsiteX1549" fmla="*/ 537077 w 1830590"/>
                <a:gd name="connsiteY1549" fmla="*/ 107156 h 2366371"/>
                <a:gd name="connsiteX1550" fmla="*/ 429920 w 1830590"/>
                <a:gd name="connsiteY1550" fmla="*/ 107156 h 2366371"/>
                <a:gd name="connsiteX1551" fmla="*/ 331689 w 1830590"/>
                <a:gd name="connsiteY1551" fmla="*/ 107156 h 2366371"/>
                <a:gd name="connsiteX1552" fmla="*/ 331689 w 1830590"/>
                <a:gd name="connsiteY1552" fmla="*/ 8925 h 2366371"/>
                <a:gd name="connsiteX1553" fmla="*/ 429920 w 1830590"/>
                <a:gd name="connsiteY1553" fmla="*/ 8925 h 2366371"/>
                <a:gd name="connsiteX1554" fmla="*/ 429920 w 1830590"/>
                <a:gd name="connsiteY1554" fmla="*/ 107156 h 2366371"/>
                <a:gd name="connsiteX1555" fmla="*/ 322764 w 1830590"/>
                <a:gd name="connsiteY1555" fmla="*/ 107156 h 2366371"/>
                <a:gd name="connsiteX1556" fmla="*/ 224533 w 1830590"/>
                <a:gd name="connsiteY1556" fmla="*/ 107156 h 2366371"/>
                <a:gd name="connsiteX1557" fmla="*/ 224533 w 1830590"/>
                <a:gd name="connsiteY1557" fmla="*/ 8925 h 2366371"/>
                <a:gd name="connsiteX1558" fmla="*/ 322764 w 1830590"/>
                <a:gd name="connsiteY1558" fmla="*/ 8925 h 2366371"/>
                <a:gd name="connsiteX1559" fmla="*/ 322764 w 1830590"/>
                <a:gd name="connsiteY1559" fmla="*/ 107156 h 2366371"/>
                <a:gd name="connsiteX1560" fmla="*/ 215608 w 1830590"/>
                <a:gd name="connsiteY1560" fmla="*/ 107156 h 2366371"/>
                <a:gd name="connsiteX1561" fmla="*/ 117377 w 1830590"/>
                <a:gd name="connsiteY1561" fmla="*/ 107156 h 2366371"/>
                <a:gd name="connsiteX1562" fmla="*/ 117377 w 1830590"/>
                <a:gd name="connsiteY1562" fmla="*/ 8925 h 2366371"/>
                <a:gd name="connsiteX1563" fmla="*/ 215608 w 1830590"/>
                <a:gd name="connsiteY1563" fmla="*/ 8925 h 2366371"/>
                <a:gd name="connsiteX1564" fmla="*/ 215608 w 1830590"/>
                <a:gd name="connsiteY1564" fmla="*/ 107156 h 2366371"/>
                <a:gd name="connsiteX1565" fmla="*/ 215608 w 1830590"/>
                <a:gd name="connsiteY1565" fmla="*/ 116081 h 2366371"/>
                <a:gd name="connsiteX1566" fmla="*/ 215608 w 1830590"/>
                <a:gd name="connsiteY1566" fmla="*/ 214313 h 2366371"/>
                <a:gd name="connsiteX1567" fmla="*/ 117377 w 1830590"/>
                <a:gd name="connsiteY1567" fmla="*/ 214313 h 2366371"/>
                <a:gd name="connsiteX1568" fmla="*/ 117377 w 1830590"/>
                <a:gd name="connsiteY1568" fmla="*/ 116081 h 2366371"/>
                <a:gd name="connsiteX1569" fmla="*/ 215608 w 1830590"/>
                <a:gd name="connsiteY1569" fmla="*/ 116081 h 2366371"/>
                <a:gd name="connsiteX1570" fmla="*/ 108452 w 1830590"/>
                <a:gd name="connsiteY1570" fmla="*/ 214313 h 2366371"/>
                <a:gd name="connsiteX1571" fmla="*/ 8925 w 1830590"/>
                <a:gd name="connsiteY1571" fmla="*/ 214313 h 2366371"/>
                <a:gd name="connsiteX1572" fmla="*/ 8925 w 1830590"/>
                <a:gd name="connsiteY1572" fmla="*/ 116081 h 2366371"/>
                <a:gd name="connsiteX1573" fmla="*/ 108452 w 1830590"/>
                <a:gd name="connsiteY1573" fmla="*/ 116081 h 2366371"/>
                <a:gd name="connsiteX1574" fmla="*/ 108452 w 1830590"/>
                <a:gd name="connsiteY1574" fmla="*/ 214313 h 2366371"/>
                <a:gd name="connsiteX1575" fmla="*/ 8925 w 1830590"/>
                <a:gd name="connsiteY1575" fmla="*/ 223237 h 2366371"/>
                <a:gd name="connsiteX1576" fmla="*/ 108452 w 1830590"/>
                <a:gd name="connsiteY1576" fmla="*/ 223237 h 2366371"/>
                <a:gd name="connsiteX1577" fmla="*/ 108452 w 1830590"/>
                <a:gd name="connsiteY1577" fmla="*/ 321469 h 2366371"/>
                <a:gd name="connsiteX1578" fmla="*/ 8925 w 1830590"/>
                <a:gd name="connsiteY1578" fmla="*/ 321469 h 2366371"/>
                <a:gd name="connsiteX1579" fmla="*/ 8925 w 1830590"/>
                <a:gd name="connsiteY1579" fmla="*/ 223237 h 2366371"/>
                <a:gd name="connsiteX1580" fmla="*/ 108452 w 1830590"/>
                <a:gd name="connsiteY1580" fmla="*/ 330394 h 2366371"/>
                <a:gd name="connsiteX1581" fmla="*/ 108452 w 1830590"/>
                <a:gd name="connsiteY1581" fmla="*/ 428625 h 2366371"/>
                <a:gd name="connsiteX1582" fmla="*/ 8925 w 1830590"/>
                <a:gd name="connsiteY1582" fmla="*/ 428625 h 2366371"/>
                <a:gd name="connsiteX1583" fmla="*/ 8925 w 1830590"/>
                <a:gd name="connsiteY1583" fmla="*/ 330394 h 2366371"/>
                <a:gd name="connsiteX1584" fmla="*/ 108452 w 1830590"/>
                <a:gd name="connsiteY1584" fmla="*/ 330394 h 2366371"/>
                <a:gd name="connsiteX1585" fmla="*/ 8925 w 1830590"/>
                <a:gd name="connsiteY1585" fmla="*/ 437550 h 2366371"/>
                <a:gd name="connsiteX1586" fmla="*/ 108452 w 1830590"/>
                <a:gd name="connsiteY1586" fmla="*/ 437550 h 2366371"/>
                <a:gd name="connsiteX1587" fmla="*/ 108452 w 1830590"/>
                <a:gd name="connsiteY1587" fmla="*/ 535781 h 2366371"/>
                <a:gd name="connsiteX1588" fmla="*/ 8925 w 1830590"/>
                <a:gd name="connsiteY1588" fmla="*/ 535781 h 2366371"/>
                <a:gd name="connsiteX1589" fmla="*/ 8925 w 1830590"/>
                <a:gd name="connsiteY1589" fmla="*/ 437550 h 2366371"/>
                <a:gd name="connsiteX1590" fmla="*/ 108452 w 1830590"/>
                <a:gd name="connsiteY1590" fmla="*/ 544706 h 2366371"/>
                <a:gd name="connsiteX1591" fmla="*/ 108452 w 1830590"/>
                <a:gd name="connsiteY1591" fmla="*/ 642938 h 2366371"/>
                <a:gd name="connsiteX1592" fmla="*/ 8925 w 1830590"/>
                <a:gd name="connsiteY1592" fmla="*/ 642938 h 2366371"/>
                <a:gd name="connsiteX1593" fmla="*/ 8925 w 1830590"/>
                <a:gd name="connsiteY1593" fmla="*/ 544706 h 2366371"/>
                <a:gd name="connsiteX1594" fmla="*/ 108452 w 1830590"/>
                <a:gd name="connsiteY1594" fmla="*/ 544706 h 2366371"/>
                <a:gd name="connsiteX1595" fmla="*/ 8925 w 1830590"/>
                <a:gd name="connsiteY1595" fmla="*/ 651862 h 2366371"/>
                <a:gd name="connsiteX1596" fmla="*/ 108452 w 1830590"/>
                <a:gd name="connsiteY1596" fmla="*/ 651862 h 2366371"/>
                <a:gd name="connsiteX1597" fmla="*/ 108452 w 1830590"/>
                <a:gd name="connsiteY1597" fmla="*/ 750094 h 2366371"/>
                <a:gd name="connsiteX1598" fmla="*/ 8925 w 1830590"/>
                <a:gd name="connsiteY1598" fmla="*/ 750094 h 2366371"/>
                <a:gd name="connsiteX1599" fmla="*/ 8925 w 1830590"/>
                <a:gd name="connsiteY1599" fmla="*/ 651862 h 2366371"/>
                <a:gd name="connsiteX1600" fmla="*/ 108452 w 1830590"/>
                <a:gd name="connsiteY1600" fmla="*/ 759019 h 2366371"/>
                <a:gd name="connsiteX1601" fmla="*/ 108452 w 1830590"/>
                <a:gd name="connsiteY1601" fmla="*/ 857250 h 2366371"/>
                <a:gd name="connsiteX1602" fmla="*/ 8925 w 1830590"/>
                <a:gd name="connsiteY1602" fmla="*/ 857250 h 2366371"/>
                <a:gd name="connsiteX1603" fmla="*/ 8925 w 1830590"/>
                <a:gd name="connsiteY1603" fmla="*/ 759019 h 2366371"/>
                <a:gd name="connsiteX1604" fmla="*/ 108452 w 1830590"/>
                <a:gd name="connsiteY1604" fmla="*/ 759019 h 2366371"/>
                <a:gd name="connsiteX1605" fmla="*/ 8925 w 1830590"/>
                <a:gd name="connsiteY1605" fmla="*/ 866175 h 2366371"/>
                <a:gd name="connsiteX1606" fmla="*/ 108452 w 1830590"/>
                <a:gd name="connsiteY1606" fmla="*/ 866175 h 2366371"/>
                <a:gd name="connsiteX1607" fmla="*/ 108452 w 1830590"/>
                <a:gd name="connsiteY1607" fmla="*/ 964406 h 2366371"/>
                <a:gd name="connsiteX1608" fmla="*/ 8925 w 1830590"/>
                <a:gd name="connsiteY1608" fmla="*/ 964406 h 2366371"/>
                <a:gd name="connsiteX1609" fmla="*/ 8925 w 1830590"/>
                <a:gd name="connsiteY1609" fmla="*/ 866175 h 2366371"/>
                <a:gd name="connsiteX1610" fmla="*/ 108452 w 1830590"/>
                <a:gd name="connsiteY1610" fmla="*/ 973331 h 2366371"/>
                <a:gd name="connsiteX1611" fmla="*/ 108452 w 1830590"/>
                <a:gd name="connsiteY1611" fmla="*/ 1071562 h 2366371"/>
                <a:gd name="connsiteX1612" fmla="*/ 8925 w 1830590"/>
                <a:gd name="connsiteY1612" fmla="*/ 1071562 h 2366371"/>
                <a:gd name="connsiteX1613" fmla="*/ 8925 w 1830590"/>
                <a:gd name="connsiteY1613" fmla="*/ 973331 h 2366371"/>
                <a:gd name="connsiteX1614" fmla="*/ 108452 w 1830590"/>
                <a:gd name="connsiteY1614" fmla="*/ 973331 h 2366371"/>
                <a:gd name="connsiteX1615" fmla="*/ 8925 w 1830590"/>
                <a:gd name="connsiteY1615" fmla="*/ 1080487 h 2366371"/>
                <a:gd name="connsiteX1616" fmla="*/ 108452 w 1830590"/>
                <a:gd name="connsiteY1616" fmla="*/ 1080487 h 2366371"/>
                <a:gd name="connsiteX1617" fmla="*/ 108452 w 1830590"/>
                <a:gd name="connsiteY1617" fmla="*/ 1178719 h 2366371"/>
                <a:gd name="connsiteX1618" fmla="*/ 8925 w 1830590"/>
                <a:gd name="connsiteY1618" fmla="*/ 1178719 h 2366371"/>
                <a:gd name="connsiteX1619" fmla="*/ 8925 w 1830590"/>
                <a:gd name="connsiteY1619" fmla="*/ 1080487 h 2366371"/>
                <a:gd name="connsiteX1620" fmla="*/ 108452 w 1830590"/>
                <a:gd name="connsiteY1620" fmla="*/ 1187644 h 2366371"/>
                <a:gd name="connsiteX1621" fmla="*/ 108452 w 1830590"/>
                <a:gd name="connsiteY1621" fmla="*/ 1285875 h 2366371"/>
                <a:gd name="connsiteX1622" fmla="*/ 8925 w 1830590"/>
                <a:gd name="connsiteY1622" fmla="*/ 1285875 h 2366371"/>
                <a:gd name="connsiteX1623" fmla="*/ 8925 w 1830590"/>
                <a:gd name="connsiteY1623" fmla="*/ 1187644 h 2366371"/>
                <a:gd name="connsiteX1624" fmla="*/ 108452 w 1830590"/>
                <a:gd name="connsiteY1624" fmla="*/ 1187644 h 2366371"/>
                <a:gd name="connsiteX1625" fmla="*/ 8925 w 1830590"/>
                <a:gd name="connsiteY1625" fmla="*/ 1294800 h 2366371"/>
                <a:gd name="connsiteX1626" fmla="*/ 108452 w 1830590"/>
                <a:gd name="connsiteY1626" fmla="*/ 1294800 h 2366371"/>
                <a:gd name="connsiteX1627" fmla="*/ 108452 w 1830590"/>
                <a:gd name="connsiteY1627" fmla="*/ 1393031 h 2366371"/>
                <a:gd name="connsiteX1628" fmla="*/ 8925 w 1830590"/>
                <a:gd name="connsiteY1628" fmla="*/ 1393031 h 2366371"/>
                <a:gd name="connsiteX1629" fmla="*/ 8925 w 1830590"/>
                <a:gd name="connsiteY1629" fmla="*/ 1294800 h 2366371"/>
                <a:gd name="connsiteX1630" fmla="*/ 108452 w 1830590"/>
                <a:gd name="connsiteY1630" fmla="*/ 1401956 h 2366371"/>
                <a:gd name="connsiteX1631" fmla="*/ 108452 w 1830590"/>
                <a:gd name="connsiteY1631" fmla="*/ 1500187 h 2366371"/>
                <a:gd name="connsiteX1632" fmla="*/ 8925 w 1830590"/>
                <a:gd name="connsiteY1632" fmla="*/ 1500187 h 2366371"/>
                <a:gd name="connsiteX1633" fmla="*/ 8925 w 1830590"/>
                <a:gd name="connsiteY1633" fmla="*/ 1401956 h 2366371"/>
                <a:gd name="connsiteX1634" fmla="*/ 108452 w 1830590"/>
                <a:gd name="connsiteY1634" fmla="*/ 1401956 h 2366371"/>
                <a:gd name="connsiteX1635" fmla="*/ 8925 w 1830590"/>
                <a:gd name="connsiteY1635" fmla="*/ 1509112 h 2366371"/>
                <a:gd name="connsiteX1636" fmla="*/ 108452 w 1830590"/>
                <a:gd name="connsiteY1636" fmla="*/ 1509112 h 2366371"/>
                <a:gd name="connsiteX1637" fmla="*/ 108452 w 1830590"/>
                <a:gd name="connsiteY1637" fmla="*/ 1607344 h 2366371"/>
                <a:gd name="connsiteX1638" fmla="*/ 8925 w 1830590"/>
                <a:gd name="connsiteY1638" fmla="*/ 1607344 h 2366371"/>
                <a:gd name="connsiteX1639" fmla="*/ 8925 w 1830590"/>
                <a:gd name="connsiteY1639" fmla="*/ 1509112 h 2366371"/>
                <a:gd name="connsiteX1640" fmla="*/ 108452 w 1830590"/>
                <a:gd name="connsiteY1640" fmla="*/ 1616269 h 2366371"/>
                <a:gd name="connsiteX1641" fmla="*/ 108452 w 1830590"/>
                <a:gd name="connsiteY1641" fmla="*/ 1714500 h 2366371"/>
                <a:gd name="connsiteX1642" fmla="*/ 8925 w 1830590"/>
                <a:gd name="connsiteY1642" fmla="*/ 1714500 h 2366371"/>
                <a:gd name="connsiteX1643" fmla="*/ 8925 w 1830590"/>
                <a:gd name="connsiteY1643" fmla="*/ 1616269 h 2366371"/>
                <a:gd name="connsiteX1644" fmla="*/ 108452 w 1830590"/>
                <a:gd name="connsiteY1644" fmla="*/ 1616269 h 2366371"/>
                <a:gd name="connsiteX1645" fmla="*/ 8925 w 1830590"/>
                <a:gd name="connsiteY1645" fmla="*/ 1723425 h 2366371"/>
                <a:gd name="connsiteX1646" fmla="*/ 108452 w 1830590"/>
                <a:gd name="connsiteY1646" fmla="*/ 1723425 h 2366371"/>
                <a:gd name="connsiteX1647" fmla="*/ 108452 w 1830590"/>
                <a:gd name="connsiteY1647" fmla="*/ 1821656 h 2366371"/>
                <a:gd name="connsiteX1648" fmla="*/ 8925 w 1830590"/>
                <a:gd name="connsiteY1648" fmla="*/ 1821656 h 2366371"/>
                <a:gd name="connsiteX1649" fmla="*/ 8925 w 1830590"/>
                <a:gd name="connsiteY1649" fmla="*/ 1723425 h 2366371"/>
                <a:gd name="connsiteX1650" fmla="*/ 108452 w 1830590"/>
                <a:gd name="connsiteY1650" fmla="*/ 1830581 h 2366371"/>
                <a:gd name="connsiteX1651" fmla="*/ 108452 w 1830590"/>
                <a:gd name="connsiteY1651" fmla="*/ 1928812 h 2366371"/>
                <a:gd name="connsiteX1652" fmla="*/ 8925 w 1830590"/>
                <a:gd name="connsiteY1652" fmla="*/ 1928812 h 2366371"/>
                <a:gd name="connsiteX1653" fmla="*/ 8925 w 1830590"/>
                <a:gd name="connsiteY1653" fmla="*/ 1830581 h 2366371"/>
                <a:gd name="connsiteX1654" fmla="*/ 108452 w 1830590"/>
                <a:gd name="connsiteY1654" fmla="*/ 1830581 h 2366371"/>
                <a:gd name="connsiteX1655" fmla="*/ 8925 w 1830590"/>
                <a:gd name="connsiteY1655" fmla="*/ 1937737 h 2366371"/>
                <a:gd name="connsiteX1656" fmla="*/ 108452 w 1830590"/>
                <a:gd name="connsiteY1656" fmla="*/ 1937737 h 2366371"/>
                <a:gd name="connsiteX1657" fmla="*/ 108452 w 1830590"/>
                <a:gd name="connsiteY1657" fmla="*/ 2035969 h 2366371"/>
                <a:gd name="connsiteX1658" fmla="*/ 8925 w 1830590"/>
                <a:gd name="connsiteY1658" fmla="*/ 2035969 h 2366371"/>
                <a:gd name="connsiteX1659" fmla="*/ 8925 w 1830590"/>
                <a:gd name="connsiteY1659" fmla="*/ 1937737 h 2366371"/>
                <a:gd name="connsiteX1660" fmla="*/ 108452 w 1830590"/>
                <a:gd name="connsiteY1660" fmla="*/ 2044894 h 2366371"/>
                <a:gd name="connsiteX1661" fmla="*/ 108452 w 1830590"/>
                <a:gd name="connsiteY1661" fmla="*/ 2143125 h 2366371"/>
                <a:gd name="connsiteX1662" fmla="*/ 8925 w 1830590"/>
                <a:gd name="connsiteY1662" fmla="*/ 2143125 h 2366371"/>
                <a:gd name="connsiteX1663" fmla="*/ 8925 w 1830590"/>
                <a:gd name="connsiteY1663" fmla="*/ 2044894 h 2366371"/>
                <a:gd name="connsiteX1664" fmla="*/ 108452 w 1830590"/>
                <a:gd name="connsiteY1664" fmla="*/ 2044894 h 2366371"/>
                <a:gd name="connsiteX1665" fmla="*/ 8925 w 1830590"/>
                <a:gd name="connsiteY1665" fmla="*/ 2152050 h 2366371"/>
                <a:gd name="connsiteX1666" fmla="*/ 108452 w 1830590"/>
                <a:gd name="connsiteY1666" fmla="*/ 2152050 h 2366371"/>
                <a:gd name="connsiteX1667" fmla="*/ 108452 w 1830590"/>
                <a:gd name="connsiteY1667" fmla="*/ 2250281 h 2366371"/>
                <a:gd name="connsiteX1668" fmla="*/ 8925 w 1830590"/>
                <a:gd name="connsiteY1668" fmla="*/ 2250281 h 2366371"/>
                <a:gd name="connsiteX1669" fmla="*/ 8925 w 1830590"/>
                <a:gd name="connsiteY1669" fmla="*/ 2152050 h 2366371"/>
                <a:gd name="connsiteX1670" fmla="*/ 117386 w 1830590"/>
                <a:gd name="connsiteY1670" fmla="*/ 2152050 h 2366371"/>
                <a:gd name="connsiteX1671" fmla="*/ 215618 w 1830590"/>
                <a:gd name="connsiteY1671" fmla="*/ 2152050 h 2366371"/>
                <a:gd name="connsiteX1672" fmla="*/ 215618 w 1830590"/>
                <a:gd name="connsiteY1672" fmla="*/ 2250281 h 2366371"/>
                <a:gd name="connsiteX1673" fmla="*/ 117386 w 1830590"/>
                <a:gd name="connsiteY1673" fmla="*/ 2250281 h 2366371"/>
                <a:gd name="connsiteX1674" fmla="*/ 117386 w 1830590"/>
                <a:gd name="connsiteY1674" fmla="*/ 2152050 h 2366371"/>
                <a:gd name="connsiteX1675" fmla="*/ 215608 w 1830590"/>
                <a:gd name="connsiteY1675" fmla="*/ 2259206 h 2366371"/>
                <a:gd name="connsiteX1676" fmla="*/ 215608 w 1830590"/>
                <a:gd name="connsiteY1676" fmla="*/ 2357437 h 2366371"/>
                <a:gd name="connsiteX1677" fmla="*/ 117377 w 1830590"/>
                <a:gd name="connsiteY1677" fmla="*/ 2357437 h 2366371"/>
                <a:gd name="connsiteX1678" fmla="*/ 117377 w 1830590"/>
                <a:gd name="connsiteY1678" fmla="*/ 2259206 h 2366371"/>
                <a:gd name="connsiteX1679" fmla="*/ 215608 w 1830590"/>
                <a:gd name="connsiteY1679" fmla="*/ 2259206 h 2366371"/>
                <a:gd name="connsiteX1680" fmla="*/ 224542 w 1830590"/>
                <a:gd name="connsiteY1680" fmla="*/ 2259206 h 2366371"/>
                <a:gd name="connsiteX1681" fmla="*/ 322774 w 1830590"/>
                <a:gd name="connsiteY1681" fmla="*/ 2259206 h 2366371"/>
                <a:gd name="connsiteX1682" fmla="*/ 322774 w 1830590"/>
                <a:gd name="connsiteY1682" fmla="*/ 2357437 h 2366371"/>
                <a:gd name="connsiteX1683" fmla="*/ 224542 w 1830590"/>
                <a:gd name="connsiteY1683" fmla="*/ 2357437 h 2366371"/>
                <a:gd name="connsiteX1684" fmla="*/ 224542 w 1830590"/>
                <a:gd name="connsiteY1684" fmla="*/ 2259206 h 2366371"/>
                <a:gd name="connsiteX1685" fmla="*/ 331699 w 1830590"/>
                <a:gd name="connsiteY1685" fmla="*/ 2259206 h 2366371"/>
                <a:gd name="connsiteX1686" fmla="*/ 429930 w 1830590"/>
                <a:gd name="connsiteY1686" fmla="*/ 2259206 h 2366371"/>
                <a:gd name="connsiteX1687" fmla="*/ 429930 w 1830590"/>
                <a:gd name="connsiteY1687" fmla="*/ 2357437 h 2366371"/>
                <a:gd name="connsiteX1688" fmla="*/ 331699 w 1830590"/>
                <a:gd name="connsiteY1688" fmla="*/ 2357437 h 2366371"/>
                <a:gd name="connsiteX1689" fmla="*/ 331699 w 1830590"/>
                <a:gd name="connsiteY1689" fmla="*/ 2259206 h 2366371"/>
                <a:gd name="connsiteX1690" fmla="*/ 438855 w 1830590"/>
                <a:gd name="connsiteY1690" fmla="*/ 2259206 h 2366371"/>
                <a:gd name="connsiteX1691" fmla="*/ 537086 w 1830590"/>
                <a:gd name="connsiteY1691" fmla="*/ 2259206 h 2366371"/>
                <a:gd name="connsiteX1692" fmla="*/ 537086 w 1830590"/>
                <a:gd name="connsiteY1692" fmla="*/ 2357437 h 2366371"/>
                <a:gd name="connsiteX1693" fmla="*/ 438855 w 1830590"/>
                <a:gd name="connsiteY1693" fmla="*/ 2357437 h 2366371"/>
                <a:gd name="connsiteX1694" fmla="*/ 438855 w 1830590"/>
                <a:gd name="connsiteY1694" fmla="*/ 2259206 h 2366371"/>
                <a:gd name="connsiteX1695" fmla="*/ 546011 w 1830590"/>
                <a:gd name="connsiteY1695" fmla="*/ 2259206 h 2366371"/>
                <a:gd name="connsiteX1696" fmla="*/ 644243 w 1830590"/>
                <a:gd name="connsiteY1696" fmla="*/ 2259206 h 2366371"/>
                <a:gd name="connsiteX1697" fmla="*/ 644243 w 1830590"/>
                <a:gd name="connsiteY1697" fmla="*/ 2357437 h 2366371"/>
                <a:gd name="connsiteX1698" fmla="*/ 546011 w 1830590"/>
                <a:gd name="connsiteY1698" fmla="*/ 2357437 h 2366371"/>
                <a:gd name="connsiteX1699" fmla="*/ 546011 w 1830590"/>
                <a:gd name="connsiteY1699" fmla="*/ 2259206 h 2366371"/>
                <a:gd name="connsiteX1700" fmla="*/ 653167 w 1830590"/>
                <a:gd name="connsiteY1700" fmla="*/ 2259206 h 2366371"/>
                <a:gd name="connsiteX1701" fmla="*/ 751399 w 1830590"/>
                <a:gd name="connsiteY1701" fmla="*/ 2259206 h 2366371"/>
                <a:gd name="connsiteX1702" fmla="*/ 751399 w 1830590"/>
                <a:gd name="connsiteY1702" fmla="*/ 2357437 h 2366371"/>
                <a:gd name="connsiteX1703" fmla="*/ 653167 w 1830590"/>
                <a:gd name="connsiteY1703" fmla="*/ 2357437 h 2366371"/>
                <a:gd name="connsiteX1704" fmla="*/ 653167 w 1830590"/>
                <a:gd name="connsiteY1704" fmla="*/ 2259206 h 2366371"/>
                <a:gd name="connsiteX1705" fmla="*/ 760324 w 1830590"/>
                <a:gd name="connsiteY1705" fmla="*/ 2259206 h 2366371"/>
                <a:gd name="connsiteX1706" fmla="*/ 858555 w 1830590"/>
                <a:gd name="connsiteY1706" fmla="*/ 2259206 h 2366371"/>
                <a:gd name="connsiteX1707" fmla="*/ 858555 w 1830590"/>
                <a:gd name="connsiteY1707" fmla="*/ 2357437 h 2366371"/>
                <a:gd name="connsiteX1708" fmla="*/ 760324 w 1830590"/>
                <a:gd name="connsiteY1708" fmla="*/ 2357437 h 2366371"/>
                <a:gd name="connsiteX1709" fmla="*/ 760324 w 1830590"/>
                <a:gd name="connsiteY1709" fmla="*/ 2259206 h 2366371"/>
                <a:gd name="connsiteX1710" fmla="*/ 867480 w 1830590"/>
                <a:gd name="connsiteY1710" fmla="*/ 2259206 h 2366371"/>
                <a:gd name="connsiteX1711" fmla="*/ 965711 w 1830590"/>
                <a:gd name="connsiteY1711" fmla="*/ 2259206 h 2366371"/>
                <a:gd name="connsiteX1712" fmla="*/ 965711 w 1830590"/>
                <a:gd name="connsiteY1712" fmla="*/ 2357437 h 2366371"/>
                <a:gd name="connsiteX1713" fmla="*/ 867480 w 1830590"/>
                <a:gd name="connsiteY1713" fmla="*/ 2357437 h 2366371"/>
                <a:gd name="connsiteX1714" fmla="*/ 867480 w 1830590"/>
                <a:gd name="connsiteY1714" fmla="*/ 2259206 h 2366371"/>
                <a:gd name="connsiteX1715" fmla="*/ 974636 w 1830590"/>
                <a:gd name="connsiteY1715" fmla="*/ 2259206 h 2366371"/>
                <a:gd name="connsiteX1716" fmla="*/ 1072867 w 1830590"/>
                <a:gd name="connsiteY1716" fmla="*/ 2259206 h 2366371"/>
                <a:gd name="connsiteX1717" fmla="*/ 1072867 w 1830590"/>
                <a:gd name="connsiteY1717" fmla="*/ 2357437 h 2366371"/>
                <a:gd name="connsiteX1718" fmla="*/ 974636 w 1830590"/>
                <a:gd name="connsiteY1718" fmla="*/ 2357437 h 2366371"/>
                <a:gd name="connsiteX1719" fmla="*/ 974636 w 1830590"/>
                <a:gd name="connsiteY1719" fmla="*/ 2259206 h 2366371"/>
                <a:gd name="connsiteX1720" fmla="*/ 1081792 w 1830590"/>
                <a:gd name="connsiteY1720" fmla="*/ 2259206 h 2366371"/>
                <a:gd name="connsiteX1721" fmla="*/ 1180024 w 1830590"/>
                <a:gd name="connsiteY1721" fmla="*/ 2259206 h 2366371"/>
                <a:gd name="connsiteX1722" fmla="*/ 1180024 w 1830590"/>
                <a:gd name="connsiteY1722" fmla="*/ 2357437 h 2366371"/>
                <a:gd name="connsiteX1723" fmla="*/ 1081792 w 1830590"/>
                <a:gd name="connsiteY1723" fmla="*/ 2357437 h 2366371"/>
                <a:gd name="connsiteX1724" fmla="*/ 1081792 w 1830590"/>
                <a:gd name="connsiteY1724" fmla="*/ 2259206 h 2366371"/>
                <a:gd name="connsiteX1725" fmla="*/ 1188949 w 1830590"/>
                <a:gd name="connsiteY1725" fmla="*/ 2259206 h 2366371"/>
                <a:gd name="connsiteX1726" fmla="*/ 1287180 w 1830590"/>
                <a:gd name="connsiteY1726" fmla="*/ 2259206 h 2366371"/>
                <a:gd name="connsiteX1727" fmla="*/ 1287180 w 1830590"/>
                <a:gd name="connsiteY1727" fmla="*/ 2357437 h 2366371"/>
                <a:gd name="connsiteX1728" fmla="*/ 1188949 w 1830590"/>
                <a:gd name="connsiteY1728" fmla="*/ 2357437 h 2366371"/>
                <a:gd name="connsiteX1729" fmla="*/ 1188949 w 1830590"/>
                <a:gd name="connsiteY1729" fmla="*/ 2259206 h 2366371"/>
                <a:gd name="connsiteX1730" fmla="*/ 1296105 w 1830590"/>
                <a:gd name="connsiteY1730" fmla="*/ 2259206 h 2366371"/>
                <a:gd name="connsiteX1731" fmla="*/ 1394336 w 1830590"/>
                <a:gd name="connsiteY1731" fmla="*/ 2259206 h 2366371"/>
                <a:gd name="connsiteX1732" fmla="*/ 1394336 w 1830590"/>
                <a:gd name="connsiteY1732" fmla="*/ 2357437 h 2366371"/>
                <a:gd name="connsiteX1733" fmla="*/ 1296105 w 1830590"/>
                <a:gd name="connsiteY1733" fmla="*/ 2357437 h 2366371"/>
                <a:gd name="connsiteX1734" fmla="*/ 1296105 w 1830590"/>
                <a:gd name="connsiteY1734" fmla="*/ 2259206 h 2366371"/>
                <a:gd name="connsiteX1735" fmla="*/ 1403261 w 1830590"/>
                <a:gd name="connsiteY1735" fmla="*/ 2259206 h 2366371"/>
                <a:gd name="connsiteX1736" fmla="*/ 1501492 w 1830590"/>
                <a:gd name="connsiteY1736" fmla="*/ 2259206 h 2366371"/>
                <a:gd name="connsiteX1737" fmla="*/ 1501492 w 1830590"/>
                <a:gd name="connsiteY1737" fmla="*/ 2357437 h 2366371"/>
                <a:gd name="connsiteX1738" fmla="*/ 1403261 w 1830590"/>
                <a:gd name="connsiteY1738" fmla="*/ 2357437 h 2366371"/>
                <a:gd name="connsiteX1739" fmla="*/ 1403261 w 1830590"/>
                <a:gd name="connsiteY1739" fmla="*/ 2259206 h 2366371"/>
                <a:gd name="connsiteX1740" fmla="*/ 1510417 w 1830590"/>
                <a:gd name="connsiteY1740" fmla="*/ 2259206 h 2366371"/>
                <a:gd name="connsiteX1741" fmla="*/ 1608649 w 1830590"/>
                <a:gd name="connsiteY1741" fmla="*/ 2259206 h 2366371"/>
                <a:gd name="connsiteX1742" fmla="*/ 1608649 w 1830590"/>
                <a:gd name="connsiteY1742" fmla="*/ 2357437 h 2366371"/>
                <a:gd name="connsiteX1743" fmla="*/ 1510417 w 1830590"/>
                <a:gd name="connsiteY1743" fmla="*/ 2357437 h 2366371"/>
                <a:gd name="connsiteX1744" fmla="*/ 1510417 w 1830590"/>
                <a:gd name="connsiteY1744" fmla="*/ 2259206 h 2366371"/>
                <a:gd name="connsiteX1745" fmla="*/ 1617574 w 1830590"/>
                <a:gd name="connsiteY1745" fmla="*/ 2259206 h 2366371"/>
                <a:gd name="connsiteX1746" fmla="*/ 1715805 w 1830590"/>
                <a:gd name="connsiteY1746" fmla="*/ 2259206 h 2366371"/>
                <a:gd name="connsiteX1747" fmla="*/ 1715805 w 1830590"/>
                <a:gd name="connsiteY1747" fmla="*/ 2357437 h 2366371"/>
                <a:gd name="connsiteX1748" fmla="*/ 1617574 w 1830590"/>
                <a:gd name="connsiteY1748" fmla="*/ 2357437 h 2366371"/>
                <a:gd name="connsiteX1749" fmla="*/ 1617574 w 1830590"/>
                <a:gd name="connsiteY1749" fmla="*/ 2259206 h 2366371"/>
                <a:gd name="connsiteX1750" fmla="*/ 1617574 w 1830590"/>
                <a:gd name="connsiteY1750" fmla="*/ 2250281 h 2366371"/>
                <a:gd name="connsiteX1751" fmla="*/ 1617574 w 1830590"/>
                <a:gd name="connsiteY1751" fmla="*/ 2152050 h 2366371"/>
                <a:gd name="connsiteX1752" fmla="*/ 1715805 w 1830590"/>
                <a:gd name="connsiteY1752" fmla="*/ 2152050 h 2366371"/>
                <a:gd name="connsiteX1753" fmla="*/ 1715805 w 1830590"/>
                <a:gd name="connsiteY1753" fmla="*/ 2250281 h 2366371"/>
                <a:gd name="connsiteX1754" fmla="*/ 1617574 w 1830590"/>
                <a:gd name="connsiteY1754" fmla="*/ 2250281 h 2366371"/>
                <a:gd name="connsiteX1755" fmla="*/ 1724730 w 1830590"/>
                <a:gd name="connsiteY1755" fmla="*/ 2152050 h 2366371"/>
                <a:gd name="connsiteX1756" fmla="*/ 1821656 w 1830590"/>
                <a:gd name="connsiteY1756" fmla="*/ 2152050 h 2366371"/>
                <a:gd name="connsiteX1757" fmla="*/ 1821656 w 1830590"/>
                <a:gd name="connsiteY1757" fmla="*/ 2250281 h 2366371"/>
                <a:gd name="connsiteX1758" fmla="*/ 1724730 w 1830590"/>
                <a:gd name="connsiteY1758" fmla="*/ 2250281 h 2366371"/>
                <a:gd name="connsiteX1759" fmla="*/ 1724730 w 1830590"/>
                <a:gd name="connsiteY1759" fmla="*/ 2152050 h 2366371"/>
                <a:gd name="connsiteX1760" fmla="*/ 1724730 w 1830590"/>
                <a:gd name="connsiteY1760" fmla="*/ 2143125 h 2366371"/>
                <a:gd name="connsiteX1761" fmla="*/ 1724730 w 1830590"/>
                <a:gd name="connsiteY1761" fmla="*/ 2044894 h 2366371"/>
                <a:gd name="connsiteX1762" fmla="*/ 1821656 w 1830590"/>
                <a:gd name="connsiteY1762" fmla="*/ 2044894 h 2366371"/>
                <a:gd name="connsiteX1763" fmla="*/ 1821656 w 1830590"/>
                <a:gd name="connsiteY1763" fmla="*/ 2143125 h 2366371"/>
                <a:gd name="connsiteX1764" fmla="*/ 1724730 w 1830590"/>
                <a:gd name="connsiteY1764" fmla="*/ 2143125 h 2366371"/>
                <a:gd name="connsiteX1765" fmla="*/ 1821656 w 1830590"/>
                <a:gd name="connsiteY1765" fmla="*/ 2035969 h 2366371"/>
                <a:gd name="connsiteX1766" fmla="*/ 1724730 w 1830590"/>
                <a:gd name="connsiteY1766" fmla="*/ 2035969 h 2366371"/>
                <a:gd name="connsiteX1767" fmla="*/ 1724730 w 1830590"/>
                <a:gd name="connsiteY1767" fmla="*/ 1937737 h 2366371"/>
                <a:gd name="connsiteX1768" fmla="*/ 1821656 w 1830590"/>
                <a:gd name="connsiteY1768" fmla="*/ 1937737 h 2366371"/>
                <a:gd name="connsiteX1769" fmla="*/ 1821656 w 1830590"/>
                <a:gd name="connsiteY1769" fmla="*/ 2035969 h 2366371"/>
                <a:gd name="connsiteX1770" fmla="*/ 1724730 w 1830590"/>
                <a:gd name="connsiteY1770" fmla="*/ 1928812 h 2366371"/>
                <a:gd name="connsiteX1771" fmla="*/ 1724730 w 1830590"/>
                <a:gd name="connsiteY1771" fmla="*/ 1830581 h 2366371"/>
                <a:gd name="connsiteX1772" fmla="*/ 1821656 w 1830590"/>
                <a:gd name="connsiteY1772" fmla="*/ 1830581 h 2366371"/>
                <a:gd name="connsiteX1773" fmla="*/ 1821656 w 1830590"/>
                <a:gd name="connsiteY1773" fmla="*/ 1928812 h 2366371"/>
                <a:gd name="connsiteX1774" fmla="*/ 1724730 w 1830590"/>
                <a:gd name="connsiteY1774" fmla="*/ 1928812 h 2366371"/>
                <a:gd name="connsiteX1775" fmla="*/ 1821656 w 1830590"/>
                <a:gd name="connsiteY1775" fmla="*/ 1821656 h 2366371"/>
                <a:gd name="connsiteX1776" fmla="*/ 1724730 w 1830590"/>
                <a:gd name="connsiteY1776" fmla="*/ 1821656 h 2366371"/>
                <a:gd name="connsiteX1777" fmla="*/ 1724730 w 1830590"/>
                <a:gd name="connsiteY1777" fmla="*/ 1723425 h 2366371"/>
                <a:gd name="connsiteX1778" fmla="*/ 1821656 w 1830590"/>
                <a:gd name="connsiteY1778" fmla="*/ 1723425 h 2366371"/>
                <a:gd name="connsiteX1779" fmla="*/ 1821656 w 1830590"/>
                <a:gd name="connsiteY1779" fmla="*/ 1821656 h 2366371"/>
                <a:gd name="connsiteX1780" fmla="*/ 1724730 w 1830590"/>
                <a:gd name="connsiteY1780" fmla="*/ 1714500 h 2366371"/>
                <a:gd name="connsiteX1781" fmla="*/ 1724730 w 1830590"/>
                <a:gd name="connsiteY1781" fmla="*/ 1616269 h 2366371"/>
                <a:gd name="connsiteX1782" fmla="*/ 1821656 w 1830590"/>
                <a:gd name="connsiteY1782" fmla="*/ 1616269 h 2366371"/>
                <a:gd name="connsiteX1783" fmla="*/ 1821656 w 1830590"/>
                <a:gd name="connsiteY1783" fmla="*/ 1714500 h 2366371"/>
                <a:gd name="connsiteX1784" fmla="*/ 1724730 w 1830590"/>
                <a:gd name="connsiteY1784" fmla="*/ 1714500 h 2366371"/>
                <a:gd name="connsiteX1785" fmla="*/ 1821656 w 1830590"/>
                <a:gd name="connsiteY1785" fmla="*/ 1607344 h 2366371"/>
                <a:gd name="connsiteX1786" fmla="*/ 1724730 w 1830590"/>
                <a:gd name="connsiteY1786" fmla="*/ 1607344 h 2366371"/>
                <a:gd name="connsiteX1787" fmla="*/ 1724730 w 1830590"/>
                <a:gd name="connsiteY1787" fmla="*/ 1509112 h 2366371"/>
                <a:gd name="connsiteX1788" fmla="*/ 1821656 w 1830590"/>
                <a:gd name="connsiteY1788" fmla="*/ 1509112 h 2366371"/>
                <a:gd name="connsiteX1789" fmla="*/ 1821656 w 1830590"/>
                <a:gd name="connsiteY1789" fmla="*/ 1607344 h 2366371"/>
                <a:gd name="connsiteX1790" fmla="*/ 1724730 w 1830590"/>
                <a:gd name="connsiteY1790" fmla="*/ 1500187 h 2366371"/>
                <a:gd name="connsiteX1791" fmla="*/ 1724730 w 1830590"/>
                <a:gd name="connsiteY1791" fmla="*/ 1401956 h 2366371"/>
                <a:gd name="connsiteX1792" fmla="*/ 1821656 w 1830590"/>
                <a:gd name="connsiteY1792" fmla="*/ 1401956 h 2366371"/>
                <a:gd name="connsiteX1793" fmla="*/ 1821656 w 1830590"/>
                <a:gd name="connsiteY1793" fmla="*/ 1500187 h 2366371"/>
                <a:gd name="connsiteX1794" fmla="*/ 1724730 w 1830590"/>
                <a:gd name="connsiteY1794" fmla="*/ 1500187 h 2366371"/>
                <a:gd name="connsiteX1795" fmla="*/ 1821656 w 1830590"/>
                <a:gd name="connsiteY1795" fmla="*/ 1393031 h 2366371"/>
                <a:gd name="connsiteX1796" fmla="*/ 1724730 w 1830590"/>
                <a:gd name="connsiteY1796" fmla="*/ 1393031 h 2366371"/>
                <a:gd name="connsiteX1797" fmla="*/ 1724730 w 1830590"/>
                <a:gd name="connsiteY1797" fmla="*/ 1294800 h 2366371"/>
                <a:gd name="connsiteX1798" fmla="*/ 1821656 w 1830590"/>
                <a:gd name="connsiteY1798" fmla="*/ 1294800 h 2366371"/>
                <a:gd name="connsiteX1799" fmla="*/ 1821656 w 1830590"/>
                <a:gd name="connsiteY1799" fmla="*/ 1393031 h 2366371"/>
                <a:gd name="connsiteX1800" fmla="*/ 1724730 w 1830590"/>
                <a:gd name="connsiteY1800" fmla="*/ 1285875 h 2366371"/>
                <a:gd name="connsiteX1801" fmla="*/ 1724730 w 1830590"/>
                <a:gd name="connsiteY1801" fmla="*/ 1187644 h 2366371"/>
                <a:gd name="connsiteX1802" fmla="*/ 1821656 w 1830590"/>
                <a:gd name="connsiteY1802" fmla="*/ 1187644 h 2366371"/>
                <a:gd name="connsiteX1803" fmla="*/ 1821656 w 1830590"/>
                <a:gd name="connsiteY1803" fmla="*/ 1285875 h 2366371"/>
                <a:gd name="connsiteX1804" fmla="*/ 1724730 w 1830590"/>
                <a:gd name="connsiteY1804" fmla="*/ 1285875 h 2366371"/>
                <a:gd name="connsiteX1805" fmla="*/ 1821656 w 1830590"/>
                <a:gd name="connsiteY1805" fmla="*/ 1178719 h 2366371"/>
                <a:gd name="connsiteX1806" fmla="*/ 1724730 w 1830590"/>
                <a:gd name="connsiteY1806" fmla="*/ 1178719 h 2366371"/>
                <a:gd name="connsiteX1807" fmla="*/ 1724730 w 1830590"/>
                <a:gd name="connsiteY1807" fmla="*/ 1080487 h 2366371"/>
                <a:gd name="connsiteX1808" fmla="*/ 1821656 w 1830590"/>
                <a:gd name="connsiteY1808" fmla="*/ 1080487 h 2366371"/>
                <a:gd name="connsiteX1809" fmla="*/ 1821656 w 1830590"/>
                <a:gd name="connsiteY1809" fmla="*/ 1178719 h 2366371"/>
                <a:gd name="connsiteX1810" fmla="*/ 1724730 w 1830590"/>
                <a:gd name="connsiteY1810" fmla="*/ 1071562 h 2366371"/>
                <a:gd name="connsiteX1811" fmla="*/ 1724730 w 1830590"/>
                <a:gd name="connsiteY1811" fmla="*/ 973331 h 2366371"/>
                <a:gd name="connsiteX1812" fmla="*/ 1821656 w 1830590"/>
                <a:gd name="connsiteY1812" fmla="*/ 973331 h 2366371"/>
                <a:gd name="connsiteX1813" fmla="*/ 1821656 w 1830590"/>
                <a:gd name="connsiteY1813" fmla="*/ 1071562 h 2366371"/>
                <a:gd name="connsiteX1814" fmla="*/ 1724730 w 1830590"/>
                <a:gd name="connsiteY1814" fmla="*/ 1071562 h 2366371"/>
                <a:gd name="connsiteX1815" fmla="*/ 1821656 w 1830590"/>
                <a:gd name="connsiteY1815" fmla="*/ 964406 h 2366371"/>
                <a:gd name="connsiteX1816" fmla="*/ 1724730 w 1830590"/>
                <a:gd name="connsiteY1816" fmla="*/ 964406 h 2366371"/>
                <a:gd name="connsiteX1817" fmla="*/ 1724730 w 1830590"/>
                <a:gd name="connsiteY1817" fmla="*/ 866175 h 2366371"/>
                <a:gd name="connsiteX1818" fmla="*/ 1821656 w 1830590"/>
                <a:gd name="connsiteY1818" fmla="*/ 866175 h 2366371"/>
                <a:gd name="connsiteX1819" fmla="*/ 1821656 w 1830590"/>
                <a:gd name="connsiteY1819" fmla="*/ 964406 h 2366371"/>
                <a:gd name="connsiteX1820" fmla="*/ 1724730 w 1830590"/>
                <a:gd name="connsiteY1820" fmla="*/ 857250 h 2366371"/>
                <a:gd name="connsiteX1821" fmla="*/ 1724730 w 1830590"/>
                <a:gd name="connsiteY1821" fmla="*/ 759019 h 2366371"/>
                <a:gd name="connsiteX1822" fmla="*/ 1821656 w 1830590"/>
                <a:gd name="connsiteY1822" fmla="*/ 759019 h 2366371"/>
                <a:gd name="connsiteX1823" fmla="*/ 1821656 w 1830590"/>
                <a:gd name="connsiteY1823" fmla="*/ 857250 h 2366371"/>
                <a:gd name="connsiteX1824" fmla="*/ 1724730 w 1830590"/>
                <a:gd name="connsiteY1824" fmla="*/ 857250 h 2366371"/>
                <a:gd name="connsiteX1825" fmla="*/ 1821656 w 1830590"/>
                <a:gd name="connsiteY1825" fmla="*/ 750094 h 2366371"/>
                <a:gd name="connsiteX1826" fmla="*/ 1724730 w 1830590"/>
                <a:gd name="connsiteY1826" fmla="*/ 750094 h 2366371"/>
                <a:gd name="connsiteX1827" fmla="*/ 1724730 w 1830590"/>
                <a:gd name="connsiteY1827" fmla="*/ 651862 h 2366371"/>
                <a:gd name="connsiteX1828" fmla="*/ 1821656 w 1830590"/>
                <a:gd name="connsiteY1828" fmla="*/ 651862 h 2366371"/>
                <a:gd name="connsiteX1829" fmla="*/ 1821656 w 1830590"/>
                <a:gd name="connsiteY1829" fmla="*/ 750094 h 2366371"/>
                <a:gd name="connsiteX1830" fmla="*/ 1724730 w 1830590"/>
                <a:gd name="connsiteY1830" fmla="*/ 642938 h 2366371"/>
                <a:gd name="connsiteX1831" fmla="*/ 1724730 w 1830590"/>
                <a:gd name="connsiteY1831" fmla="*/ 544706 h 2366371"/>
                <a:gd name="connsiteX1832" fmla="*/ 1821656 w 1830590"/>
                <a:gd name="connsiteY1832" fmla="*/ 544706 h 2366371"/>
                <a:gd name="connsiteX1833" fmla="*/ 1821656 w 1830590"/>
                <a:gd name="connsiteY1833" fmla="*/ 642938 h 2366371"/>
                <a:gd name="connsiteX1834" fmla="*/ 1724730 w 1830590"/>
                <a:gd name="connsiteY1834" fmla="*/ 642938 h 2366371"/>
                <a:gd name="connsiteX1835" fmla="*/ 1821656 w 1830590"/>
                <a:gd name="connsiteY1835" fmla="*/ 535781 h 2366371"/>
                <a:gd name="connsiteX1836" fmla="*/ 1724730 w 1830590"/>
                <a:gd name="connsiteY1836" fmla="*/ 535781 h 2366371"/>
                <a:gd name="connsiteX1837" fmla="*/ 1724730 w 1830590"/>
                <a:gd name="connsiteY1837" fmla="*/ 437550 h 2366371"/>
                <a:gd name="connsiteX1838" fmla="*/ 1821656 w 1830590"/>
                <a:gd name="connsiteY1838" fmla="*/ 437550 h 2366371"/>
                <a:gd name="connsiteX1839" fmla="*/ 1821656 w 1830590"/>
                <a:gd name="connsiteY1839" fmla="*/ 535781 h 2366371"/>
                <a:gd name="connsiteX1840" fmla="*/ 1724730 w 1830590"/>
                <a:gd name="connsiteY1840" fmla="*/ 428625 h 2366371"/>
                <a:gd name="connsiteX1841" fmla="*/ 1724730 w 1830590"/>
                <a:gd name="connsiteY1841" fmla="*/ 330394 h 2366371"/>
                <a:gd name="connsiteX1842" fmla="*/ 1821656 w 1830590"/>
                <a:gd name="connsiteY1842" fmla="*/ 330394 h 2366371"/>
                <a:gd name="connsiteX1843" fmla="*/ 1821656 w 1830590"/>
                <a:gd name="connsiteY1843" fmla="*/ 428625 h 2366371"/>
                <a:gd name="connsiteX1844" fmla="*/ 1724730 w 1830590"/>
                <a:gd name="connsiteY1844" fmla="*/ 428625 h 2366371"/>
                <a:gd name="connsiteX1845" fmla="*/ 1821656 w 1830590"/>
                <a:gd name="connsiteY1845" fmla="*/ 321469 h 2366371"/>
                <a:gd name="connsiteX1846" fmla="*/ 1724730 w 1830590"/>
                <a:gd name="connsiteY1846" fmla="*/ 321469 h 2366371"/>
                <a:gd name="connsiteX1847" fmla="*/ 1724730 w 1830590"/>
                <a:gd name="connsiteY1847" fmla="*/ 223237 h 2366371"/>
                <a:gd name="connsiteX1848" fmla="*/ 1821656 w 1830590"/>
                <a:gd name="connsiteY1848" fmla="*/ 223237 h 2366371"/>
                <a:gd name="connsiteX1849" fmla="*/ 1821656 w 1830590"/>
                <a:gd name="connsiteY1849" fmla="*/ 321469 h 2366371"/>
                <a:gd name="connsiteX1850" fmla="*/ 1724730 w 1830590"/>
                <a:gd name="connsiteY1850" fmla="*/ 214313 h 2366371"/>
                <a:gd name="connsiteX1851" fmla="*/ 1724730 w 1830590"/>
                <a:gd name="connsiteY1851" fmla="*/ 116081 h 2366371"/>
                <a:gd name="connsiteX1852" fmla="*/ 1821656 w 1830590"/>
                <a:gd name="connsiteY1852" fmla="*/ 116081 h 2366371"/>
                <a:gd name="connsiteX1853" fmla="*/ 1821656 w 1830590"/>
                <a:gd name="connsiteY1853" fmla="*/ 214313 h 2366371"/>
                <a:gd name="connsiteX1854" fmla="*/ 1724730 w 1830590"/>
                <a:gd name="connsiteY1854" fmla="*/ 214313 h 2366371"/>
                <a:gd name="connsiteX1855" fmla="*/ 1821656 w 1830590"/>
                <a:gd name="connsiteY1855" fmla="*/ 107156 h 2366371"/>
                <a:gd name="connsiteX1856" fmla="*/ 1724730 w 1830590"/>
                <a:gd name="connsiteY1856" fmla="*/ 107156 h 2366371"/>
                <a:gd name="connsiteX1857" fmla="*/ 1724730 w 1830590"/>
                <a:gd name="connsiteY1857" fmla="*/ 8925 h 2366371"/>
                <a:gd name="connsiteX1858" fmla="*/ 1821656 w 1830590"/>
                <a:gd name="connsiteY1858" fmla="*/ 8925 h 2366371"/>
                <a:gd name="connsiteX1859" fmla="*/ 1821656 w 1830590"/>
                <a:gd name="connsiteY1859" fmla="*/ 107156 h 2366371"/>
                <a:gd name="connsiteX1860" fmla="*/ 108452 w 1830590"/>
                <a:gd name="connsiteY1860" fmla="*/ 8925 h 2366371"/>
                <a:gd name="connsiteX1861" fmla="*/ 108452 w 1830590"/>
                <a:gd name="connsiteY1861" fmla="*/ 107156 h 2366371"/>
                <a:gd name="connsiteX1862" fmla="*/ 8925 w 1830590"/>
                <a:gd name="connsiteY1862" fmla="*/ 107156 h 2366371"/>
                <a:gd name="connsiteX1863" fmla="*/ 8925 w 1830590"/>
                <a:gd name="connsiteY1863" fmla="*/ 8925 h 2366371"/>
                <a:gd name="connsiteX1864" fmla="*/ 108452 w 1830590"/>
                <a:gd name="connsiteY1864" fmla="*/ 8925 h 2366371"/>
                <a:gd name="connsiteX1865" fmla="*/ 8925 w 1830590"/>
                <a:gd name="connsiteY1865" fmla="*/ 2259206 h 2366371"/>
                <a:gd name="connsiteX1866" fmla="*/ 108452 w 1830590"/>
                <a:gd name="connsiteY1866" fmla="*/ 2259206 h 2366371"/>
                <a:gd name="connsiteX1867" fmla="*/ 108452 w 1830590"/>
                <a:gd name="connsiteY1867" fmla="*/ 2357437 h 2366371"/>
                <a:gd name="connsiteX1868" fmla="*/ 8925 w 1830590"/>
                <a:gd name="connsiteY1868" fmla="*/ 2357437 h 2366371"/>
                <a:gd name="connsiteX1869" fmla="*/ 8925 w 1830590"/>
                <a:gd name="connsiteY1869" fmla="*/ 2259206 h 2366371"/>
                <a:gd name="connsiteX1870" fmla="*/ 1724730 w 1830590"/>
                <a:gd name="connsiteY1870" fmla="*/ 2357437 h 2366371"/>
                <a:gd name="connsiteX1871" fmla="*/ 1724730 w 1830590"/>
                <a:gd name="connsiteY1871" fmla="*/ 2259206 h 2366371"/>
                <a:gd name="connsiteX1872" fmla="*/ 1821656 w 1830590"/>
                <a:gd name="connsiteY1872" fmla="*/ 2259206 h 2366371"/>
                <a:gd name="connsiteX1873" fmla="*/ 1821656 w 1830590"/>
                <a:gd name="connsiteY1873" fmla="*/ 2357437 h 2366371"/>
                <a:gd name="connsiteX1874" fmla="*/ 1724730 w 1830590"/>
                <a:gd name="connsiteY1874" fmla="*/ 2357437 h 236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</a:cxnLst>
              <a:rect l="l" t="t" r="r" b="b"/>
              <a:pathLst>
                <a:path w="1830590" h="2366371">
                  <a:moveTo>
                    <a:pt x="0" y="0"/>
                  </a:moveTo>
                  <a:lnTo>
                    <a:pt x="0" y="2366372"/>
                  </a:lnTo>
                  <a:lnTo>
                    <a:pt x="1830591" y="2366372"/>
                  </a:lnTo>
                  <a:lnTo>
                    <a:pt x="1830591" y="0"/>
                  </a:lnTo>
                  <a:lnTo>
                    <a:pt x="0" y="0"/>
                  </a:lnTo>
                  <a:close/>
                  <a:moveTo>
                    <a:pt x="867480" y="1500187"/>
                  </a:moveTo>
                  <a:lnTo>
                    <a:pt x="867480" y="1401956"/>
                  </a:lnTo>
                  <a:lnTo>
                    <a:pt x="965711" y="1401956"/>
                  </a:lnTo>
                  <a:lnTo>
                    <a:pt x="965711" y="1500187"/>
                  </a:lnTo>
                  <a:lnTo>
                    <a:pt x="867480" y="1500187"/>
                  </a:lnTo>
                  <a:close/>
                  <a:moveTo>
                    <a:pt x="965702" y="1509112"/>
                  </a:moveTo>
                  <a:lnTo>
                    <a:pt x="965702" y="1607344"/>
                  </a:lnTo>
                  <a:lnTo>
                    <a:pt x="867470" y="1607344"/>
                  </a:lnTo>
                  <a:lnTo>
                    <a:pt x="867470" y="1509112"/>
                  </a:lnTo>
                  <a:lnTo>
                    <a:pt x="965702" y="1509112"/>
                  </a:lnTo>
                  <a:close/>
                  <a:moveTo>
                    <a:pt x="965702" y="866175"/>
                  </a:moveTo>
                  <a:lnTo>
                    <a:pt x="965702" y="964406"/>
                  </a:lnTo>
                  <a:lnTo>
                    <a:pt x="867470" y="964406"/>
                  </a:lnTo>
                  <a:lnTo>
                    <a:pt x="867470" y="866175"/>
                  </a:lnTo>
                  <a:lnTo>
                    <a:pt x="965702" y="866175"/>
                  </a:lnTo>
                  <a:close/>
                  <a:moveTo>
                    <a:pt x="867480" y="857250"/>
                  </a:moveTo>
                  <a:lnTo>
                    <a:pt x="867480" y="759019"/>
                  </a:lnTo>
                  <a:lnTo>
                    <a:pt x="965711" y="759019"/>
                  </a:lnTo>
                  <a:lnTo>
                    <a:pt x="965711" y="857250"/>
                  </a:lnTo>
                  <a:lnTo>
                    <a:pt x="867480" y="857250"/>
                  </a:lnTo>
                  <a:close/>
                  <a:moveTo>
                    <a:pt x="867480" y="1285875"/>
                  </a:moveTo>
                  <a:lnTo>
                    <a:pt x="867480" y="1187644"/>
                  </a:lnTo>
                  <a:lnTo>
                    <a:pt x="965711" y="1187644"/>
                  </a:lnTo>
                  <a:lnTo>
                    <a:pt x="965711" y="1285875"/>
                  </a:lnTo>
                  <a:lnTo>
                    <a:pt x="867480" y="1285875"/>
                  </a:lnTo>
                  <a:close/>
                  <a:moveTo>
                    <a:pt x="965702" y="1294800"/>
                  </a:moveTo>
                  <a:lnTo>
                    <a:pt x="965702" y="1393031"/>
                  </a:lnTo>
                  <a:lnTo>
                    <a:pt x="867470" y="1393031"/>
                  </a:lnTo>
                  <a:lnTo>
                    <a:pt x="867470" y="1294800"/>
                  </a:lnTo>
                  <a:lnTo>
                    <a:pt x="965702" y="1294800"/>
                  </a:lnTo>
                  <a:close/>
                  <a:moveTo>
                    <a:pt x="867480" y="1178719"/>
                  </a:moveTo>
                  <a:lnTo>
                    <a:pt x="867480" y="1080487"/>
                  </a:lnTo>
                  <a:lnTo>
                    <a:pt x="965711" y="1080487"/>
                  </a:lnTo>
                  <a:lnTo>
                    <a:pt x="965711" y="1178719"/>
                  </a:lnTo>
                  <a:lnTo>
                    <a:pt x="867480" y="1178719"/>
                  </a:lnTo>
                  <a:close/>
                  <a:moveTo>
                    <a:pt x="867480" y="1071562"/>
                  </a:moveTo>
                  <a:lnTo>
                    <a:pt x="867480" y="973331"/>
                  </a:lnTo>
                  <a:lnTo>
                    <a:pt x="965711" y="973331"/>
                  </a:lnTo>
                  <a:lnTo>
                    <a:pt x="965711" y="1071562"/>
                  </a:lnTo>
                  <a:lnTo>
                    <a:pt x="867480" y="1071562"/>
                  </a:lnTo>
                  <a:close/>
                  <a:moveTo>
                    <a:pt x="858546" y="964406"/>
                  </a:moveTo>
                  <a:lnTo>
                    <a:pt x="760314" y="964406"/>
                  </a:lnTo>
                  <a:lnTo>
                    <a:pt x="760314" y="866175"/>
                  </a:lnTo>
                  <a:lnTo>
                    <a:pt x="858546" y="866175"/>
                  </a:lnTo>
                  <a:lnTo>
                    <a:pt x="858546" y="964406"/>
                  </a:lnTo>
                  <a:close/>
                  <a:moveTo>
                    <a:pt x="858546" y="973331"/>
                  </a:moveTo>
                  <a:lnTo>
                    <a:pt x="858546" y="1071562"/>
                  </a:lnTo>
                  <a:lnTo>
                    <a:pt x="760314" y="1071562"/>
                  </a:lnTo>
                  <a:lnTo>
                    <a:pt x="760314" y="973331"/>
                  </a:lnTo>
                  <a:lnTo>
                    <a:pt x="858546" y="973331"/>
                  </a:lnTo>
                  <a:close/>
                  <a:moveTo>
                    <a:pt x="858546" y="1080487"/>
                  </a:moveTo>
                  <a:lnTo>
                    <a:pt x="858546" y="1178719"/>
                  </a:lnTo>
                  <a:lnTo>
                    <a:pt x="760314" y="1178719"/>
                  </a:lnTo>
                  <a:lnTo>
                    <a:pt x="760314" y="1080487"/>
                  </a:lnTo>
                  <a:lnTo>
                    <a:pt x="858546" y="1080487"/>
                  </a:lnTo>
                  <a:close/>
                  <a:moveTo>
                    <a:pt x="858546" y="1187644"/>
                  </a:moveTo>
                  <a:lnTo>
                    <a:pt x="858546" y="1285875"/>
                  </a:lnTo>
                  <a:lnTo>
                    <a:pt x="760314" y="1285875"/>
                  </a:lnTo>
                  <a:lnTo>
                    <a:pt x="760314" y="1187644"/>
                  </a:lnTo>
                  <a:lnTo>
                    <a:pt x="858546" y="1187644"/>
                  </a:lnTo>
                  <a:close/>
                  <a:moveTo>
                    <a:pt x="858546" y="1294800"/>
                  </a:moveTo>
                  <a:lnTo>
                    <a:pt x="858546" y="1393031"/>
                  </a:lnTo>
                  <a:lnTo>
                    <a:pt x="760314" y="1393031"/>
                  </a:lnTo>
                  <a:lnTo>
                    <a:pt x="760314" y="1294800"/>
                  </a:lnTo>
                  <a:lnTo>
                    <a:pt x="858546" y="1294800"/>
                  </a:lnTo>
                  <a:close/>
                  <a:moveTo>
                    <a:pt x="858546" y="1401956"/>
                  </a:moveTo>
                  <a:lnTo>
                    <a:pt x="858546" y="1500187"/>
                  </a:lnTo>
                  <a:lnTo>
                    <a:pt x="760314" y="1500187"/>
                  </a:lnTo>
                  <a:lnTo>
                    <a:pt x="760314" y="1401956"/>
                  </a:lnTo>
                  <a:lnTo>
                    <a:pt x="858546" y="1401956"/>
                  </a:lnTo>
                  <a:close/>
                  <a:moveTo>
                    <a:pt x="974636" y="1401956"/>
                  </a:moveTo>
                  <a:lnTo>
                    <a:pt x="1072867" y="1401956"/>
                  </a:lnTo>
                  <a:lnTo>
                    <a:pt x="1072867" y="1500187"/>
                  </a:lnTo>
                  <a:lnTo>
                    <a:pt x="974636" y="1500187"/>
                  </a:lnTo>
                  <a:lnTo>
                    <a:pt x="974636" y="1401956"/>
                  </a:lnTo>
                  <a:close/>
                  <a:moveTo>
                    <a:pt x="974636" y="1393031"/>
                  </a:moveTo>
                  <a:lnTo>
                    <a:pt x="974636" y="1294800"/>
                  </a:lnTo>
                  <a:lnTo>
                    <a:pt x="1072867" y="1294800"/>
                  </a:lnTo>
                  <a:lnTo>
                    <a:pt x="1072867" y="1393031"/>
                  </a:lnTo>
                  <a:lnTo>
                    <a:pt x="974636" y="1393031"/>
                  </a:lnTo>
                  <a:close/>
                  <a:moveTo>
                    <a:pt x="974636" y="1285875"/>
                  </a:moveTo>
                  <a:lnTo>
                    <a:pt x="974636" y="1187644"/>
                  </a:lnTo>
                  <a:lnTo>
                    <a:pt x="1072867" y="1187644"/>
                  </a:lnTo>
                  <a:lnTo>
                    <a:pt x="1072867" y="1285875"/>
                  </a:lnTo>
                  <a:lnTo>
                    <a:pt x="974636" y="1285875"/>
                  </a:lnTo>
                  <a:close/>
                  <a:moveTo>
                    <a:pt x="974636" y="1178719"/>
                  </a:moveTo>
                  <a:lnTo>
                    <a:pt x="974636" y="1080487"/>
                  </a:lnTo>
                  <a:lnTo>
                    <a:pt x="1072867" y="1080487"/>
                  </a:lnTo>
                  <a:lnTo>
                    <a:pt x="1072867" y="1178719"/>
                  </a:lnTo>
                  <a:lnTo>
                    <a:pt x="974636" y="1178719"/>
                  </a:lnTo>
                  <a:close/>
                  <a:moveTo>
                    <a:pt x="974636" y="1071562"/>
                  </a:moveTo>
                  <a:lnTo>
                    <a:pt x="974636" y="973331"/>
                  </a:lnTo>
                  <a:lnTo>
                    <a:pt x="1072867" y="973331"/>
                  </a:lnTo>
                  <a:lnTo>
                    <a:pt x="1072867" y="1071562"/>
                  </a:lnTo>
                  <a:lnTo>
                    <a:pt x="974636" y="1071562"/>
                  </a:lnTo>
                  <a:close/>
                  <a:moveTo>
                    <a:pt x="974636" y="964406"/>
                  </a:moveTo>
                  <a:lnTo>
                    <a:pt x="974636" y="866175"/>
                  </a:lnTo>
                  <a:lnTo>
                    <a:pt x="1072867" y="866175"/>
                  </a:lnTo>
                  <a:lnTo>
                    <a:pt x="1072867" y="964406"/>
                  </a:lnTo>
                  <a:lnTo>
                    <a:pt x="974636" y="964406"/>
                  </a:lnTo>
                  <a:close/>
                  <a:moveTo>
                    <a:pt x="974636" y="857250"/>
                  </a:moveTo>
                  <a:lnTo>
                    <a:pt x="974636" y="759019"/>
                  </a:lnTo>
                  <a:lnTo>
                    <a:pt x="1072867" y="759019"/>
                  </a:lnTo>
                  <a:lnTo>
                    <a:pt x="1072867" y="857250"/>
                  </a:lnTo>
                  <a:lnTo>
                    <a:pt x="974636" y="857250"/>
                  </a:lnTo>
                  <a:close/>
                  <a:moveTo>
                    <a:pt x="974636" y="750094"/>
                  </a:moveTo>
                  <a:lnTo>
                    <a:pt x="974636" y="651862"/>
                  </a:lnTo>
                  <a:lnTo>
                    <a:pt x="1072867" y="651862"/>
                  </a:lnTo>
                  <a:lnTo>
                    <a:pt x="1072867" y="750094"/>
                  </a:lnTo>
                  <a:lnTo>
                    <a:pt x="974636" y="750094"/>
                  </a:lnTo>
                  <a:close/>
                  <a:moveTo>
                    <a:pt x="965702" y="750094"/>
                  </a:moveTo>
                  <a:lnTo>
                    <a:pt x="867470" y="750094"/>
                  </a:lnTo>
                  <a:lnTo>
                    <a:pt x="867470" y="651862"/>
                  </a:lnTo>
                  <a:lnTo>
                    <a:pt x="965702" y="651862"/>
                  </a:lnTo>
                  <a:lnTo>
                    <a:pt x="965702" y="750094"/>
                  </a:lnTo>
                  <a:close/>
                  <a:moveTo>
                    <a:pt x="858546" y="750094"/>
                  </a:moveTo>
                  <a:lnTo>
                    <a:pt x="760314" y="750094"/>
                  </a:lnTo>
                  <a:lnTo>
                    <a:pt x="760314" y="651862"/>
                  </a:lnTo>
                  <a:lnTo>
                    <a:pt x="858546" y="651862"/>
                  </a:lnTo>
                  <a:lnTo>
                    <a:pt x="858546" y="750094"/>
                  </a:lnTo>
                  <a:close/>
                  <a:moveTo>
                    <a:pt x="858546" y="759019"/>
                  </a:moveTo>
                  <a:lnTo>
                    <a:pt x="858546" y="857250"/>
                  </a:lnTo>
                  <a:lnTo>
                    <a:pt x="760314" y="857250"/>
                  </a:lnTo>
                  <a:lnTo>
                    <a:pt x="760314" y="759019"/>
                  </a:lnTo>
                  <a:lnTo>
                    <a:pt x="858546" y="759019"/>
                  </a:lnTo>
                  <a:close/>
                  <a:moveTo>
                    <a:pt x="751389" y="857250"/>
                  </a:moveTo>
                  <a:lnTo>
                    <a:pt x="653158" y="857250"/>
                  </a:lnTo>
                  <a:lnTo>
                    <a:pt x="653158" y="759019"/>
                  </a:lnTo>
                  <a:lnTo>
                    <a:pt x="751389" y="759019"/>
                  </a:lnTo>
                  <a:lnTo>
                    <a:pt x="751389" y="857250"/>
                  </a:lnTo>
                  <a:close/>
                  <a:moveTo>
                    <a:pt x="751389" y="866175"/>
                  </a:moveTo>
                  <a:lnTo>
                    <a:pt x="751389" y="964406"/>
                  </a:lnTo>
                  <a:lnTo>
                    <a:pt x="653158" y="964406"/>
                  </a:lnTo>
                  <a:lnTo>
                    <a:pt x="653158" y="866175"/>
                  </a:lnTo>
                  <a:lnTo>
                    <a:pt x="751389" y="866175"/>
                  </a:lnTo>
                  <a:close/>
                  <a:moveTo>
                    <a:pt x="751389" y="973331"/>
                  </a:moveTo>
                  <a:lnTo>
                    <a:pt x="751389" y="1071562"/>
                  </a:lnTo>
                  <a:lnTo>
                    <a:pt x="653158" y="1071562"/>
                  </a:lnTo>
                  <a:lnTo>
                    <a:pt x="653158" y="973331"/>
                  </a:lnTo>
                  <a:lnTo>
                    <a:pt x="751389" y="973331"/>
                  </a:lnTo>
                  <a:close/>
                  <a:moveTo>
                    <a:pt x="751389" y="1080487"/>
                  </a:moveTo>
                  <a:lnTo>
                    <a:pt x="751389" y="1178719"/>
                  </a:lnTo>
                  <a:lnTo>
                    <a:pt x="653158" y="1178719"/>
                  </a:lnTo>
                  <a:lnTo>
                    <a:pt x="653158" y="1080487"/>
                  </a:lnTo>
                  <a:lnTo>
                    <a:pt x="751389" y="1080487"/>
                  </a:lnTo>
                  <a:close/>
                  <a:moveTo>
                    <a:pt x="751389" y="1187644"/>
                  </a:moveTo>
                  <a:lnTo>
                    <a:pt x="751389" y="1285875"/>
                  </a:lnTo>
                  <a:lnTo>
                    <a:pt x="653158" y="1285875"/>
                  </a:lnTo>
                  <a:lnTo>
                    <a:pt x="653158" y="1187644"/>
                  </a:lnTo>
                  <a:lnTo>
                    <a:pt x="751389" y="1187644"/>
                  </a:lnTo>
                  <a:close/>
                  <a:moveTo>
                    <a:pt x="751389" y="1294800"/>
                  </a:moveTo>
                  <a:lnTo>
                    <a:pt x="751389" y="1393031"/>
                  </a:lnTo>
                  <a:lnTo>
                    <a:pt x="653158" y="1393031"/>
                  </a:lnTo>
                  <a:lnTo>
                    <a:pt x="653158" y="1294800"/>
                  </a:lnTo>
                  <a:lnTo>
                    <a:pt x="751389" y="1294800"/>
                  </a:lnTo>
                  <a:close/>
                  <a:moveTo>
                    <a:pt x="751389" y="1401956"/>
                  </a:moveTo>
                  <a:lnTo>
                    <a:pt x="751389" y="1500187"/>
                  </a:lnTo>
                  <a:lnTo>
                    <a:pt x="653158" y="1500187"/>
                  </a:lnTo>
                  <a:lnTo>
                    <a:pt x="653158" y="1401956"/>
                  </a:lnTo>
                  <a:lnTo>
                    <a:pt x="751389" y="1401956"/>
                  </a:lnTo>
                  <a:close/>
                  <a:moveTo>
                    <a:pt x="751389" y="1509112"/>
                  </a:moveTo>
                  <a:lnTo>
                    <a:pt x="751389" y="1607344"/>
                  </a:lnTo>
                  <a:lnTo>
                    <a:pt x="653158" y="1607344"/>
                  </a:lnTo>
                  <a:lnTo>
                    <a:pt x="653158" y="1509112"/>
                  </a:lnTo>
                  <a:lnTo>
                    <a:pt x="751389" y="1509112"/>
                  </a:lnTo>
                  <a:close/>
                  <a:moveTo>
                    <a:pt x="760324" y="1509112"/>
                  </a:moveTo>
                  <a:lnTo>
                    <a:pt x="858555" y="1509112"/>
                  </a:lnTo>
                  <a:lnTo>
                    <a:pt x="858555" y="1607344"/>
                  </a:lnTo>
                  <a:lnTo>
                    <a:pt x="760324" y="1607344"/>
                  </a:lnTo>
                  <a:lnTo>
                    <a:pt x="760324" y="1509112"/>
                  </a:lnTo>
                  <a:close/>
                  <a:moveTo>
                    <a:pt x="858546" y="1616269"/>
                  </a:moveTo>
                  <a:lnTo>
                    <a:pt x="858546" y="1714500"/>
                  </a:lnTo>
                  <a:lnTo>
                    <a:pt x="760314" y="1714500"/>
                  </a:lnTo>
                  <a:lnTo>
                    <a:pt x="760314" y="1616269"/>
                  </a:lnTo>
                  <a:lnTo>
                    <a:pt x="858546" y="1616269"/>
                  </a:lnTo>
                  <a:close/>
                  <a:moveTo>
                    <a:pt x="867480" y="1616269"/>
                  </a:moveTo>
                  <a:lnTo>
                    <a:pt x="965711" y="1616269"/>
                  </a:lnTo>
                  <a:lnTo>
                    <a:pt x="965711" y="1714500"/>
                  </a:lnTo>
                  <a:lnTo>
                    <a:pt x="867480" y="1714500"/>
                  </a:lnTo>
                  <a:lnTo>
                    <a:pt x="867480" y="1616269"/>
                  </a:lnTo>
                  <a:close/>
                  <a:moveTo>
                    <a:pt x="974636" y="1616269"/>
                  </a:moveTo>
                  <a:lnTo>
                    <a:pt x="1072867" y="1616269"/>
                  </a:lnTo>
                  <a:lnTo>
                    <a:pt x="1072867" y="1714500"/>
                  </a:lnTo>
                  <a:lnTo>
                    <a:pt x="974636" y="1714500"/>
                  </a:lnTo>
                  <a:lnTo>
                    <a:pt x="974636" y="1616269"/>
                  </a:lnTo>
                  <a:close/>
                  <a:moveTo>
                    <a:pt x="974636" y="1607344"/>
                  </a:moveTo>
                  <a:lnTo>
                    <a:pt x="974636" y="1509112"/>
                  </a:lnTo>
                  <a:lnTo>
                    <a:pt x="1072867" y="1509112"/>
                  </a:lnTo>
                  <a:lnTo>
                    <a:pt x="1072867" y="1607344"/>
                  </a:lnTo>
                  <a:lnTo>
                    <a:pt x="974636" y="1607344"/>
                  </a:lnTo>
                  <a:close/>
                  <a:moveTo>
                    <a:pt x="1081792" y="1509112"/>
                  </a:moveTo>
                  <a:lnTo>
                    <a:pt x="1180024" y="1509112"/>
                  </a:lnTo>
                  <a:lnTo>
                    <a:pt x="1180024" y="1607344"/>
                  </a:lnTo>
                  <a:lnTo>
                    <a:pt x="1081792" y="1607344"/>
                  </a:lnTo>
                  <a:lnTo>
                    <a:pt x="1081792" y="1509112"/>
                  </a:lnTo>
                  <a:close/>
                  <a:moveTo>
                    <a:pt x="1081792" y="1500187"/>
                  </a:moveTo>
                  <a:lnTo>
                    <a:pt x="1081792" y="1401956"/>
                  </a:lnTo>
                  <a:lnTo>
                    <a:pt x="1180024" y="1401956"/>
                  </a:lnTo>
                  <a:lnTo>
                    <a:pt x="1180024" y="1500187"/>
                  </a:lnTo>
                  <a:lnTo>
                    <a:pt x="1081792" y="1500187"/>
                  </a:lnTo>
                  <a:close/>
                  <a:moveTo>
                    <a:pt x="1081792" y="1393031"/>
                  </a:moveTo>
                  <a:lnTo>
                    <a:pt x="1081792" y="1294800"/>
                  </a:lnTo>
                  <a:lnTo>
                    <a:pt x="1180024" y="1294800"/>
                  </a:lnTo>
                  <a:lnTo>
                    <a:pt x="1180024" y="1393031"/>
                  </a:lnTo>
                  <a:lnTo>
                    <a:pt x="1081792" y="1393031"/>
                  </a:lnTo>
                  <a:close/>
                  <a:moveTo>
                    <a:pt x="1081792" y="1285875"/>
                  </a:moveTo>
                  <a:lnTo>
                    <a:pt x="1081792" y="1187644"/>
                  </a:lnTo>
                  <a:lnTo>
                    <a:pt x="1180024" y="1187644"/>
                  </a:lnTo>
                  <a:lnTo>
                    <a:pt x="1180024" y="1285875"/>
                  </a:lnTo>
                  <a:lnTo>
                    <a:pt x="1081792" y="1285875"/>
                  </a:lnTo>
                  <a:close/>
                  <a:moveTo>
                    <a:pt x="1081792" y="1178719"/>
                  </a:moveTo>
                  <a:lnTo>
                    <a:pt x="1081792" y="1080487"/>
                  </a:lnTo>
                  <a:lnTo>
                    <a:pt x="1180024" y="1080487"/>
                  </a:lnTo>
                  <a:lnTo>
                    <a:pt x="1180024" y="1178719"/>
                  </a:lnTo>
                  <a:lnTo>
                    <a:pt x="1081792" y="1178719"/>
                  </a:lnTo>
                  <a:close/>
                  <a:moveTo>
                    <a:pt x="1081792" y="1071562"/>
                  </a:moveTo>
                  <a:lnTo>
                    <a:pt x="1081792" y="973331"/>
                  </a:lnTo>
                  <a:lnTo>
                    <a:pt x="1180024" y="973331"/>
                  </a:lnTo>
                  <a:lnTo>
                    <a:pt x="1180024" y="1071562"/>
                  </a:lnTo>
                  <a:lnTo>
                    <a:pt x="1081792" y="1071562"/>
                  </a:lnTo>
                  <a:close/>
                  <a:moveTo>
                    <a:pt x="1081792" y="964406"/>
                  </a:moveTo>
                  <a:lnTo>
                    <a:pt x="1081792" y="866175"/>
                  </a:lnTo>
                  <a:lnTo>
                    <a:pt x="1180024" y="866175"/>
                  </a:lnTo>
                  <a:lnTo>
                    <a:pt x="1180024" y="964406"/>
                  </a:lnTo>
                  <a:lnTo>
                    <a:pt x="1081792" y="964406"/>
                  </a:lnTo>
                  <a:close/>
                  <a:moveTo>
                    <a:pt x="1081792" y="857250"/>
                  </a:moveTo>
                  <a:lnTo>
                    <a:pt x="1081792" y="759019"/>
                  </a:lnTo>
                  <a:lnTo>
                    <a:pt x="1180024" y="759019"/>
                  </a:lnTo>
                  <a:lnTo>
                    <a:pt x="1180024" y="857250"/>
                  </a:lnTo>
                  <a:lnTo>
                    <a:pt x="1081792" y="857250"/>
                  </a:lnTo>
                  <a:close/>
                  <a:moveTo>
                    <a:pt x="1081792" y="750094"/>
                  </a:moveTo>
                  <a:lnTo>
                    <a:pt x="1081792" y="651862"/>
                  </a:lnTo>
                  <a:lnTo>
                    <a:pt x="1180024" y="651862"/>
                  </a:lnTo>
                  <a:lnTo>
                    <a:pt x="1180024" y="750094"/>
                  </a:lnTo>
                  <a:lnTo>
                    <a:pt x="1081792" y="750094"/>
                  </a:lnTo>
                  <a:close/>
                  <a:moveTo>
                    <a:pt x="1081792" y="642938"/>
                  </a:moveTo>
                  <a:lnTo>
                    <a:pt x="1081792" y="544706"/>
                  </a:lnTo>
                  <a:lnTo>
                    <a:pt x="1180024" y="544706"/>
                  </a:lnTo>
                  <a:lnTo>
                    <a:pt x="1180024" y="642938"/>
                  </a:lnTo>
                  <a:lnTo>
                    <a:pt x="1081792" y="642938"/>
                  </a:lnTo>
                  <a:close/>
                  <a:moveTo>
                    <a:pt x="1072858" y="642938"/>
                  </a:moveTo>
                  <a:lnTo>
                    <a:pt x="974627" y="642938"/>
                  </a:lnTo>
                  <a:lnTo>
                    <a:pt x="974627" y="544706"/>
                  </a:lnTo>
                  <a:lnTo>
                    <a:pt x="1072858" y="544706"/>
                  </a:lnTo>
                  <a:lnTo>
                    <a:pt x="1072858" y="642938"/>
                  </a:lnTo>
                  <a:close/>
                  <a:moveTo>
                    <a:pt x="965702" y="642938"/>
                  </a:moveTo>
                  <a:lnTo>
                    <a:pt x="867470" y="642938"/>
                  </a:lnTo>
                  <a:lnTo>
                    <a:pt x="867470" y="544706"/>
                  </a:lnTo>
                  <a:lnTo>
                    <a:pt x="965702" y="544706"/>
                  </a:lnTo>
                  <a:lnTo>
                    <a:pt x="965702" y="642938"/>
                  </a:lnTo>
                  <a:close/>
                  <a:moveTo>
                    <a:pt x="858546" y="642938"/>
                  </a:moveTo>
                  <a:lnTo>
                    <a:pt x="760314" y="642938"/>
                  </a:lnTo>
                  <a:lnTo>
                    <a:pt x="760314" y="544706"/>
                  </a:lnTo>
                  <a:lnTo>
                    <a:pt x="858546" y="544706"/>
                  </a:lnTo>
                  <a:lnTo>
                    <a:pt x="858546" y="642938"/>
                  </a:lnTo>
                  <a:close/>
                  <a:moveTo>
                    <a:pt x="751389" y="642938"/>
                  </a:moveTo>
                  <a:lnTo>
                    <a:pt x="653158" y="642938"/>
                  </a:lnTo>
                  <a:lnTo>
                    <a:pt x="653158" y="544706"/>
                  </a:lnTo>
                  <a:lnTo>
                    <a:pt x="751389" y="544706"/>
                  </a:lnTo>
                  <a:lnTo>
                    <a:pt x="751389" y="642938"/>
                  </a:lnTo>
                  <a:close/>
                  <a:moveTo>
                    <a:pt x="751389" y="651862"/>
                  </a:moveTo>
                  <a:lnTo>
                    <a:pt x="751389" y="750094"/>
                  </a:lnTo>
                  <a:lnTo>
                    <a:pt x="653158" y="750094"/>
                  </a:lnTo>
                  <a:lnTo>
                    <a:pt x="653158" y="651862"/>
                  </a:lnTo>
                  <a:lnTo>
                    <a:pt x="751389" y="651862"/>
                  </a:lnTo>
                  <a:close/>
                  <a:moveTo>
                    <a:pt x="644233" y="750094"/>
                  </a:moveTo>
                  <a:lnTo>
                    <a:pt x="546002" y="750094"/>
                  </a:lnTo>
                  <a:lnTo>
                    <a:pt x="546002" y="651862"/>
                  </a:lnTo>
                  <a:lnTo>
                    <a:pt x="644233" y="651862"/>
                  </a:lnTo>
                  <a:lnTo>
                    <a:pt x="644233" y="750094"/>
                  </a:lnTo>
                  <a:close/>
                  <a:moveTo>
                    <a:pt x="644233" y="759019"/>
                  </a:moveTo>
                  <a:lnTo>
                    <a:pt x="644233" y="857250"/>
                  </a:lnTo>
                  <a:lnTo>
                    <a:pt x="546002" y="857250"/>
                  </a:lnTo>
                  <a:lnTo>
                    <a:pt x="546002" y="759019"/>
                  </a:lnTo>
                  <a:lnTo>
                    <a:pt x="644233" y="759019"/>
                  </a:lnTo>
                  <a:close/>
                  <a:moveTo>
                    <a:pt x="644233" y="866175"/>
                  </a:moveTo>
                  <a:lnTo>
                    <a:pt x="644233" y="964406"/>
                  </a:lnTo>
                  <a:lnTo>
                    <a:pt x="546002" y="964406"/>
                  </a:lnTo>
                  <a:lnTo>
                    <a:pt x="546002" y="866175"/>
                  </a:lnTo>
                  <a:lnTo>
                    <a:pt x="644233" y="866175"/>
                  </a:lnTo>
                  <a:close/>
                  <a:moveTo>
                    <a:pt x="644233" y="973331"/>
                  </a:moveTo>
                  <a:lnTo>
                    <a:pt x="644233" y="1071562"/>
                  </a:lnTo>
                  <a:lnTo>
                    <a:pt x="546002" y="1071562"/>
                  </a:lnTo>
                  <a:lnTo>
                    <a:pt x="546002" y="973331"/>
                  </a:lnTo>
                  <a:lnTo>
                    <a:pt x="644233" y="973331"/>
                  </a:lnTo>
                  <a:close/>
                  <a:moveTo>
                    <a:pt x="644233" y="1080487"/>
                  </a:moveTo>
                  <a:lnTo>
                    <a:pt x="644233" y="1178719"/>
                  </a:lnTo>
                  <a:lnTo>
                    <a:pt x="546002" y="1178719"/>
                  </a:lnTo>
                  <a:lnTo>
                    <a:pt x="546002" y="1080487"/>
                  </a:lnTo>
                  <a:lnTo>
                    <a:pt x="644233" y="1080487"/>
                  </a:lnTo>
                  <a:close/>
                  <a:moveTo>
                    <a:pt x="644233" y="1187644"/>
                  </a:moveTo>
                  <a:lnTo>
                    <a:pt x="644233" y="1285875"/>
                  </a:lnTo>
                  <a:lnTo>
                    <a:pt x="546002" y="1285875"/>
                  </a:lnTo>
                  <a:lnTo>
                    <a:pt x="546002" y="1187644"/>
                  </a:lnTo>
                  <a:lnTo>
                    <a:pt x="644233" y="1187644"/>
                  </a:lnTo>
                  <a:close/>
                  <a:moveTo>
                    <a:pt x="644233" y="1294800"/>
                  </a:moveTo>
                  <a:lnTo>
                    <a:pt x="644233" y="1393031"/>
                  </a:lnTo>
                  <a:lnTo>
                    <a:pt x="546002" y="1393031"/>
                  </a:lnTo>
                  <a:lnTo>
                    <a:pt x="546002" y="1294800"/>
                  </a:lnTo>
                  <a:lnTo>
                    <a:pt x="644233" y="1294800"/>
                  </a:lnTo>
                  <a:close/>
                  <a:moveTo>
                    <a:pt x="644233" y="1401956"/>
                  </a:moveTo>
                  <a:lnTo>
                    <a:pt x="644233" y="1500187"/>
                  </a:lnTo>
                  <a:lnTo>
                    <a:pt x="546002" y="1500187"/>
                  </a:lnTo>
                  <a:lnTo>
                    <a:pt x="546002" y="1401956"/>
                  </a:lnTo>
                  <a:lnTo>
                    <a:pt x="644233" y="1401956"/>
                  </a:lnTo>
                  <a:close/>
                  <a:moveTo>
                    <a:pt x="644233" y="1509112"/>
                  </a:moveTo>
                  <a:lnTo>
                    <a:pt x="644233" y="1607344"/>
                  </a:lnTo>
                  <a:lnTo>
                    <a:pt x="546002" y="1607344"/>
                  </a:lnTo>
                  <a:lnTo>
                    <a:pt x="546002" y="1509112"/>
                  </a:lnTo>
                  <a:lnTo>
                    <a:pt x="644233" y="1509112"/>
                  </a:lnTo>
                  <a:close/>
                  <a:moveTo>
                    <a:pt x="644233" y="1616269"/>
                  </a:moveTo>
                  <a:lnTo>
                    <a:pt x="644233" y="1714500"/>
                  </a:lnTo>
                  <a:lnTo>
                    <a:pt x="546002" y="1714500"/>
                  </a:lnTo>
                  <a:lnTo>
                    <a:pt x="546002" y="1616269"/>
                  </a:lnTo>
                  <a:lnTo>
                    <a:pt x="644233" y="1616269"/>
                  </a:lnTo>
                  <a:close/>
                  <a:moveTo>
                    <a:pt x="653167" y="1616269"/>
                  </a:moveTo>
                  <a:lnTo>
                    <a:pt x="751399" y="1616269"/>
                  </a:lnTo>
                  <a:lnTo>
                    <a:pt x="751399" y="1714500"/>
                  </a:lnTo>
                  <a:lnTo>
                    <a:pt x="653167" y="1714500"/>
                  </a:lnTo>
                  <a:lnTo>
                    <a:pt x="653167" y="1616269"/>
                  </a:lnTo>
                  <a:close/>
                  <a:moveTo>
                    <a:pt x="751389" y="1723425"/>
                  </a:moveTo>
                  <a:lnTo>
                    <a:pt x="751389" y="1821656"/>
                  </a:lnTo>
                  <a:lnTo>
                    <a:pt x="653158" y="1821656"/>
                  </a:lnTo>
                  <a:lnTo>
                    <a:pt x="653158" y="1723425"/>
                  </a:lnTo>
                  <a:lnTo>
                    <a:pt x="751389" y="1723425"/>
                  </a:lnTo>
                  <a:close/>
                  <a:moveTo>
                    <a:pt x="760324" y="1723425"/>
                  </a:moveTo>
                  <a:lnTo>
                    <a:pt x="858555" y="1723425"/>
                  </a:lnTo>
                  <a:lnTo>
                    <a:pt x="858555" y="1821656"/>
                  </a:lnTo>
                  <a:lnTo>
                    <a:pt x="760324" y="1821656"/>
                  </a:lnTo>
                  <a:lnTo>
                    <a:pt x="760324" y="1723425"/>
                  </a:lnTo>
                  <a:close/>
                  <a:moveTo>
                    <a:pt x="867480" y="1723425"/>
                  </a:moveTo>
                  <a:lnTo>
                    <a:pt x="965711" y="1723425"/>
                  </a:lnTo>
                  <a:lnTo>
                    <a:pt x="965711" y="1821656"/>
                  </a:lnTo>
                  <a:lnTo>
                    <a:pt x="867480" y="1821656"/>
                  </a:lnTo>
                  <a:lnTo>
                    <a:pt x="867480" y="1723425"/>
                  </a:lnTo>
                  <a:close/>
                  <a:moveTo>
                    <a:pt x="974636" y="1723425"/>
                  </a:moveTo>
                  <a:lnTo>
                    <a:pt x="1072867" y="1723425"/>
                  </a:lnTo>
                  <a:lnTo>
                    <a:pt x="1072867" y="1821656"/>
                  </a:lnTo>
                  <a:lnTo>
                    <a:pt x="974636" y="1821656"/>
                  </a:lnTo>
                  <a:lnTo>
                    <a:pt x="974636" y="1723425"/>
                  </a:lnTo>
                  <a:close/>
                  <a:moveTo>
                    <a:pt x="1081792" y="1723425"/>
                  </a:moveTo>
                  <a:lnTo>
                    <a:pt x="1180024" y="1723425"/>
                  </a:lnTo>
                  <a:lnTo>
                    <a:pt x="1180024" y="1821656"/>
                  </a:lnTo>
                  <a:lnTo>
                    <a:pt x="1081792" y="1821656"/>
                  </a:lnTo>
                  <a:lnTo>
                    <a:pt x="1081792" y="1723425"/>
                  </a:lnTo>
                  <a:close/>
                  <a:moveTo>
                    <a:pt x="1081792" y="1714500"/>
                  </a:moveTo>
                  <a:lnTo>
                    <a:pt x="1081792" y="1616269"/>
                  </a:lnTo>
                  <a:lnTo>
                    <a:pt x="1180024" y="1616269"/>
                  </a:lnTo>
                  <a:lnTo>
                    <a:pt x="1180024" y="1714500"/>
                  </a:lnTo>
                  <a:lnTo>
                    <a:pt x="1081792" y="1714500"/>
                  </a:lnTo>
                  <a:close/>
                  <a:moveTo>
                    <a:pt x="1188949" y="1616269"/>
                  </a:moveTo>
                  <a:lnTo>
                    <a:pt x="1287180" y="1616269"/>
                  </a:lnTo>
                  <a:lnTo>
                    <a:pt x="1287180" y="1714500"/>
                  </a:lnTo>
                  <a:lnTo>
                    <a:pt x="1188949" y="1714500"/>
                  </a:lnTo>
                  <a:lnTo>
                    <a:pt x="1188949" y="1616269"/>
                  </a:lnTo>
                  <a:close/>
                  <a:moveTo>
                    <a:pt x="1188949" y="1607344"/>
                  </a:moveTo>
                  <a:lnTo>
                    <a:pt x="1188949" y="1509112"/>
                  </a:lnTo>
                  <a:lnTo>
                    <a:pt x="1287180" y="1509112"/>
                  </a:lnTo>
                  <a:lnTo>
                    <a:pt x="1287180" y="1607344"/>
                  </a:lnTo>
                  <a:lnTo>
                    <a:pt x="1188949" y="1607344"/>
                  </a:lnTo>
                  <a:close/>
                  <a:moveTo>
                    <a:pt x="1188949" y="1500187"/>
                  </a:moveTo>
                  <a:lnTo>
                    <a:pt x="1188949" y="1401956"/>
                  </a:lnTo>
                  <a:lnTo>
                    <a:pt x="1287180" y="1401956"/>
                  </a:lnTo>
                  <a:lnTo>
                    <a:pt x="1287180" y="1500187"/>
                  </a:lnTo>
                  <a:lnTo>
                    <a:pt x="1188949" y="1500187"/>
                  </a:lnTo>
                  <a:close/>
                  <a:moveTo>
                    <a:pt x="1188949" y="1393031"/>
                  </a:moveTo>
                  <a:lnTo>
                    <a:pt x="1188949" y="1294800"/>
                  </a:lnTo>
                  <a:lnTo>
                    <a:pt x="1287180" y="1294800"/>
                  </a:lnTo>
                  <a:lnTo>
                    <a:pt x="1287180" y="1393031"/>
                  </a:lnTo>
                  <a:lnTo>
                    <a:pt x="1188949" y="1393031"/>
                  </a:lnTo>
                  <a:close/>
                  <a:moveTo>
                    <a:pt x="1188949" y="1285875"/>
                  </a:moveTo>
                  <a:lnTo>
                    <a:pt x="1188949" y="1187644"/>
                  </a:lnTo>
                  <a:lnTo>
                    <a:pt x="1287180" y="1187644"/>
                  </a:lnTo>
                  <a:lnTo>
                    <a:pt x="1287180" y="1285875"/>
                  </a:lnTo>
                  <a:lnTo>
                    <a:pt x="1188949" y="1285875"/>
                  </a:lnTo>
                  <a:close/>
                  <a:moveTo>
                    <a:pt x="1188949" y="1178719"/>
                  </a:moveTo>
                  <a:lnTo>
                    <a:pt x="1188949" y="1080487"/>
                  </a:lnTo>
                  <a:lnTo>
                    <a:pt x="1287180" y="1080487"/>
                  </a:lnTo>
                  <a:lnTo>
                    <a:pt x="1287180" y="1178719"/>
                  </a:lnTo>
                  <a:lnTo>
                    <a:pt x="1188949" y="1178719"/>
                  </a:lnTo>
                  <a:close/>
                  <a:moveTo>
                    <a:pt x="1188949" y="1071562"/>
                  </a:moveTo>
                  <a:lnTo>
                    <a:pt x="1188949" y="973331"/>
                  </a:lnTo>
                  <a:lnTo>
                    <a:pt x="1287180" y="973331"/>
                  </a:lnTo>
                  <a:lnTo>
                    <a:pt x="1287180" y="1071562"/>
                  </a:lnTo>
                  <a:lnTo>
                    <a:pt x="1188949" y="1071562"/>
                  </a:lnTo>
                  <a:close/>
                  <a:moveTo>
                    <a:pt x="1188949" y="964406"/>
                  </a:moveTo>
                  <a:lnTo>
                    <a:pt x="1188949" y="866175"/>
                  </a:lnTo>
                  <a:lnTo>
                    <a:pt x="1287180" y="866175"/>
                  </a:lnTo>
                  <a:lnTo>
                    <a:pt x="1287180" y="964406"/>
                  </a:lnTo>
                  <a:lnTo>
                    <a:pt x="1188949" y="964406"/>
                  </a:lnTo>
                  <a:close/>
                  <a:moveTo>
                    <a:pt x="1188949" y="857250"/>
                  </a:moveTo>
                  <a:lnTo>
                    <a:pt x="1188949" y="759019"/>
                  </a:lnTo>
                  <a:lnTo>
                    <a:pt x="1287180" y="759019"/>
                  </a:lnTo>
                  <a:lnTo>
                    <a:pt x="1287180" y="857250"/>
                  </a:lnTo>
                  <a:lnTo>
                    <a:pt x="1188949" y="857250"/>
                  </a:lnTo>
                  <a:close/>
                  <a:moveTo>
                    <a:pt x="1188949" y="750094"/>
                  </a:moveTo>
                  <a:lnTo>
                    <a:pt x="1188949" y="651862"/>
                  </a:lnTo>
                  <a:lnTo>
                    <a:pt x="1287180" y="651862"/>
                  </a:lnTo>
                  <a:lnTo>
                    <a:pt x="1287180" y="750094"/>
                  </a:lnTo>
                  <a:lnTo>
                    <a:pt x="1188949" y="750094"/>
                  </a:lnTo>
                  <a:close/>
                  <a:moveTo>
                    <a:pt x="1188949" y="642938"/>
                  </a:moveTo>
                  <a:lnTo>
                    <a:pt x="1188949" y="544706"/>
                  </a:lnTo>
                  <a:lnTo>
                    <a:pt x="1287180" y="544706"/>
                  </a:lnTo>
                  <a:lnTo>
                    <a:pt x="1287180" y="642938"/>
                  </a:lnTo>
                  <a:lnTo>
                    <a:pt x="1188949" y="642938"/>
                  </a:lnTo>
                  <a:close/>
                  <a:moveTo>
                    <a:pt x="1188949" y="535781"/>
                  </a:moveTo>
                  <a:lnTo>
                    <a:pt x="1188949" y="437550"/>
                  </a:lnTo>
                  <a:lnTo>
                    <a:pt x="1287180" y="437550"/>
                  </a:lnTo>
                  <a:lnTo>
                    <a:pt x="1287180" y="535781"/>
                  </a:lnTo>
                  <a:lnTo>
                    <a:pt x="1188949" y="535781"/>
                  </a:lnTo>
                  <a:close/>
                  <a:moveTo>
                    <a:pt x="1180014" y="535781"/>
                  </a:moveTo>
                  <a:lnTo>
                    <a:pt x="1081783" y="535781"/>
                  </a:lnTo>
                  <a:lnTo>
                    <a:pt x="1081783" y="437550"/>
                  </a:lnTo>
                  <a:lnTo>
                    <a:pt x="1180014" y="437550"/>
                  </a:lnTo>
                  <a:lnTo>
                    <a:pt x="1180014" y="535781"/>
                  </a:lnTo>
                  <a:close/>
                  <a:moveTo>
                    <a:pt x="1072858" y="535781"/>
                  </a:moveTo>
                  <a:lnTo>
                    <a:pt x="974627" y="535781"/>
                  </a:lnTo>
                  <a:lnTo>
                    <a:pt x="974627" y="437550"/>
                  </a:lnTo>
                  <a:lnTo>
                    <a:pt x="1072858" y="437550"/>
                  </a:lnTo>
                  <a:lnTo>
                    <a:pt x="1072858" y="535781"/>
                  </a:lnTo>
                  <a:close/>
                  <a:moveTo>
                    <a:pt x="965702" y="535781"/>
                  </a:moveTo>
                  <a:lnTo>
                    <a:pt x="867470" y="535781"/>
                  </a:lnTo>
                  <a:lnTo>
                    <a:pt x="867470" y="437550"/>
                  </a:lnTo>
                  <a:lnTo>
                    <a:pt x="965702" y="437550"/>
                  </a:lnTo>
                  <a:lnTo>
                    <a:pt x="965702" y="535781"/>
                  </a:lnTo>
                  <a:close/>
                  <a:moveTo>
                    <a:pt x="858546" y="535781"/>
                  </a:moveTo>
                  <a:lnTo>
                    <a:pt x="760314" y="535781"/>
                  </a:lnTo>
                  <a:lnTo>
                    <a:pt x="760314" y="437550"/>
                  </a:lnTo>
                  <a:lnTo>
                    <a:pt x="858546" y="437550"/>
                  </a:lnTo>
                  <a:lnTo>
                    <a:pt x="858546" y="535781"/>
                  </a:lnTo>
                  <a:close/>
                  <a:moveTo>
                    <a:pt x="751389" y="535781"/>
                  </a:moveTo>
                  <a:lnTo>
                    <a:pt x="653158" y="535781"/>
                  </a:lnTo>
                  <a:lnTo>
                    <a:pt x="653158" y="437550"/>
                  </a:lnTo>
                  <a:lnTo>
                    <a:pt x="751389" y="437550"/>
                  </a:lnTo>
                  <a:lnTo>
                    <a:pt x="751389" y="535781"/>
                  </a:lnTo>
                  <a:close/>
                  <a:moveTo>
                    <a:pt x="644233" y="535781"/>
                  </a:moveTo>
                  <a:lnTo>
                    <a:pt x="546002" y="535781"/>
                  </a:lnTo>
                  <a:lnTo>
                    <a:pt x="546002" y="437550"/>
                  </a:lnTo>
                  <a:lnTo>
                    <a:pt x="644233" y="437550"/>
                  </a:lnTo>
                  <a:lnTo>
                    <a:pt x="644233" y="535781"/>
                  </a:lnTo>
                  <a:close/>
                  <a:moveTo>
                    <a:pt x="644233" y="544706"/>
                  </a:moveTo>
                  <a:lnTo>
                    <a:pt x="644233" y="642938"/>
                  </a:lnTo>
                  <a:lnTo>
                    <a:pt x="546002" y="642938"/>
                  </a:lnTo>
                  <a:lnTo>
                    <a:pt x="546002" y="544706"/>
                  </a:lnTo>
                  <a:lnTo>
                    <a:pt x="644233" y="544706"/>
                  </a:lnTo>
                  <a:close/>
                  <a:moveTo>
                    <a:pt x="537077" y="642938"/>
                  </a:moveTo>
                  <a:lnTo>
                    <a:pt x="438845" y="642938"/>
                  </a:lnTo>
                  <a:lnTo>
                    <a:pt x="438845" y="544706"/>
                  </a:lnTo>
                  <a:lnTo>
                    <a:pt x="537077" y="544706"/>
                  </a:lnTo>
                  <a:lnTo>
                    <a:pt x="537077" y="642938"/>
                  </a:lnTo>
                  <a:close/>
                  <a:moveTo>
                    <a:pt x="537077" y="651862"/>
                  </a:moveTo>
                  <a:lnTo>
                    <a:pt x="537077" y="750094"/>
                  </a:lnTo>
                  <a:lnTo>
                    <a:pt x="438845" y="750094"/>
                  </a:lnTo>
                  <a:lnTo>
                    <a:pt x="438845" y="651862"/>
                  </a:lnTo>
                  <a:lnTo>
                    <a:pt x="537077" y="651862"/>
                  </a:lnTo>
                  <a:close/>
                  <a:moveTo>
                    <a:pt x="537077" y="759019"/>
                  </a:moveTo>
                  <a:lnTo>
                    <a:pt x="537077" y="857250"/>
                  </a:lnTo>
                  <a:lnTo>
                    <a:pt x="438845" y="857250"/>
                  </a:lnTo>
                  <a:lnTo>
                    <a:pt x="438845" y="759019"/>
                  </a:lnTo>
                  <a:lnTo>
                    <a:pt x="537077" y="759019"/>
                  </a:lnTo>
                  <a:close/>
                  <a:moveTo>
                    <a:pt x="537077" y="866175"/>
                  </a:moveTo>
                  <a:lnTo>
                    <a:pt x="537077" y="964406"/>
                  </a:lnTo>
                  <a:lnTo>
                    <a:pt x="438845" y="964406"/>
                  </a:lnTo>
                  <a:lnTo>
                    <a:pt x="438845" y="866175"/>
                  </a:lnTo>
                  <a:lnTo>
                    <a:pt x="537077" y="866175"/>
                  </a:lnTo>
                  <a:close/>
                  <a:moveTo>
                    <a:pt x="537077" y="973331"/>
                  </a:moveTo>
                  <a:lnTo>
                    <a:pt x="537077" y="1071562"/>
                  </a:lnTo>
                  <a:lnTo>
                    <a:pt x="438845" y="1071562"/>
                  </a:lnTo>
                  <a:lnTo>
                    <a:pt x="438845" y="973331"/>
                  </a:lnTo>
                  <a:lnTo>
                    <a:pt x="537077" y="973331"/>
                  </a:lnTo>
                  <a:close/>
                  <a:moveTo>
                    <a:pt x="537077" y="1080487"/>
                  </a:moveTo>
                  <a:lnTo>
                    <a:pt x="537077" y="1178719"/>
                  </a:lnTo>
                  <a:lnTo>
                    <a:pt x="438845" y="1178719"/>
                  </a:lnTo>
                  <a:lnTo>
                    <a:pt x="438845" y="1080487"/>
                  </a:lnTo>
                  <a:lnTo>
                    <a:pt x="537077" y="1080487"/>
                  </a:lnTo>
                  <a:close/>
                  <a:moveTo>
                    <a:pt x="537077" y="1187644"/>
                  </a:moveTo>
                  <a:lnTo>
                    <a:pt x="537077" y="1285875"/>
                  </a:lnTo>
                  <a:lnTo>
                    <a:pt x="438845" y="1285875"/>
                  </a:lnTo>
                  <a:lnTo>
                    <a:pt x="438845" y="1187644"/>
                  </a:lnTo>
                  <a:lnTo>
                    <a:pt x="537077" y="1187644"/>
                  </a:lnTo>
                  <a:close/>
                  <a:moveTo>
                    <a:pt x="537077" y="1294800"/>
                  </a:moveTo>
                  <a:lnTo>
                    <a:pt x="537077" y="1393031"/>
                  </a:lnTo>
                  <a:lnTo>
                    <a:pt x="438845" y="1393031"/>
                  </a:lnTo>
                  <a:lnTo>
                    <a:pt x="438845" y="1294800"/>
                  </a:lnTo>
                  <a:lnTo>
                    <a:pt x="537077" y="1294800"/>
                  </a:lnTo>
                  <a:close/>
                  <a:moveTo>
                    <a:pt x="537077" y="1401956"/>
                  </a:moveTo>
                  <a:lnTo>
                    <a:pt x="537077" y="1500187"/>
                  </a:lnTo>
                  <a:lnTo>
                    <a:pt x="438845" y="1500187"/>
                  </a:lnTo>
                  <a:lnTo>
                    <a:pt x="438845" y="1401956"/>
                  </a:lnTo>
                  <a:lnTo>
                    <a:pt x="537077" y="1401956"/>
                  </a:lnTo>
                  <a:close/>
                  <a:moveTo>
                    <a:pt x="537077" y="1509112"/>
                  </a:moveTo>
                  <a:lnTo>
                    <a:pt x="537077" y="1607344"/>
                  </a:lnTo>
                  <a:lnTo>
                    <a:pt x="438845" y="1607344"/>
                  </a:lnTo>
                  <a:lnTo>
                    <a:pt x="438845" y="1509112"/>
                  </a:lnTo>
                  <a:lnTo>
                    <a:pt x="537077" y="1509112"/>
                  </a:lnTo>
                  <a:close/>
                  <a:moveTo>
                    <a:pt x="537077" y="1616269"/>
                  </a:moveTo>
                  <a:lnTo>
                    <a:pt x="537077" y="1714500"/>
                  </a:lnTo>
                  <a:lnTo>
                    <a:pt x="438845" y="1714500"/>
                  </a:lnTo>
                  <a:lnTo>
                    <a:pt x="438845" y="1616269"/>
                  </a:lnTo>
                  <a:lnTo>
                    <a:pt x="537077" y="1616269"/>
                  </a:lnTo>
                  <a:close/>
                  <a:moveTo>
                    <a:pt x="537077" y="1723425"/>
                  </a:moveTo>
                  <a:lnTo>
                    <a:pt x="537077" y="1821656"/>
                  </a:lnTo>
                  <a:lnTo>
                    <a:pt x="438845" y="1821656"/>
                  </a:lnTo>
                  <a:lnTo>
                    <a:pt x="438845" y="1723425"/>
                  </a:lnTo>
                  <a:lnTo>
                    <a:pt x="537077" y="1723425"/>
                  </a:lnTo>
                  <a:close/>
                  <a:moveTo>
                    <a:pt x="546011" y="1723425"/>
                  </a:moveTo>
                  <a:lnTo>
                    <a:pt x="644243" y="1723425"/>
                  </a:lnTo>
                  <a:lnTo>
                    <a:pt x="644243" y="1821656"/>
                  </a:lnTo>
                  <a:lnTo>
                    <a:pt x="546011" y="1821656"/>
                  </a:lnTo>
                  <a:lnTo>
                    <a:pt x="546011" y="1723425"/>
                  </a:lnTo>
                  <a:close/>
                  <a:moveTo>
                    <a:pt x="644233" y="1830581"/>
                  </a:moveTo>
                  <a:lnTo>
                    <a:pt x="644233" y="1928812"/>
                  </a:lnTo>
                  <a:lnTo>
                    <a:pt x="546002" y="1928812"/>
                  </a:lnTo>
                  <a:lnTo>
                    <a:pt x="546002" y="1830581"/>
                  </a:lnTo>
                  <a:lnTo>
                    <a:pt x="644233" y="1830581"/>
                  </a:lnTo>
                  <a:close/>
                  <a:moveTo>
                    <a:pt x="653167" y="1830581"/>
                  </a:moveTo>
                  <a:lnTo>
                    <a:pt x="751399" y="1830581"/>
                  </a:lnTo>
                  <a:lnTo>
                    <a:pt x="751399" y="1928812"/>
                  </a:lnTo>
                  <a:lnTo>
                    <a:pt x="653167" y="1928812"/>
                  </a:lnTo>
                  <a:lnTo>
                    <a:pt x="653167" y="1830581"/>
                  </a:lnTo>
                  <a:close/>
                  <a:moveTo>
                    <a:pt x="760324" y="1830581"/>
                  </a:moveTo>
                  <a:lnTo>
                    <a:pt x="858555" y="1830581"/>
                  </a:lnTo>
                  <a:lnTo>
                    <a:pt x="858555" y="1928812"/>
                  </a:lnTo>
                  <a:lnTo>
                    <a:pt x="760324" y="1928812"/>
                  </a:lnTo>
                  <a:lnTo>
                    <a:pt x="760324" y="1830581"/>
                  </a:lnTo>
                  <a:close/>
                  <a:moveTo>
                    <a:pt x="867480" y="1830581"/>
                  </a:moveTo>
                  <a:lnTo>
                    <a:pt x="965711" y="1830581"/>
                  </a:lnTo>
                  <a:lnTo>
                    <a:pt x="965711" y="1928812"/>
                  </a:lnTo>
                  <a:lnTo>
                    <a:pt x="867480" y="1928812"/>
                  </a:lnTo>
                  <a:lnTo>
                    <a:pt x="867480" y="1830581"/>
                  </a:lnTo>
                  <a:close/>
                  <a:moveTo>
                    <a:pt x="974636" y="1830581"/>
                  </a:moveTo>
                  <a:lnTo>
                    <a:pt x="1072867" y="1830581"/>
                  </a:lnTo>
                  <a:lnTo>
                    <a:pt x="1072867" y="1928812"/>
                  </a:lnTo>
                  <a:lnTo>
                    <a:pt x="974636" y="1928812"/>
                  </a:lnTo>
                  <a:lnTo>
                    <a:pt x="974636" y="1830581"/>
                  </a:lnTo>
                  <a:close/>
                  <a:moveTo>
                    <a:pt x="1081792" y="1830581"/>
                  </a:moveTo>
                  <a:lnTo>
                    <a:pt x="1180024" y="1830581"/>
                  </a:lnTo>
                  <a:lnTo>
                    <a:pt x="1180024" y="1928812"/>
                  </a:lnTo>
                  <a:lnTo>
                    <a:pt x="1081792" y="1928812"/>
                  </a:lnTo>
                  <a:lnTo>
                    <a:pt x="1081792" y="1830581"/>
                  </a:lnTo>
                  <a:close/>
                  <a:moveTo>
                    <a:pt x="1188949" y="1830581"/>
                  </a:moveTo>
                  <a:lnTo>
                    <a:pt x="1287180" y="1830581"/>
                  </a:lnTo>
                  <a:lnTo>
                    <a:pt x="1287180" y="1928812"/>
                  </a:lnTo>
                  <a:lnTo>
                    <a:pt x="1188949" y="1928812"/>
                  </a:lnTo>
                  <a:lnTo>
                    <a:pt x="1188949" y="1830581"/>
                  </a:lnTo>
                  <a:close/>
                  <a:moveTo>
                    <a:pt x="1188949" y="1821656"/>
                  </a:moveTo>
                  <a:lnTo>
                    <a:pt x="1188949" y="1723425"/>
                  </a:lnTo>
                  <a:lnTo>
                    <a:pt x="1287180" y="1723425"/>
                  </a:lnTo>
                  <a:lnTo>
                    <a:pt x="1287180" y="1821656"/>
                  </a:lnTo>
                  <a:lnTo>
                    <a:pt x="1188949" y="1821656"/>
                  </a:lnTo>
                  <a:close/>
                  <a:moveTo>
                    <a:pt x="1296105" y="1723425"/>
                  </a:moveTo>
                  <a:lnTo>
                    <a:pt x="1394336" y="1723425"/>
                  </a:lnTo>
                  <a:lnTo>
                    <a:pt x="1394336" y="1821656"/>
                  </a:lnTo>
                  <a:lnTo>
                    <a:pt x="1296105" y="1821656"/>
                  </a:lnTo>
                  <a:lnTo>
                    <a:pt x="1296105" y="1723425"/>
                  </a:lnTo>
                  <a:close/>
                  <a:moveTo>
                    <a:pt x="1296105" y="1714500"/>
                  </a:moveTo>
                  <a:lnTo>
                    <a:pt x="1296105" y="1616269"/>
                  </a:lnTo>
                  <a:lnTo>
                    <a:pt x="1394336" y="1616269"/>
                  </a:lnTo>
                  <a:lnTo>
                    <a:pt x="1394336" y="1714500"/>
                  </a:lnTo>
                  <a:lnTo>
                    <a:pt x="1296105" y="1714500"/>
                  </a:lnTo>
                  <a:close/>
                  <a:moveTo>
                    <a:pt x="1296105" y="1607344"/>
                  </a:moveTo>
                  <a:lnTo>
                    <a:pt x="1296105" y="1509112"/>
                  </a:lnTo>
                  <a:lnTo>
                    <a:pt x="1394336" y="1509112"/>
                  </a:lnTo>
                  <a:lnTo>
                    <a:pt x="1394336" y="1607344"/>
                  </a:lnTo>
                  <a:lnTo>
                    <a:pt x="1296105" y="1607344"/>
                  </a:lnTo>
                  <a:close/>
                  <a:moveTo>
                    <a:pt x="1296105" y="1500187"/>
                  </a:moveTo>
                  <a:lnTo>
                    <a:pt x="1296105" y="1401956"/>
                  </a:lnTo>
                  <a:lnTo>
                    <a:pt x="1394336" y="1401956"/>
                  </a:lnTo>
                  <a:lnTo>
                    <a:pt x="1394336" y="1500187"/>
                  </a:lnTo>
                  <a:lnTo>
                    <a:pt x="1296105" y="1500187"/>
                  </a:lnTo>
                  <a:close/>
                  <a:moveTo>
                    <a:pt x="1296105" y="1393031"/>
                  </a:moveTo>
                  <a:lnTo>
                    <a:pt x="1296105" y="1294800"/>
                  </a:lnTo>
                  <a:lnTo>
                    <a:pt x="1394336" y="1294800"/>
                  </a:lnTo>
                  <a:lnTo>
                    <a:pt x="1394336" y="1393031"/>
                  </a:lnTo>
                  <a:lnTo>
                    <a:pt x="1296105" y="1393031"/>
                  </a:lnTo>
                  <a:close/>
                  <a:moveTo>
                    <a:pt x="1296105" y="1285875"/>
                  </a:moveTo>
                  <a:lnTo>
                    <a:pt x="1296105" y="1187644"/>
                  </a:lnTo>
                  <a:lnTo>
                    <a:pt x="1394336" y="1187644"/>
                  </a:lnTo>
                  <a:lnTo>
                    <a:pt x="1394336" y="1285875"/>
                  </a:lnTo>
                  <a:lnTo>
                    <a:pt x="1296105" y="1285875"/>
                  </a:lnTo>
                  <a:close/>
                  <a:moveTo>
                    <a:pt x="1296105" y="1178719"/>
                  </a:moveTo>
                  <a:lnTo>
                    <a:pt x="1296105" y="1080487"/>
                  </a:lnTo>
                  <a:lnTo>
                    <a:pt x="1394336" y="1080487"/>
                  </a:lnTo>
                  <a:lnTo>
                    <a:pt x="1394336" y="1178719"/>
                  </a:lnTo>
                  <a:lnTo>
                    <a:pt x="1296105" y="1178719"/>
                  </a:lnTo>
                  <a:close/>
                  <a:moveTo>
                    <a:pt x="1296105" y="1071562"/>
                  </a:moveTo>
                  <a:lnTo>
                    <a:pt x="1296105" y="973331"/>
                  </a:lnTo>
                  <a:lnTo>
                    <a:pt x="1394336" y="973331"/>
                  </a:lnTo>
                  <a:lnTo>
                    <a:pt x="1394336" y="1071562"/>
                  </a:lnTo>
                  <a:lnTo>
                    <a:pt x="1296105" y="1071562"/>
                  </a:lnTo>
                  <a:close/>
                  <a:moveTo>
                    <a:pt x="1296105" y="964406"/>
                  </a:moveTo>
                  <a:lnTo>
                    <a:pt x="1296105" y="866175"/>
                  </a:lnTo>
                  <a:lnTo>
                    <a:pt x="1394336" y="866175"/>
                  </a:lnTo>
                  <a:lnTo>
                    <a:pt x="1394336" y="964406"/>
                  </a:lnTo>
                  <a:lnTo>
                    <a:pt x="1296105" y="964406"/>
                  </a:lnTo>
                  <a:close/>
                  <a:moveTo>
                    <a:pt x="1296105" y="857250"/>
                  </a:moveTo>
                  <a:lnTo>
                    <a:pt x="1296105" y="759019"/>
                  </a:lnTo>
                  <a:lnTo>
                    <a:pt x="1394336" y="759019"/>
                  </a:lnTo>
                  <a:lnTo>
                    <a:pt x="1394336" y="857250"/>
                  </a:lnTo>
                  <a:lnTo>
                    <a:pt x="1296105" y="857250"/>
                  </a:lnTo>
                  <a:close/>
                  <a:moveTo>
                    <a:pt x="1296105" y="750094"/>
                  </a:moveTo>
                  <a:lnTo>
                    <a:pt x="1296105" y="651862"/>
                  </a:lnTo>
                  <a:lnTo>
                    <a:pt x="1394336" y="651862"/>
                  </a:lnTo>
                  <a:lnTo>
                    <a:pt x="1394336" y="750094"/>
                  </a:lnTo>
                  <a:lnTo>
                    <a:pt x="1296105" y="750094"/>
                  </a:lnTo>
                  <a:close/>
                  <a:moveTo>
                    <a:pt x="1296105" y="642938"/>
                  </a:moveTo>
                  <a:lnTo>
                    <a:pt x="1296105" y="544706"/>
                  </a:lnTo>
                  <a:lnTo>
                    <a:pt x="1394336" y="544706"/>
                  </a:lnTo>
                  <a:lnTo>
                    <a:pt x="1394336" y="642938"/>
                  </a:lnTo>
                  <a:lnTo>
                    <a:pt x="1296105" y="642938"/>
                  </a:lnTo>
                  <a:close/>
                  <a:moveTo>
                    <a:pt x="1296105" y="535781"/>
                  </a:moveTo>
                  <a:lnTo>
                    <a:pt x="1296105" y="437550"/>
                  </a:lnTo>
                  <a:lnTo>
                    <a:pt x="1394336" y="437550"/>
                  </a:lnTo>
                  <a:lnTo>
                    <a:pt x="1394336" y="535781"/>
                  </a:lnTo>
                  <a:lnTo>
                    <a:pt x="1296105" y="535781"/>
                  </a:lnTo>
                  <a:close/>
                  <a:moveTo>
                    <a:pt x="1296105" y="428625"/>
                  </a:moveTo>
                  <a:lnTo>
                    <a:pt x="1296105" y="330394"/>
                  </a:lnTo>
                  <a:lnTo>
                    <a:pt x="1394336" y="330394"/>
                  </a:lnTo>
                  <a:lnTo>
                    <a:pt x="1394336" y="428625"/>
                  </a:lnTo>
                  <a:lnTo>
                    <a:pt x="1296105" y="428625"/>
                  </a:lnTo>
                  <a:close/>
                  <a:moveTo>
                    <a:pt x="1287171" y="428625"/>
                  </a:moveTo>
                  <a:lnTo>
                    <a:pt x="1188939" y="428625"/>
                  </a:lnTo>
                  <a:lnTo>
                    <a:pt x="1188939" y="330394"/>
                  </a:lnTo>
                  <a:lnTo>
                    <a:pt x="1287171" y="330394"/>
                  </a:lnTo>
                  <a:lnTo>
                    <a:pt x="1287171" y="428625"/>
                  </a:lnTo>
                  <a:close/>
                  <a:moveTo>
                    <a:pt x="1180014" y="428625"/>
                  </a:moveTo>
                  <a:lnTo>
                    <a:pt x="1081783" y="428625"/>
                  </a:lnTo>
                  <a:lnTo>
                    <a:pt x="1081783" y="330394"/>
                  </a:lnTo>
                  <a:lnTo>
                    <a:pt x="1180014" y="330394"/>
                  </a:lnTo>
                  <a:lnTo>
                    <a:pt x="1180014" y="428625"/>
                  </a:lnTo>
                  <a:close/>
                  <a:moveTo>
                    <a:pt x="1072858" y="428625"/>
                  </a:moveTo>
                  <a:lnTo>
                    <a:pt x="974627" y="428625"/>
                  </a:lnTo>
                  <a:lnTo>
                    <a:pt x="974627" y="330394"/>
                  </a:lnTo>
                  <a:lnTo>
                    <a:pt x="1072858" y="330394"/>
                  </a:lnTo>
                  <a:lnTo>
                    <a:pt x="1072858" y="428625"/>
                  </a:lnTo>
                  <a:close/>
                  <a:moveTo>
                    <a:pt x="965702" y="428625"/>
                  </a:moveTo>
                  <a:lnTo>
                    <a:pt x="867470" y="428625"/>
                  </a:lnTo>
                  <a:lnTo>
                    <a:pt x="867470" y="330394"/>
                  </a:lnTo>
                  <a:lnTo>
                    <a:pt x="965702" y="330394"/>
                  </a:lnTo>
                  <a:lnTo>
                    <a:pt x="965702" y="428625"/>
                  </a:lnTo>
                  <a:close/>
                  <a:moveTo>
                    <a:pt x="858546" y="428625"/>
                  </a:moveTo>
                  <a:lnTo>
                    <a:pt x="760314" y="428625"/>
                  </a:lnTo>
                  <a:lnTo>
                    <a:pt x="760314" y="330394"/>
                  </a:lnTo>
                  <a:lnTo>
                    <a:pt x="858546" y="330394"/>
                  </a:lnTo>
                  <a:lnTo>
                    <a:pt x="858546" y="428625"/>
                  </a:lnTo>
                  <a:close/>
                  <a:moveTo>
                    <a:pt x="751389" y="428625"/>
                  </a:moveTo>
                  <a:lnTo>
                    <a:pt x="653158" y="428625"/>
                  </a:lnTo>
                  <a:lnTo>
                    <a:pt x="653158" y="330394"/>
                  </a:lnTo>
                  <a:lnTo>
                    <a:pt x="751389" y="330394"/>
                  </a:lnTo>
                  <a:lnTo>
                    <a:pt x="751389" y="428625"/>
                  </a:lnTo>
                  <a:close/>
                  <a:moveTo>
                    <a:pt x="644233" y="428625"/>
                  </a:moveTo>
                  <a:lnTo>
                    <a:pt x="546002" y="428625"/>
                  </a:lnTo>
                  <a:lnTo>
                    <a:pt x="546002" y="330394"/>
                  </a:lnTo>
                  <a:lnTo>
                    <a:pt x="644233" y="330394"/>
                  </a:lnTo>
                  <a:lnTo>
                    <a:pt x="644233" y="428625"/>
                  </a:lnTo>
                  <a:close/>
                  <a:moveTo>
                    <a:pt x="537077" y="428625"/>
                  </a:moveTo>
                  <a:lnTo>
                    <a:pt x="438845" y="428625"/>
                  </a:lnTo>
                  <a:lnTo>
                    <a:pt x="438845" y="330394"/>
                  </a:lnTo>
                  <a:lnTo>
                    <a:pt x="537077" y="330394"/>
                  </a:lnTo>
                  <a:lnTo>
                    <a:pt x="537077" y="428625"/>
                  </a:lnTo>
                  <a:close/>
                  <a:moveTo>
                    <a:pt x="537077" y="437550"/>
                  </a:moveTo>
                  <a:lnTo>
                    <a:pt x="537077" y="535781"/>
                  </a:lnTo>
                  <a:lnTo>
                    <a:pt x="438845" y="535781"/>
                  </a:lnTo>
                  <a:lnTo>
                    <a:pt x="438845" y="437550"/>
                  </a:lnTo>
                  <a:lnTo>
                    <a:pt x="537077" y="437550"/>
                  </a:lnTo>
                  <a:close/>
                  <a:moveTo>
                    <a:pt x="429920" y="535781"/>
                  </a:moveTo>
                  <a:lnTo>
                    <a:pt x="331689" y="535781"/>
                  </a:lnTo>
                  <a:lnTo>
                    <a:pt x="331689" y="437550"/>
                  </a:lnTo>
                  <a:lnTo>
                    <a:pt x="429920" y="437550"/>
                  </a:lnTo>
                  <a:lnTo>
                    <a:pt x="429920" y="535781"/>
                  </a:lnTo>
                  <a:close/>
                  <a:moveTo>
                    <a:pt x="429920" y="544706"/>
                  </a:moveTo>
                  <a:lnTo>
                    <a:pt x="429920" y="642938"/>
                  </a:lnTo>
                  <a:lnTo>
                    <a:pt x="331689" y="642938"/>
                  </a:lnTo>
                  <a:lnTo>
                    <a:pt x="331689" y="544706"/>
                  </a:lnTo>
                  <a:lnTo>
                    <a:pt x="429920" y="544706"/>
                  </a:lnTo>
                  <a:close/>
                  <a:moveTo>
                    <a:pt x="429920" y="651862"/>
                  </a:moveTo>
                  <a:lnTo>
                    <a:pt x="429920" y="750094"/>
                  </a:lnTo>
                  <a:lnTo>
                    <a:pt x="331689" y="750094"/>
                  </a:lnTo>
                  <a:lnTo>
                    <a:pt x="331689" y="651862"/>
                  </a:lnTo>
                  <a:lnTo>
                    <a:pt x="429920" y="651862"/>
                  </a:lnTo>
                  <a:close/>
                  <a:moveTo>
                    <a:pt x="429920" y="759019"/>
                  </a:moveTo>
                  <a:lnTo>
                    <a:pt x="429920" y="857250"/>
                  </a:lnTo>
                  <a:lnTo>
                    <a:pt x="331689" y="857250"/>
                  </a:lnTo>
                  <a:lnTo>
                    <a:pt x="331689" y="759019"/>
                  </a:lnTo>
                  <a:lnTo>
                    <a:pt x="429920" y="759019"/>
                  </a:lnTo>
                  <a:close/>
                  <a:moveTo>
                    <a:pt x="429920" y="866175"/>
                  </a:moveTo>
                  <a:lnTo>
                    <a:pt x="429920" y="964406"/>
                  </a:lnTo>
                  <a:lnTo>
                    <a:pt x="331689" y="964406"/>
                  </a:lnTo>
                  <a:lnTo>
                    <a:pt x="331689" y="866175"/>
                  </a:lnTo>
                  <a:lnTo>
                    <a:pt x="429920" y="866175"/>
                  </a:lnTo>
                  <a:close/>
                  <a:moveTo>
                    <a:pt x="429920" y="973331"/>
                  </a:moveTo>
                  <a:lnTo>
                    <a:pt x="429920" y="1071562"/>
                  </a:lnTo>
                  <a:lnTo>
                    <a:pt x="331689" y="1071562"/>
                  </a:lnTo>
                  <a:lnTo>
                    <a:pt x="331689" y="973331"/>
                  </a:lnTo>
                  <a:lnTo>
                    <a:pt x="429920" y="973331"/>
                  </a:lnTo>
                  <a:close/>
                  <a:moveTo>
                    <a:pt x="429920" y="1080487"/>
                  </a:moveTo>
                  <a:lnTo>
                    <a:pt x="429920" y="1178719"/>
                  </a:lnTo>
                  <a:lnTo>
                    <a:pt x="331689" y="1178719"/>
                  </a:lnTo>
                  <a:lnTo>
                    <a:pt x="331689" y="1080487"/>
                  </a:lnTo>
                  <a:lnTo>
                    <a:pt x="429920" y="1080487"/>
                  </a:lnTo>
                  <a:close/>
                  <a:moveTo>
                    <a:pt x="429920" y="1187644"/>
                  </a:moveTo>
                  <a:lnTo>
                    <a:pt x="429920" y="1285875"/>
                  </a:lnTo>
                  <a:lnTo>
                    <a:pt x="331689" y="1285875"/>
                  </a:lnTo>
                  <a:lnTo>
                    <a:pt x="331689" y="1187644"/>
                  </a:lnTo>
                  <a:lnTo>
                    <a:pt x="429920" y="1187644"/>
                  </a:lnTo>
                  <a:close/>
                  <a:moveTo>
                    <a:pt x="429920" y="1294800"/>
                  </a:moveTo>
                  <a:lnTo>
                    <a:pt x="429920" y="1393031"/>
                  </a:lnTo>
                  <a:lnTo>
                    <a:pt x="331689" y="1393031"/>
                  </a:lnTo>
                  <a:lnTo>
                    <a:pt x="331689" y="1294800"/>
                  </a:lnTo>
                  <a:lnTo>
                    <a:pt x="429920" y="1294800"/>
                  </a:lnTo>
                  <a:close/>
                  <a:moveTo>
                    <a:pt x="429920" y="1401956"/>
                  </a:moveTo>
                  <a:lnTo>
                    <a:pt x="429920" y="1500187"/>
                  </a:lnTo>
                  <a:lnTo>
                    <a:pt x="331689" y="1500187"/>
                  </a:lnTo>
                  <a:lnTo>
                    <a:pt x="331689" y="1401956"/>
                  </a:lnTo>
                  <a:lnTo>
                    <a:pt x="429920" y="1401956"/>
                  </a:lnTo>
                  <a:close/>
                  <a:moveTo>
                    <a:pt x="429920" y="1509112"/>
                  </a:moveTo>
                  <a:lnTo>
                    <a:pt x="429920" y="1607344"/>
                  </a:lnTo>
                  <a:lnTo>
                    <a:pt x="331689" y="1607344"/>
                  </a:lnTo>
                  <a:lnTo>
                    <a:pt x="331689" y="1509112"/>
                  </a:lnTo>
                  <a:lnTo>
                    <a:pt x="429920" y="1509112"/>
                  </a:lnTo>
                  <a:close/>
                  <a:moveTo>
                    <a:pt x="429920" y="1616269"/>
                  </a:moveTo>
                  <a:lnTo>
                    <a:pt x="429920" y="1714500"/>
                  </a:lnTo>
                  <a:lnTo>
                    <a:pt x="331689" y="1714500"/>
                  </a:lnTo>
                  <a:lnTo>
                    <a:pt x="331689" y="1616269"/>
                  </a:lnTo>
                  <a:lnTo>
                    <a:pt x="429920" y="1616269"/>
                  </a:lnTo>
                  <a:close/>
                  <a:moveTo>
                    <a:pt x="429920" y="1723425"/>
                  </a:moveTo>
                  <a:lnTo>
                    <a:pt x="429920" y="1821656"/>
                  </a:lnTo>
                  <a:lnTo>
                    <a:pt x="331689" y="1821656"/>
                  </a:lnTo>
                  <a:lnTo>
                    <a:pt x="331689" y="1723425"/>
                  </a:lnTo>
                  <a:lnTo>
                    <a:pt x="429920" y="1723425"/>
                  </a:lnTo>
                  <a:close/>
                  <a:moveTo>
                    <a:pt x="429920" y="1830581"/>
                  </a:moveTo>
                  <a:lnTo>
                    <a:pt x="429920" y="1928812"/>
                  </a:lnTo>
                  <a:lnTo>
                    <a:pt x="331689" y="1928812"/>
                  </a:lnTo>
                  <a:lnTo>
                    <a:pt x="331689" y="1830581"/>
                  </a:lnTo>
                  <a:lnTo>
                    <a:pt x="429920" y="1830581"/>
                  </a:lnTo>
                  <a:close/>
                  <a:moveTo>
                    <a:pt x="438855" y="1830581"/>
                  </a:moveTo>
                  <a:lnTo>
                    <a:pt x="537086" y="1830581"/>
                  </a:lnTo>
                  <a:lnTo>
                    <a:pt x="537086" y="1928812"/>
                  </a:lnTo>
                  <a:lnTo>
                    <a:pt x="438855" y="1928812"/>
                  </a:lnTo>
                  <a:lnTo>
                    <a:pt x="438855" y="1830581"/>
                  </a:lnTo>
                  <a:close/>
                  <a:moveTo>
                    <a:pt x="537077" y="1937737"/>
                  </a:moveTo>
                  <a:lnTo>
                    <a:pt x="537077" y="2035969"/>
                  </a:lnTo>
                  <a:lnTo>
                    <a:pt x="438845" y="2035969"/>
                  </a:lnTo>
                  <a:lnTo>
                    <a:pt x="438845" y="1937737"/>
                  </a:lnTo>
                  <a:lnTo>
                    <a:pt x="537077" y="1937737"/>
                  </a:lnTo>
                  <a:close/>
                  <a:moveTo>
                    <a:pt x="546011" y="1937737"/>
                  </a:moveTo>
                  <a:lnTo>
                    <a:pt x="644243" y="1937737"/>
                  </a:lnTo>
                  <a:lnTo>
                    <a:pt x="644243" y="2035969"/>
                  </a:lnTo>
                  <a:lnTo>
                    <a:pt x="546011" y="2035969"/>
                  </a:lnTo>
                  <a:lnTo>
                    <a:pt x="546011" y="1937737"/>
                  </a:lnTo>
                  <a:close/>
                  <a:moveTo>
                    <a:pt x="653167" y="1937737"/>
                  </a:moveTo>
                  <a:lnTo>
                    <a:pt x="751399" y="1937737"/>
                  </a:lnTo>
                  <a:lnTo>
                    <a:pt x="751399" y="2035969"/>
                  </a:lnTo>
                  <a:lnTo>
                    <a:pt x="653167" y="2035969"/>
                  </a:lnTo>
                  <a:lnTo>
                    <a:pt x="653167" y="1937737"/>
                  </a:lnTo>
                  <a:close/>
                  <a:moveTo>
                    <a:pt x="760324" y="1937737"/>
                  </a:moveTo>
                  <a:lnTo>
                    <a:pt x="858555" y="1937737"/>
                  </a:lnTo>
                  <a:lnTo>
                    <a:pt x="858555" y="2035969"/>
                  </a:lnTo>
                  <a:lnTo>
                    <a:pt x="760324" y="2035969"/>
                  </a:lnTo>
                  <a:lnTo>
                    <a:pt x="760324" y="1937737"/>
                  </a:lnTo>
                  <a:close/>
                  <a:moveTo>
                    <a:pt x="867480" y="1937737"/>
                  </a:moveTo>
                  <a:lnTo>
                    <a:pt x="965711" y="1937737"/>
                  </a:lnTo>
                  <a:lnTo>
                    <a:pt x="965711" y="2035969"/>
                  </a:lnTo>
                  <a:lnTo>
                    <a:pt x="867480" y="2035969"/>
                  </a:lnTo>
                  <a:lnTo>
                    <a:pt x="867480" y="1937737"/>
                  </a:lnTo>
                  <a:close/>
                  <a:moveTo>
                    <a:pt x="974636" y="1937737"/>
                  </a:moveTo>
                  <a:lnTo>
                    <a:pt x="1072867" y="1937737"/>
                  </a:lnTo>
                  <a:lnTo>
                    <a:pt x="1072867" y="2035969"/>
                  </a:lnTo>
                  <a:lnTo>
                    <a:pt x="974636" y="2035969"/>
                  </a:lnTo>
                  <a:lnTo>
                    <a:pt x="974636" y="1937737"/>
                  </a:lnTo>
                  <a:close/>
                  <a:moveTo>
                    <a:pt x="1081792" y="1937737"/>
                  </a:moveTo>
                  <a:lnTo>
                    <a:pt x="1180024" y="1937737"/>
                  </a:lnTo>
                  <a:lnTo>
                    <a:pt x="1180024" y="2035969"/>
                  </a:lnTo>
                  <a:lnTo>
                    <a:pt x="1081792" y="2035969"/>
                  </a:lnTo>
                  <a:lnTo>
                    <a:pt x="1081792" y="1937737"/>
                  </a:lnTo>
                  <a:close/>
                  <a:moveTo>
                    <a:pt x="1188949" y="1937737"/>
                  </a:moveTo>
                  <a:lnTo>
                    <a:pt x="1287180" y="1937737"/>
                  </a:lnTo>
                  <a:lnTo>
                    <a:pt x="1287180" y="2035969"/>
                  </a:lnTo>
                  <a:lnTo>
                    <a:pt x="1188949" y="2035969"/>
                  </a:lnTo>
                  <a:lnTo>
                    <a:pt x="1188949" y="1937737"/>
                  </a:lnTo>
                  <a:close/>
                  <a:moveTo>
                    <a:pt x="1296105" y="1937737"/>
                  </a:moveTo>
                  <a:lnTo>
                    <a:pt x="1394336" y="1937737"/>
                  </a:lnTo>
                  <a:lnTo>
                    <a:pt x="1394336" y="2035969"/>
                  </a:lnTo>
                  <a:lnTo>
                    <a:pt x="1296105" y="2035969"/>
                  </a:lnTo>
                  <a:lnTo>
                    <a:pt x="1296105" y="1937737"/>
                  </a:lnTo>
                  <a:close/>
                  <a:moveTo>
                    <a:pt x="1296105" y="1928812"/>
                  </a:moveTo>
                  <a:lnTo>
                    <a:pt x="1296105" y="1830581"/>
                  </a:lnTo>
                  <a:lnTo>
                    <a:pt x="1394336" y="1830581"/>
                  </a:lnTo>
                  <a:lnTo>
                    <a:pt x="1394336" y="1928812"/>
                  </a:lnTo>
                  <a:lnTo>
                    <a:pt x="1296105" y="1928812"/>
                  </a:lnTo>
                  <a:close/>
                  <a:moveTo>
                    <a:pt x="1403261" y="1830581"/>
                  </a:moveTo>
                  <a:lnTo>
                    <a:pt x="1501492" y="1830581"/>
                  </a:lnTo>
                  <a:lnTo>
                    <a:pt x="1501492" y="1928812"/>
                  </a:lnTo>
                  <a:lnTo>
                    <a:pt x="1403261" y="1928812"/>
                  </a:lnTo>
                  <a:lnTo>
                    <a:pt x="1403261" y="1830581"/>
                  </a:lnTo>
                  <a:close/>
                  <a:moveTo>
                    <a:pt x="1403261" y="1821656"/>
                  </a:moveTo>
                  <a:lnTo>
                    <a:pt x="1403261" y="1723425"/>
                  </a:lnTo>
                  <a:lnTo>
                    <a:pt x="1501492" y="1723425"/>
                  </a:lnTo>
                  <a:lnTo>
                    <a:pt x="1501492" y="1821656"/>
                  </a:lnTo>
                  <a:lnTo>
                    <a:pt x="1403261" y="1821656"/>
                  </a:lnTo>
                  <a:close/>
                  <a:moveTo>
                    <a:pt x="1403261" y="1714500"/>
                  </a:moveTo>
                  <a:lnTo>
                    <a:pt x="1403261" y="1616269"/>
                  </a:lnTo>
                  <a:lnTo>
                    <a:pt x="1501492" y="1616269"/>
                  </a:lnTo>
                  <a:lnTo>
                    <a:pt x="1501492" y="1714500"/>
                  </a:lnTo>
                  <a:lnTo>
                    <a:pt x="1403261" y="1714500"/>
                  </a:lnTo>
                  <a:close/>
                  <a:moveTo>
                    <a:pt x="1403261" y="1607344"/>
                  </a:moveTo>
                  <a:lnTo>
                    <a:pt x="1403261" y="1509112"/>
                  </a:lnTo>
                  <a:lnTo>
                    <a:pt x="1501492" y="1509112"/>
                  </a:lnTo>
                  <a:lnTo>
                    <a:pt x="1501492" y="1607344"/>
                  </a:lnTo>
                  <a:lnTo>
                    <a:pt x="1403261" y="1607344"/>
                  </a:lnTo>
                  <a:close/>
                  <a:moveTo>
                    <a:pt x="1403261" y="1500187"/>
                  </a:moveTo>
                  <a:lnTo>
                    <a:pt x="1403261" y="1401956"/>
                  </a:lnTo>
                  <a:lnTo>
                    <a:pt x="1501492" y="1401956"/>
                  </a:lnTo>
                  <a:lnTo>
                    <a:pt x="1501492" y="1500187"/>
                  </a:lnTo>
                  <a:lnTo>
                    <a:pt x="1403261" y="1500187"/>
                  </a:lnTo>
                  <a:close/>
                  <a:moveTo>
                    <a:pt x="1403261" y="1393031"/>
                  </a:moveTo>
                  <a:lnTo>
                    <a:pt x="1403261" y="1294800"/>
                  </a:lnTo>
                  <a:lnTo>
                    <a:pt x="1501492" y="1294800"/>
                  </a:lnTo>
                  <a:lnTo>
                    <a:pt x="1501492" y="1393031"/>
                  </a:lnTo>
                  <a:lnTo>
                    <a:pt x="1403261" y="1393031"/>
                  </a:lnTo>
                  <a:close/>
                  <a:moveTo>
                    <a:pt x="1403261" y="1285875"/>
                  </a:moveTo>
                  <a:lnTo>
                    <a:pt x="1403261" y="1187644"/>
                  </a:lnTo>
                  <a:lnTo>
                    <a:pt x="1501492" y="1187644"/>
                  </a:lnTo>
                  <a:lnTo>
                    <a:pt x="1501492" y="1285875"/>
                  </a:lnTo>
                  <a:lnTo>
                    <a:pt x="1403261" y="1285875"/>
                  </a:lnTo>
                  <a:close/>
                  <a:moveTo>
                    <a:pt x="1403261" y="1178719"/>
                  </a:moveTo>
                  <a:lnTo>
                    <a:pt x="1403261" y="1080487"/>
                  </a:lnTo>
                  <a:lnTo>
                    <a:pt x="1501492" y="1080487"/>
                  </a:lnTo>
                  <a:lnTo>
                    <a:pt x="1501492" y="1178719"/>
                  </a:lnTo>
                  <a:lnTo>
                    <a:pt x="1403261" y="1178719"/>
                  </a:lnTo>
                  <a:close/>
                  <a:moveTo>
                    <a:pt x="1403261" y="1071562"/>
                  </a:moveTo>
                  <a:lnTo>
                    <a:pt x="1403261" y="973331"/>
                  </a:lnTo>
                  <a:lnTo>
                    <a:pt x="1501492" y="973331"/>
                  </a:lnTo>
                  <a:lnTo>
                    <a:pt x="1501492" y="1071562"/>
                  </a:lnTo>
                  <a:lnTo>
                    <a:pt x="1403261" y="1071562"/>
                  </a:lnTo>
                  <a:close/>
                  <a:moveTo>
                    <a:pt x="1403261" y="964406"/>
                  </a:moveTo>
                  <a:lnTo>
                    <a:pt x="1403261" y="866175"/>
                  </a:lnTo>
                  <a:lnTo>
                    <a:pt x="1501492" y="866175"/>
                  </a:lnTo>
                  <a:lnTo>
                    <a:pt x="1501492" y="964406"/>
                  </a:lnTo>
                  <a:lnTo>
                    <a:pt x="1403261" y="964406"/>
                  </a:lnTo>
                  <a:close/>
                  <a:moveTo>
                    <a:pt x="1403261" y="857250"/>
                  </a:moveTo>
                  <a:lnTo>
                    <a:pt x="1403261" y="759019"/>
                  </a:lnTo>
                  <a:lnTo>
                    <a:pt x="1501492" y="759019"/>
                  </a:lnTo>
                  <a:lnTo>
                    <a:pt x="1501492" y="857250"/>
                  </a:lnTo>
                  <a:lnTo>
                    <a:pt x="1403261" y="857250"/>
                  </a:lnTo>
                  <a:close/>
                  <a:moveTo>
                    <a:pt x="1403261" y="750094"/>
                  </a:moveTo>
                  <a:lnTo>
                    <a:pt x="1403261" y="651862"/>
                  </a:lnTo>
                  <a:lnTo>
                    <a:pt x="1501492" y="651862"/>
                  </a:lnTo>
                  <a:lnTo>
                    <a:pt x="1501492" y="750094"/>
                  </a:lnTo>
                  <a:lnTo>
                    <a:pt x="1403261" y="750094"/>
                  </a:lnTo>
                  <a:close/>
                  <a:moveTo>
                    <a:pt x="1403261" y="642938"/>
                  </a:moveTo>
                  <a:lnTo>
                    <a:pt x="1403261" y="544706"/>
                  </a:lnTo>
                  <a:lnTo>
                    <a:pt x="1501492" y="544706"/>
                  </a:lnTo>
                  <a:lnTo>
                    <a:pt x="1501492" y="642938"/>
                  </a:lnTo>
                  <a:lnTo>
                    <a:pt x="1403261" y="642938"/>
                  </a:lnTo>
                  <a:close/>
                  <a:moveTo>
                    <a:pt x="1403261" y="535781"/>
                  </a:moveTo>
                  <a:lnTo>
                    <a:pt x="1403261" y="437550"/>
                  </a:lnTo>
                  <a:lnTo>
                    <a:pt x="1501492" y="437550"/>
                  </a:lnTo>
                  <a:lnTo>
                    <a:pt x="1501492" y="535781"/>
                  </a:lnTo>
                  <a:lnTo>
                    <a:pt x="1403261" y="535781"/>
                  </a:lnTo>
                  <a:close/>
                  <a:moveTo>
                    <a:pt x="1403261" y="428625"/>
                  </a:moveTo>
                  <a:lnTo>
                    <a:pt x="1403261" y="330394"/>
                  </a:lnTo>
                  <a:lnTo>
                    <a:pt x="1501492" y="330394"/>
                  </a:lnTo>
                  <a:lnTo>
                    <a:pt x="1501492" y="428625"/>
                  </a:lnTo>
                  <a:lnTo>
                    <a:pt x="1403261" y="428625"/>
                  </a:lnTo>
                  <a:close/>
                  <a:moveTo>
                    <a:pt x="1403261" y="321469"/>
                  </a:moveTo>
                  <a:lnTo>
                    <a:pt x="1403261" y="223237"/>
                  </a:lnTo>
                  <a:lnTo>
                    <a:pt x="1501492" y="223237"/>
                  </a:lnTo>
                  <a:lnTo>
                    <a:pt x="1501492" y="321469"/>
                  </a:lnTo>
                  <a:lnTo>
                    <a:pt x="1403261" y="321469"/>
                  </a:lnTo>
                  <a:close/>
                  <a:moveTo>
                    <a:pt x="1394327" y="321469"/>
                  </a:moveTo>
                  <a:lnTo>
                    <a:pt x="1296095" y="321469"/>
                  </a:lnTo>
                  <a:lnTo>
                    <a:pt x="1296095" y="223237"/>
                  </a:lnTo>
                  <a:lnTo>
                    <a:pt x="1394327" y="223237"/>
                  </a:lnTo>
                  <a:lnTo>
                    <a:pt x="1394327" y="321469"/>
                  </a:lnTo>
                  <a:close/>
                  <a:moveTo>
                    <a:pt x="1287171" y="321469"/>
                  </a:moveTo>
                  <a:lnTo>
                    <a:pt x="1188939" y="321469"/>
                  </a:lnTo>
                  <a:lnTo>
                    <a:pt x="1188939" y="223237"/>
                  </a:lnTo>
                  <a:lnTo>
                    <a:pt x="1287171" y="223237"/>
                  </a:lnTo>
                  <a:lnTo>
                    <a:pt x="1287171" y="321469"/>
                  </a:lnTo>
                  <a:close/>
                  <a:moveTo>
                    <a:pt x="1180014" y="321469"/>
                  </a:moveTo>
                  <a:lnTo>
                    <a:pt x="1081783" y="321469"/>
                  </a:lnTo>
                  <a:lnTo>
                    <a:pt x="1081783" y="223237"/>
                  </a:lnTo>
                  <a:lnTo>
                    <a:pt x="1180014" y="223237"/>
                  </a:lnTo>
                  <a:lnTo>
                    <a:pt x="1180014" y="321469"/>
                  </a:lnTo>
                  <a:close/>
                  <a:moveTo>
                    <a:pt x="1072858" y="321469"/>
                  </a:moveTo>
                  <a:lnTo>
                    <a:pt x="974627" y="321469"/>
                  </a:lnTo>
                  <a:lnTo>
                    <a:pt x="974627" y="223237"/>
                  </a:lnTo>
                  <a:lnTo>
                    <a:pt x="1072858" y="223237"/>
                  </a:lnTo>
                  <a:lnTo>
                    <a:pt x="1072858" y="321469"/>
                  </a:lnTo>
                  <a:close/>
                  <a:moveTo>
                    <a:pt x="965702" y="321469"/>
                  </a:moveTo>
                  <a:lnTo>
                    <a:pt x="867470" y="321469"/>
                  </a:lnTo>
                  <a:lnTo>
                    <a:pt x="867470" y="223237"/>
                  </a:lnTo>
                  <a:lnTo>
                    <a:pt x="965702" y="223237"/>
                  </a:lnTo>
                  <a:lnTo>
                    <a:pt x="965702" y="321469"/>
                  </a:lnTo>
                  <a:close/>
                  <a:moveTo>
                    <a:pt x="858546" y="321469"/>
                  </a:moveTo>
                  <a:lnTo>
                    <a:pt x="760314" y="321469"/>
                  </a:lnTo>
                  <a:lnTo>
                    <a:pt x="760314" y="223237"/>
                  </a:lnTo>
                  <a:lnTo>
                    <a:pt x="858546" y="223237"/>
                  </a:lnTo>
                  <a:lnTo>
                    <a:pt x="858546" y="321469"/>
                  </a:lnTo>
                  <a:close/>
                  <a:moveTo>
                    <a:pt x="751389" y="321469"/>
                  </a:moveTo>
                  <a:lnTo>
                    <a:pt x="653158" y="321469"/>
                  </a:lnTo>
                  <a:lnTo>
                    <a:pt x="653158" y="223237"/>
                  </a:lnTo>
                  <a:lnTo>
                    <a:pt x="751389" y="223237"/>
                  </a:lnTo>
                  <a:lnTo>
                    <a:pt x="751389" y="321469"/>
                  </a:lnTo>
                  <a:close/>
                  <a:moveTo>
                    <a:pt x="644233" y="321469"/>
                  </a:moveTo>
                  <a:lnTo>
                    <a:pt x="546002" y="321469"/>
                  </a:lnTo>
                  <a:lnTo>
                    <a:pt x="546002" y="223237"/>
                  </a:lnTo>
                  <a:lnTo>
                    <a:pt x="644233" y="223237"/>
                  </a:lnTo>
                  <a:lnTo>
                    <a:pt x="644233" y="321469"/>
                  </a:lnTo>
                  <a:close/>
                  <a:moveTo>
                    <a:pt x="537077" y="321469"/>
                  </a:moveTo>
                  <a:lnTo>
                    <a:pt x="438845" y="321469"/>
                  </a:lnTo>
                  <a:lnTo>
                    <a:pt x="438845" y="223237"/>
                  </a:lnTo>
                  <a:lnTo>
                    <a:pt x="537077" y="223237"/>
                  </a:lnTo>
                  <a:lnTo>
                    <a:pt x="537077" y="321469"/>
                  </a:lnTo>
                  <a:close/>
                  <a:moveTo>
                    <a:pt x="429920" y="321469"/>
                  </a:moveTo>
                  <a:lnTo>
                    <a:pt x="331689" y="321469"/>
                  </a:lnTo>
                  <a:lnTo>
                    <a:pt x="331689" y="223237"/>
                  </a:lnTo>
                  <a:lnTo>
                    <a:pt x="429920" y="223237"/>
                  </a:lnTo>
                  <a:lnTo>
                    <a:pt x="429920" y="321469"/>
                  </a:lnTo>
                  <a:close/>
                  <a:moveTo>
                    <a:pt x="429920" y="330394"/>
                  </a:moveTo>
                  <a:lnTo>
                    <a:pt x="429920" y="428625"/>
                  </a:lnTo>
                  <a:lnTo>
                    <a:pt x="331689" y="428625"/>
                  </a:lnTo>
                  <a:lnTo>
                    <a:pt x="331689" y="330394"/>
                  </a:lnTo>
                  <a:lnTo>
                    <a:pt x="429920" y="330394"/>
                  </a:lnTo>
                  <a:close/>
                  <a:moveTo>
                    <a:pt x="322764" y="428625"/>
                  </a:moveTo>
                  <a:lnTo>
                    <a:pt x="224533" y="428625"/>
                  </a:lnTo>
                  <a:lnTo>
                    <a:pt x="224533" y="330394"/>
                  </a:lnTo>
                  <a:lnTo>
                    <a:pt x="322764" y="330394"/>
                  </a:lnTo>
                  <a:lnTo>
                    <a:pt x="322764" y="428625"/>
                  </a:lnTo>
                  <a:close/>
                  <a:moveTo>
                    <a:pt x="322764" y="437550"/>
                  </a:moveTo>
                  <a:lnTo>
                    <a:pt x="322764" y="535781"/>
                  </a:lnTo>
                  <a:lnTo>
                    <a:pt x="224533" y="535781"/>
                  </a:lnTo>
                  <a:lnTo>
                    <a:pt x="224533" y="437550"/>
                  </a:lnTo>
                  <a:lnTo>
                    <a:pt x="322764" y="437550"/>
                  </a:lnTo>
                  <a:close/>
                  <a:moveTo>
                    <a:pt x="322764" y="544706"/>
                  </a:moveTo>
                  <a:lnTo>
                    <a:pt x="322764" y="642938"/>
                  </a:lnTo>
                  <a:lnTo>
                    <a:pt x="224533" y="642938"/>
                  </a:lnTo>
                  <a:lnTo>
                    <a:pt x="224533" y="544706"/>
                  </a:lnTo>
                  <a:lnTo>
                    <a:pt x="322764" y="544706"/>
                  </a:lnTo>
                  <a:close/>
                  <a:moveTo>
                    <a:pt x="322764" y="651862"/>
                  </a:moveTo>
                  <a:lnTo>
                    <a:pt x="322764" y="750094"/>
                  </a:lnTo>
                  <a:lnTo>
                    <a:pt x="224533" y="750094"/>
                  </a:lnTo>
                  <a:lnTo>
                    <a:pt x="224533" y="651862"/>
                  </a:lnTo>
                  <a:lnTo>
                    <a:pt x="322764" y="651862"/>
                  </a:lnTo>
                  <a:close/>
                  <a:moveTo>
                    <a:pt x="322764" y="759019"/>
                  </a:moveTo>
                  <a:lnTo>
                    <a:pt x="322764" y="857250"/>
                  </a:lnTo>
                  <a:lnTo>
                    <a:pt x="224533" y="857250"/>
                  </a:lnTo>
                  <a:lnTo>
                    <a:pt x="224533" y="759019"/>
                  </a:lnTo>
                  <a:lnTo>
                    <a:pt x="322764" y="759019"/>
                  </a:lnTo>
                  <a:close/>
                  <a:moveTo>
                    <a:pt x="322764" y="866175"/>
                  </a:moveTo>
                  <a:lnTo>
                    <a:pt x="322764" y="964406"/>
                  </a:lnTo>
                  <a:lnTo>
                    <a:pt x="224533" y="964406"/>
                  </a:lnTo>
                  <a:lnTo>
                    <a:pt x="224533" y="866175"/>
                  </a:lnTo>
                  <a:lnTo>
                    <a:pt x="322764" y="866175"/>
                  </a:lnTo>
                  <a:close/>
                  <a:moveTo>
                    <a:pt x="322764" y="973331"/>
                  </a:moveTo>
                  <a:lnTo>
                    <a:pt x="322764" y="1071562"/>
                  </a:lnTo>
                  <a:lnTo>
                    <a:pt x="224533" y="1071562"/>
                  </a:lnTo>
                  <a:lnTo>
                    <a:pt x="224533" y="973331"/>
                  </a:lnTo>
                  <a:lnTo>
                    <a:pt x="322764" y="973331"/>
                  </a:lnTo>
                  <a:close/>
                  <a:moveTo>
                    <a:pt x="322764" y="1080487"/>
                  </a:moveTo>
                  <a:lnTo>
                    <a:pt x="322764" y="1178719"/>
                  </a:lnTo>
                  <a:lnTo>
                    <a:pt x="224533" y="1178719"/>
                  </a:lnTo>
                  <a:lnTo>
                    <a:pt x="224533" y="1080487"/>
                  </a:lnTo>
                  <a:lnTo>
                    <a:pt x="322764" y="1080487"/>
                  </a:lnTo>
                  <a:close/>
                  <a:moveTo>
                    <a:pt x="322764" y="1187644"/>
                  </a:moveTo>
                  <a:lnTo>
                    <a:pt x="322764" y="1285875"/>
                  </a:lnTo>
                  <a:lnTo>
                    <a:pt x="224533" y="1285875"/>
                  </a:lnTo>
                  <a:lnTo>
                    <a:pt x="224533" y="1187644"/>
                  </a:lnTo>
                  <a:lnTo>
                    <a:pt x="322764" y="1187644"/>
                  </a:lnTo>
                  <a:close/>
                  <a:moveTo>
                    <a:pt x="322764" y="1294800"/>
                  </a:moveTo>
                  <a:lnTo>
                    <a:pt x="322764" y="1393031"/>
                  </a:lnTo>
                  <a:lnTo>
                    <a:pt x="224533" y="1393031"/>
                  </a:lnTo>
                  <a:lnTo>
                    <a:pt x="224533" y="1294800"/>
                  </a:lnTo>
                  <a:lnTo>
                    <a:pt x="322764" y="1294800"/>
                  </a:lnTo>
                  <a:close/>
                  <a:moveTo>
                    <a:pt x="322764" y="1401956"/>
                  </a:moveTo>
                  <a:lnTo>
                    <a:pt x="322764" y="1500187"/>
                  </a:lnTo>
                  <a:lnTo>
                    <a:pt x="224533" y="1500187"/>
                  </a:lnTo>
                  <a:lnTo>
                    <a:pt x="224533" y="1401956"/>
                  </a:lnTo>
                  <a:lnTo>
                    <a:pt x="322764" y="1401956"/>
                  </a:lnTo>
                  <a:close/>
                  <a:moveTo>
                    <a:pt x="322764" y="1509112"/>
                  </a:moveTo>
                  <a:lnTo>
                    <a:pt x="322764" y="1607344"/>
                  </a:lnTo>
                  <a:lnTo>
                    <a:pt x="224533" y="1607344"/>
                  </a:lnTo>
                  <a:lnTo>
                    <a:pt x="224533" y="1509112"/>
                  </a:lnTo>
                  <a:lnTo>
                    <a:pt x="322764" y="1509112"/>
                  </a:lnTo>
                  <a:close/>
                  <a:moveTo>
                    <a:pt x="322764" y="1616269"/>
                  </a:moveTo>
                  <a:lnTo>
                    <a:pt x="322764" y="1714500"/>
                  </a:lnTo>
                  <a:lnTo>
                    <a:pt x="224533" y="1714500"/>
                  </a:lnTo>
                  <a:lnTo>
                    <a:pt x="224533" y="1616269"/>
                  </a:lnTo>
                  <a:lnTo>
                    <a:pt x="322764" y="1616269"/>
                  </a:lnTo>
                  <a:close/>
                  <a:moveTo>
                    <a:pt x="322764" y="1723425"/>
                  </a:moveTo>
                  <a:lnTo>
                    <a:pt x="322764" y="1821656"/>
                  </a:lnTo>
                  <a:lnTo>
                    <a:pt x="224533" y="1821656"/>
                  </a:lnTo>
                  <a:lnTo>
                    <a:pt x="224533" y="1723425"/>
                  </a:lnTo>
                  <a:lnTo>
                    <a:pt x="322764" y="1723425"/>
                  </a:lnTo>
                  <a:close/>
                  <a:moveTo>
                    <a:pt x="322764" y="1830581"/>
                  </a:moveTo>
                  <a:lnTo>
                    <a:pt x="322764" y="1928812"/>
                  </a:lnTo>
                  <a:lnTo>
                    <a:pt x="224533" y="1928812"/>
                  </a:lnTo>
                  <a:lnTo>
                    <a:pt x="224533" y="1830581"/>
                  </a:lnTo>
                  <a:lnTo>
                    <a:pt x="322764" y="1830581"/>
                  </a:lnTo>
                  <a:close/>
                  <a:moveTo>
                    <a:pt x="322764" y="1937737"/>
                  </a:moveTo>
                  <a:lnTo>
                    <a:pt x="322764" y="2035969"/>
                  </a:lnTo>
                  <a:lnTo>
                    <a:pt x="224533" y="2035969"/>
                  </a:lnTo>
                  <a:lnTo>
                    <a:pt x="224533" y="1937737"/>
                  </a:lnTo>
                  <a:lnTo>
                    <a:pt x="322764" y="1937737"/>
                  </a:lnTo>
                  <a:close/>
                  <a:moveTo>
                    <a:pt x="331699" y="1937737"/>
                  </a:moveTo>
                  <a:lnTo>
                    <a:pt x="429930" y="1937737"/>
                  </a:lnTo>
                  <a:lnTo>
                    <a:pt x="429930" y="2035969"/>
                  </a:lnTo>
                  <a:lnTo>
                    <a:pt x="331699" y="2035969"/>
                  </a:lnTo>
                  <a:lnTo>
                    <a:pt x="331699" y="1937737"/>
                  </a:lnTo>
                  <a:close/>
                  <a:moveTo>
                    <a:pt x="429920" y="2044894"/>
                  </a:moveTo>
                  <a:lnTo>
                    <a:pt x="429920" y="2143125"/>
                  </a:lnTo>
                  <a:lnTo>
                    <a:pt x="331689" y="2143125"/>
                  </a:lnTo>
                  <a:lnTo>
                    <a:pt x="331689" y="2044894"/>
                  </a:lnTo>
                  <a:lnTo>
                    <a:pt x="429920" y="2044894"/>
                  </a:lnTo>
                  <a:close/>
                  <a:moveTo>
                    <a:pt x="438855" y="2044894"/>
                  </a:moveTo>
                  <a:lnTo>
                    <a:pt x="537086" y="2044894"/>
                  </a:lnTo>
                  <a:lnTo>
                    <a:pt x="537086" y="2143125"/>
                  </a:lnTo>
                  <a:lnTo>
                    <a:pt x="438855" y="2143125"/>
                  </a:lnTo>
                  <a:lnTo>
                    <a:pt x="438855" y="2044894"/>
                  </a:lnTo>
                  <a:close/>
                  <a:moveTo>
                    <a:pt x="546011" y="2044894"/>
                  </a:moveTo>
                  <a:lnTo>
                    <a:pt x="644243" y="2044894"/>
                  </a:lnTo>
                  <a:lnTo>
                    <a:pt x="644243" y="2143125"/>
                  </a:lnTo>
                  <a:lnTo>
                    <a:pt x="546011" y="2143125"/>
                  </a:lnTo>
                  <a:lnTo>
                    <a:pt x="546011" y="2044894"/>
                  </a:lnTo>
                  <a:close/>
                  <a:moveTo>
                    <a:pt x="653167" y="2044894"/>
                  </a:moveTo>
                  <a:lnTo>
                    <a:pt x="751399" y="2044894"/>
                  </a:lnTo>
                  <a:lnTo>
                    <a:pt x="751399" y="2143125"/>
                  </a:lnTo>
                  <a:lnTo>
                    <a:pt x="653167" y="2143125"/>
                  </a:lnTo>
                  <a:lnTo>
                    <a:pt x="653167" y="2044894"/>
                  </a:lnTo>
                  <a:close/>
                  <a:moveTo>
                    <a:pt x="760324" y="2044894"/>
                  </a:moveTo>
                  <a:lnTo>
                    <a:pt x="858555" y="2044894"/>
                  </a:lnTo>
                  <a:lnTo>
                    <a:pt x="858555" y="2143125"/>
                  </a:lnTo>
                  <a:lnTo>
                    <a:pt x="760324" y="2143125"/>
                  </a:lnTo>
                  <a:lnTo>
                    <a:pt x="760324" y="2044894"/>
                  </a:lnTo>
                  <a:close/>
                  <a:moveTo>
                    <a:pt x="867480" y="2044894"/>
                  </a:moveTo>
                  <a:lnTo>
                    <a:pt x="965711" y="2044894"/>
                  </a:lnTo>
                  <a:lnTo>
                    <a:pt x="965711" y="2143125"/>
                  </a:lnTo>
                  <a:lnTo>
                    <a:pt x="867480" y="2143125"/>
                  </a:lnTo>
                  <a:lnTo>
                    <a:pt x="867480" y="2044894"/>
                  </a:lnTo>
                  <a:close/>
                  <a:moveTo>
                    <a:pt x="974636" y="2044894"/>
                  </a:moveTo>
                  <a:lnTo>
                    <a:pt x="1072867" y="2044894"/>
                  </a:lnTo>
                  <a:lnTo>
                    <a:pt x="1072867" y="2143125"/>
                  </a:lnTo>
                  <a:lnTo>
                    <a:pt x="974636" y="2143125"/>
                  </a:lnTo>
                  <a:lnTo>
                    <a:pt x="974636" y="2044894"/>
                  </a:lnTo>
                  <a:close/>
                  <a:moveTo>
                    <a:pt x="1081792" y="2044894"/>
                  </a:moveTo>
                  <a:lnTo>
                    <a:pt x="1180024" y="2044894"/>
                  </a:lnTo>
                  <a:lnTo>
                    <a:pt x="1180024" y="2143125"/>
                  </a:lnTo>
                  <a:lnTo>
                    <a:pt x="1081792" y="2143125"/>
                  </a:lnTo>
                  <a:lnTo>
                    <a:pt x="1081792" y="2044894"/>
                  </a:lnTo>
                  <a:close/>
                  <a:moveTo>
                    <a:pt x="1188949" y="2044894"/>
                  </a:moveTo>
                  <a:lnTo>
                    <a:pt x="1287180" y="2044894"/>
                  </a:lnTo>
                  <a:lnTo>
                    <a:pt x="1287180" y="2143125"/>
                  </a:lnTo>
                  <a:lnTo>
                    <a:pt x="1188949" y="2143125"/>
                  </a:lnTo>
                  <a:lnTo>
                    <a:pt x="1188949" y="2044894"/>
                  </a:lnTo>
                  <a:close/>
                  <a:moveTo>
                    <a:pt x="1296105" y="2044894"/>
                  </a:moveTo>
                  <a:lnTo>
                    <a:pt x="1394336" y="2044894"/>
                  </a:lnTo>
                  <a:lnTo>
                    <a:pt x="1394336" y="2143125"/>
                  </a:lnTo>
                  <a:lnTo>
                    <a:pt x="1296105" y="2143125"/>
                  </a:lnTo>
                  <a:lnTo>
                    <a:pt x="1296105" y="2044894"/>
                  </a:lnTo>
                  <a:close/>
                  <a:moveTo>
                    <a:pt x="1403261" y="2044894"/>
                  </a:moveTo>
                  <a:lnTo>
                    <a:pt x="1501492" y="2044894"/>
                  </a:lnTo>
                  <a:lnTo>
                    <a:pt x="1501492" y="2143125"/>
                  </a:lnTo>
                  <a:lnTo>
                    <a:pt x="1403261" y="2143125"/>
                  </a:lnTo>
                  <a:lnTo>
                    <a:pt x="1403261" y="2044894"/>
                  </a:lnTo>
                  <a:close/>
                  <a:moveTo>
                    <a:pt x="1403261" y="2035969"/>
                  </a:moveTo>
                  <a:lnTo>
                    <a:pt x="1403261" y="1937737"/>
                  </a:lnTo>
                  <a:lnTo>
                    <a:pt x="1501492" y="1937737"/>
                  </a:lnTo>
                  <a:lnTo>
                    <a:pt x="1501492" y="2035969"/>
                  </a:lnTo>
                  <a:lnTo>
                    <a:pt x="1403261" y="2035969"/>
                  </a:lnTo>
                  <a:close/>
                  <a:moveTo>
                    <a:pt x="1510417" y="1937737"/>
                  </a:moveTo>
                  <a:lnTo>
                    <a:pt x="1608649" y="1937737"/>
                  </a:lnTo>
                  <a:lnTo>
                    <a:pt x="1608649" y="2035969"/>
                  </a:lnTo>
                  <a:lnTo>
                    <a:pt x="1510417" y="2035969"/>
                  </a:lnTo>
                  <a:lnTo>
                    <a:pt x="1510417" y="1937737"/>
                  </a:lnTo>
                  <a:close/>
                  <a:moveTo>
                    <a:pt x="1510417" y="1928812"/>
                  </a:moveTo>
                  <a:lnTo>
                    <a:pt x="1510417" y="1830581"/>
                  </a:lnTo>
                  <a:lnTo>
                    <a:pt x="1608649" y="1830581"/>
                  </a:lnTo>
                  <a:lnTo>
                    <a:pt x="1608649" y="1928812"/>
                  </a:lnTo>
                  <a:lnTo>
                    <a:pt x="1510417" y="1928812"/>
                  </a:lnTo>
                  <a:close/>
                  <a:moveTo>
                    <a:pt x="1510417" y="1821656"/>
                  </a:moveTo>
                  <a:lnTo>
                    <a:pt x="1510417" y="1723425"/>
                  </a:lnTo>
                  <a:lnTo>
                    <a:pt x="1608649" y="1723425"/>
                  </a:lnTo>
                  <a:lnTo>
                    <a:pt x="1608649" y="1821656"/>
                  </a:lnTo>
                  <a:lnTo>
                    <a:pt x="1510417" y="1821656"/>
                  </a:lnTo>
                  <a:close/>
                  <a:moveTo>
                    <a:pt x="1510417" y="1714500"/>
                  </a:moveTo>
                  <a:lnTo>
                    <a:pt x="1510417" y="1616269"/>
                  </a:lnTo>
                  <a:lnTo>
                    <a:pt x="1608649" y="1616269"/>
                  </a:lnTo>
                  <a:lnTo>
                    <a:pt x="1608649" y="1714500"/>
                  </a:lnTo>
                  <a:lnTo>
                    <a:pt x="1510417" y="1714500"/>
                  </a:lnTo>
                  <a:close/>
                  <a:moveTo>
                    <a:pt x="1510417" y="1607344"/>
                  </a:moveTo>
                  <a:lnTo>
                    <a:pt x="1510417" y="1509112"/>
                  </a:lnTo>
                  <a:lnTo>
                    <a:pt x="1608649" y="1509112"/>
                  </a:lnTo>
                  <a:lnTo>
                    <a:pt x="1608649" y="1607344"/>
                  </a:lnTo>
                  <a:lnTo>
                    <a:pt x="1510417" y="1607344"/>
                  </a:lnTo>
                  <a:close/>
                  <a:moveTo>
                    <a:pt x="1510417" y="1500187"/>
                  </a:moveTo>
                  <a:lnTo>
                    <a:pt x="1510417" y="1401956"/>
                  </a:lnTo>
                  <a:lnTo>
                    <a:pt x="1608649" y="1401956"/>
                  </a:lnTo>
                  <a:lnTo>
                    <a:pt x="1608649" y="1500187"/>
                  </a:lnTo>
                  <a:lnTo>
                    <a:pt x="1510417" y="1500187"/>
                  </a:lnTo>
                  <a:close/>
                  <a:moveTo>
                    <a:pt x="1510417" y="1393031"/>
                  </a:moveTo>
                  <a:lnTo>
                    <a:pt x="1510417" y="1294800"/>
                  </a:lnTo>
                  <a:lnTo>
                    <a:pt x="1608649" y="1294800"/>
                  </a:lnTo>
                  <a:lnTo>
                    <a:pt x="1608649" y="1393031"/>
                  </a:lnTo>
                  <a:lnTo>
                    <a:pt x="1510417" y="1393031"/>
                  </a:lnTo>
                  <a:close/>
                  <a:moveTo>
                    <a:pt x="1510417" y="1285875"/>
                  </a:moveTo>
                  <a:lnTo>
                    <a:pt x="1510417" y="1187644"/>
                  </a:lnTo>
                  <a:lnTo>
                    <a:pt x="1608649" y="1187644"/>
                  </a:lnTo>
                  <a:lnTo>
                    <a:pt x="1608649" y="1285875"/>
                  </a:lnTo>
                  <a:lnTo>
                    <a:pt x="1510417" y="1285875"/>
                  </a:lnTo>
                  <a:close/>
                  <a:moveTo>
                    <a:pt x="1510417" y="1178719"/>
                  </a:moveTo>
                  <a:lnTo>
                    <a:pt x="1510417" y="1080487"/>
                  </a:lnTo>
                  <a:lnTo>
                    <a:pt x="1608649" y="1080487"/>
                  </a:lnTo>
                  <a:lnTo>
                    <a:pt x="1608649" y="1178719"/>
                  </a:lnTo>
                  <a:lnTo>
                    <a:pt x="1510417" y="1178719"/>
                  </a:lnTo>
                  <a:close/>
                  <a:moveTo>
                    <a:pt x="1510417" y="1071562"/>
                  </a:moveTo>
                  <a:lnTo>
                    <a:pt x="1510417" y="973331"/>
                  </a:lnTo>
                  <a:lnTo>
                    <a:pt x="1608649" y="973331"/>
                  </a:lnTo>
                  <a:lnTo>
                    <a:pt x="1608649" y="1071562"/>
                  </a:lnTo>
                  <a:lnTo>
                    <a:pt x="1510417" y="1071562"/>
                  </a:lnTo>
                  <a:close/>
                  <a:moveTo>
                    <a:pt x="1510417" y="964406"/>
                  </a:moveTo>
                  <a:lnTo>
                    <a:pt x="1510417" y="866175"/>
                  </a:lnTo>
                  <a:lnTo>
                    <a:pt x="1608649" y="866175"/>
                  </a:lnTo>
                  <a:lnTo>
                    <a:pt x="1608649" y="964406"/>
                  </a:lnTo>
                  <a:lnTo>
                    <a:pt x="1510417" y="964406"/>
                  </a:lnTo>
                  <a:close/>
                  <a:moveTo>
                    <a:pt x="1510417" y="857250"/>
                  </a:moveTo>
                  <a:lnTo>
                    <a:pt x="1510417" y="759019"/>
                  </a:lnTo>
                  <a:lnTo>
                    <a:pt x="1608649" y="759019"/>
                  </a:lnTo>
                  <a:lnTo>
                    <a:pt x="1608649" y="857250"/>
                  </a:lnTo>
                  <a:lnTo>
                    <a:pt x="1510417" y="857250"/>
                  </a:lnTo>
                  <a:close/>
                  <a:moveTo>
                    <a:pt x="1510417" y="750094"/>
                  </a:moveTo>
                  <a:lnTo>
                    <a:pt x="1510417" y="651862"/>
                  </a:lnTo>
                  <a:lnTo>
                    <a:pt x="1608649" y="651862"/>
                  </a:lnTo>
                  <a:lnTo>
                    <a:pt x="1608649" y="750094"/>
                  </a:lnTo>
                  <a:lnTo>
                    <a:pt x="1510417" y="750094"/>
                  </a:lnTo>
                  <a:close/>
                  <a:moveTo>
                    <a:pt x="1510417" y="642938"/>
                  </a:moveTo>
                  <a:lnTo>
                    <a:pt x="1510417" y="544706"/>
                  </a:lnTo>
                  <a:lnTo>
                    <a:pt x="1608649" y="544706"/>
                  </a:lnTo>
                  <a:lnTo>
                    <a:pt x="1608649" y="642938"/>
                  </a:lnTo>
                  <a:lnTo>
                    <a:pt x="1510417" y="642938"/>
                  </a:lnTo>
                  <a:close/>
                  <a:moveTo>
                    <a:pt x="1510417" y="535781"/>
                  </a:moveTo>
                  <a:lnTo>
                    <a:pt x="1510417" y="437550"/>
                  </a:lnTo>
                  <a:lnTo>
                    <a:pt x="1608649" y="437550"/>
                  </a:lnTo>
                  <a:lnTo>
                    <a:pt x="1608649" y="535781"/>
                  </a:lnTo>
                  <a:lnTo>
                    <a:pt x="1510417" y="535781"/>
                  </a:lnTo>
                  <a:close/>
                  <a:moveTo>
                    <a:pt x="1510417" y="428625"/>
                  </a:moveTo>
                  <a:lnTo>
                    <a:pt x="1510417" y="330394"/>
                  </a:lnTo>
                  <a:lnTo>
                    <a:pt x="1608649" y="330394"/>
                  </a:lnTo>
                  <a:lnTo>
                    <a:pt x="1608649" y="428625"/>
                  </a:lnTo>
                  <a:lnTo>
                    <a:pt x="1510417" y="428625"/>
                  </a:lnTo>
                  <a:close/>
                  <a:moveTo>
                    <a:pt x="1510417" y="321469"/>
                  </a:moveTo>
                  <a:lnTo>
                    <a:pt x="1510417" y="223237"/>
                  </a:lnTo>
                  <a:lnTo>
                    <a:pt x="1608649" y="223237"/>
                  </a:lnTo>
                  <a:lnTo>
                    <a:pt x="1608649" y="321469"/>
                  </a:lnTo>
                  <a:lnTo>
                    <a:pt x="1510417" y="321469"/>
                  </a:lnTo>
                  <a:close/>
                  <a:moveTo>
                    <a:pt x="1510417" y="214313"/>
                  </a:moveTo>
                  <a:lnTo>
                    <a:pt x="1510417" y="116081"/>
                  </a:lnTo>
                  <a:lnTo>
                    <a:pt x="1608649" y="116081"/>
                  </a:lnTo>
                  <a:lnTo>
                    <a:pt x="1608649" y="214313"/>
                  </a:lnTo>
                  <a:lnTo>
                    <a:pt x="1510417" y="214313"/>
                  </a:lnTo>
                  <a:close/>
                  <a:moveTo>
                    <a:pt x="1501483" y="214313"/>
                  </a:moveTo>
                  <a:lnTo>
                    <a:pt x="1403252" y="214313"/>
                  </a:lnTo>
                  <a:lnTo>
                    <a:pt x="1403252" y="116081"/>
                  </a:lnTo>
                  <a:lnTo>
                    <a:pt x="1501483" y="116081"/>
                  </a:lnTo>
                  <a:lnTo>
                    <a:pt x="1501483" y="214313"/>
                  </a:lnTo>
                  <a:close/>
                  <a:moveTo>
                    <a:pt x="1394327" y="214313"/>
                  </a:moveTo>
                  <a:lnTo>
                    <a:pt x="1296095" y="214313"/>
                  </a:lnTo>
                  <a:lnTo>
                    <a:pt x="1296095" y="116081"/>
                  </a:lnTo>
                  <a:lnTo>
                    <a:pt x="1394327" y="116081"/>
                  </a:lnTo>
                  <a:lnTo>
                    <a:pt x="1394327" y="214313"/>
                  </a:lnTo>
                  <a:close/>
                  <a:moveTo>
                    <a:pt x="1287171" y="214313"/>
                  </a:moveTo>
                  <a:lnTo>
                    <a:pt x="1188939" y="214313"/>
                  </a:lnTo>
                  <a:lnTo>
                    <a:pt x="1188939" y="116081"/>
                  </a:lnTo>
                  <a:lnTo>
                    <a:pt x="1287171" y="116081"/>
                  </a:lnTo>
                  <a:lnTo>
                    <a:pt x="1287171" y="214313"/>
                  </a:lnTo>
                  <a:close/>
                  <a:moveTo>
                    <a:pt x="1180014" y="214313"/>
                  </a:moveTo>
                  <a:lnTo>
                    <a:pt x="1081783" y="214313"/>
                  </a:lnTo>
                  <a:lnTo>
                    <a:pt x="1081783" y="116081"/>
                  </a:lnTo>
                  <a:lnTo>
                    <a:pt x="1180014" y="116081"/>
                  </a:lnTo>
                  <a:lnTo>
                    <a:pt x="1180014" y="214313"/>
                  </a:lnTo>
                  <a:close/>
                  <a:moveTo>
                    <a:pt x="1072858" y="214313"/>
                  </a:moveTo>
                  <a:lnTo>
                    <a:pt x="974627" y="214313"/>
                  </a:lnTo>
                  <a:lnTo>
                    <a:pt x="974627" y="116081"/>
                  </a:lnTo>
                  <a:lnTo>
                    <a:pt x="1072858" y="116081"/>
                  </a:lnTo>
                  <a:lnTo>
                    <a:pt x="1072858" y="214313"/>
                  </a:lnTo>
                  <a:close/>
                  <a:moveTo>
                    <a:pt x="965702" y="214313"/>
                  </a:moveTo>
                  <a:lnTo>
                    <a:pt x="867470" y="214313"/>
                  </a:lnTo>
                  <a:lnTo>
                    <a:pt x="867470" y="116081"/>
                  </a:lnTo>
                  <a:lnTo>
                    <a:pt x="965702" y="116081"/>
                  </a:lnTo>
                  <a:lnTo>
                    <a:pt x="965702" y="214313"/>
                  </a:lnTo>
                  <a:close/>
                  <a:moveTo>
                    <a:pt x="858546" y="214313"/>
                  </a:moveTo>
                  <a:lnTo>
                    <a:pt x="760314" y="214313"/>
                  </a:lnTo>
                  <a:lnTo>
                    <a:pt x="760314" y="116081"/>
                  </a:lnTo>
                  <a:lnTo>
                    <a:pt x="858546" y="116081"/>
                  </a:lnTo>
                  <a:lnTo>
                    <a:pt x="858546" y="214313"/>
                  </a:lnTo>
                  <a:close/>
                  <a:moveTo>
                    <a:pt x="751389" y="214313"/>
                  </a:moveTo>
                  <a:lnTo>
                    <a:pt x="653158" y="214313"/>
                  </a:lnTo>
                  <a:lnTo>
                    <a:pt x="653158" y="116081"/>
                  </a:lnTo>
                  <a:lnTo>
                    <a:pt x="751389" y="116081"/>
                  </a:lnTo>
                  <a:lnTo>
                    <a:pt x="751389" y="214313"/>
                  </a:lnTo>
                  <a:close/>
                  <a:moveTo>
                    <a:pt x="644233" y="214313"/>
                  </a:moveTo>
                  <a:lnTo>
                    <a:pt x="546002" y="214313"/>
                  </a:lnTo>
                  <a:lnTo>
                    <a:pt x="546002" y="116081"/>
                  </a:lnTo>
                  <a:lnTo>
                    <a:pt x="644233" y="116081"/>
                  </a:lnTo>
                  <a:lnTo>
                    <a:pt x="644233" y="214313"/>
                  </a:lnTo>
                  <a:close/>
                  <a:moveTo>
                    <a:pt x="537077" y="214313"/>
                  </a:moveTo>
                  <a:lnTo>
                    <a:pt x="438845" y="214313"/>
                  </a:lnTo>
                  <a:lnTo>
                    <a:pt x="438845" y="116081"/>
                  </a:lnTo>
                  <a:lnTo>
                    <a:pt x="537077" y="116081"/>
                  </a:lnTo>
                  <a:lnTo>
                    <a:pt x="537077" y="214313"/>
                  </a:lnTo>
                  <a:close/>
                  <a:moveTo>
                    <a:pt x="429920" y="214313"/>
                  </a:moveTo>
                  <a:lnTo>
                    <a:pt x="331689" y="214313"/>
                  </a:lnTo>
                  <a:lnTo>
                    <a:pt x="331689" y="116081"/>
                  </a:lnTo>
                  <a:lnTo>
                    <a:pt x="429920" y="116081"/>
                  </a:lnTo>
                  <a:lnTo>
                    <a:pt x="429920" y="214313"/>
                  </a:lnTo>
                  <a:close/>
                  <a:moveTo>
                    <a:pt x="322764" y="214313"/>
                  </a:moveTo>
                  <a:lnTo>
                    <a:pt x="224533" y="214313"/>
                  </a:lnTo>
                  <a:lnTo>
                    <a:pt x="224533" y="116081"/>
                  </a:lnTo>
                  <a:lnTo>
                    <a:pt x="322764" y="116081"/>
                  </a:lnTo>
                  <a:lnTo>
                    <a:pt x="322764" y="214313"/>
                  </a:lnTo>
                  <a:close/>
                  <a:moveTo>
                    <a:pt x="322764" y="223237"/>
                  </a:moveTo>
                  <a:lnTo>
                    <a:pt x="322764" y="321469"/>
                  </a:lnTo>
                  <a:lnTo>
                    <a:pt x="224533" y="321469"/>
                  </a:lnTo>
                  <a:lnTo>
                    <a:pt x="224533" y="223237"/>
                  </a:lnTo>
                  <a:lnTo>
                    <a:pt x="322764" y="223237"/>
                  </a:lnTo>
                  <a:close/>
                  <a:moveTo>
                    <a:pt x="215608" y="321469"/>
                  </a:moveTo>
                  <a:lnTo>
                    <a:pt x="117377" y="321469"/>
                  </a:lnTo>
                  <a:lnTo>
                    <a:pt x="117377" y="223237"/>
                  </a:lnTo>
                  <a:lnTo>
                    <a:pt x="215608" y="223237"/>
                  </a:lnTo>
                  <a:lnTo>
                    <a:pt x="215608" y="321469"/>
                  </a:lnTo>
                  <a:close/>
                  <a:moveTo>
                    <a:pt x="215608" y="330394"/>
                  </a:moveTo>
                  <a:lnTo>
                    <a:pt x="215608" y="428625"/>
                  </a:lnTo>
                  <a:lnTo>
                    <a:pt x="117377" y="428625"/>
                  </a:lnTo>
                  <a:lnTo>
                    <a:pt x="117377" y="330394"/>
                  </a:lnTo>
                  <a:lnTo>
                    <a:pt x="215608" y="330394"/>
                  </a:lnTo>
                  <a:close/>
                  <a:moveTo>
                    <a:pt x="215608" y="437550"/>
                  </a:moveTo>
                  <a:lnTo>
                    <a:pt x="215608" y="535781"/>
                  </a:lnTo>
                  <a:lnTo>
                    <a:pt x="117377" y="535781"/>
                  </a:lnTo>
                  <a:lnTo>
                    <a:pt x="117377" y="437550"/>
                  </a:lnTo>
                  <a:lnTo>
                    <a:pt x="215608" y="437550"/>
                  </a:lnTo>
                  <a:close/>
                  <a:moveTo>
                    <a:pt x="215608" y="544706"/>
                  </a:moveTo>
                  <a:lnTo>
                    <a:pt x="215608" y="642938"/>
                  </a:lnTo>
                  <a:lnTo>
                    <a:pt x="117377" y="642938"/>
                  </a:lnTo>
                  <a:lnTo>
                    <a:pt x="117377" y="544706"/>
                  </a:lnTo>
                  <a:lnTo>
                    <a:pt x="215608" y="544706"/>
                  </a:lnTo>
                  <a:close/>
                  <a:moveTo>
                    <a:pt x="215608" y="651862"/>
                  </a:moveTo>
                  <a:lnTo>
                    <a:pt x="215608" y="750094"/>
                  </a:lnTo>
                  <a:lnTo>
                    <a:pt x="117377" y="750094"/>
                  </a:lnTo>
                  <a:lnTo>
                    <a:pt x="117377" y="651862"/>
                  </a:lnTo>
                  <a:lnTo>
                    <a:pt x="215608" y="651862"/>
                  </a:lnTo>
                  <a:close/>
                  <a:moveTo>
                    <a:pt x="215608" y="759019"/>
                  </a:moveTo>
                  <a:lnTo>
                    <a:pt x="215608" y="857250"/>
                  </a:lnTo>
                  <a:lnTo>
                    <a:pt x="117377" y="857250"/>
                  </a:lnTo>
                  <a:lnTo>
                    <a:pt x="117377" y="759019"/>
                  </a:lnTo>
                  <a:lnTo>
                    <a:pt x="215608" y="759019"/>
                  </a:lnTo>
                  <a:close/>
                  <a:moveTo>
                    <a:pt x="215608" y="866175"/>
                  </a:moveTo>
                  <a:lnTo>
                    <a:pt x="215608" y="964406"/>
                  </a:lnTo>
                  <a:lnTo>
                    <a:pt x="117377" y="964406"/>
                  </a:lnTo>
                  <a:lnTo>
                    <a:pt x="117377" y="866175"/>
                  </a:lnTo>
                  <a:lnTo>
                    <a:pt x="215608" y="866175"/>
                  </a:lnTo>
                  <a:close/>
                  <a:moveTo>
                    <a:pt x="215608" y="973331"/>
                  </a:moveTo>
                  <a:lnTo>
                    <a:pt x="215608" y="1071562"/>
                  </a:lnTo>
                  <a:lnTo>
                    <a:pt x="117377" y="1071562"/>
                  </a:lnTo>
                  <a:lnTo>
                    <a:pt x="117377" y="973331"/>
                  </a:lnTo>
                  <a:lnTo>
                    <a:pt x="215608" y="973331"/>
                  </a:lnTo>
                  <a:close/>
                  <a:moveTo>
                    <a:pt x="215608" y="1080487"/>
                  </a:moveTo>
                  <a:lnTo>
                    <a:pt x="215608" y="1178719"/>
                  </a:lnTo>
                  <a:lnTo>
                    <a:pt x="117377" y="1178719"/>
                  </a:lnTo>
                  <a:lnTo>
                    <a:pt x="117377" y="1080487"/>
                  </a:lnTo>
                  <a:lnTo>
                    <a:pt x="215608" y="1080487"/>
                  </a:lnTo>
                  <a:close/>
                  <a:moveTo>
                    <a:pt x="215608" y="1187644"/>
                  </a:moveTo>
                  <a:lnTo>
                    <a:pt x="215608" y="1285875"/>
                  </a:lnTo>
                  <a:lnTo>
                    <a:pt x="117377" y="1285875"/>
                  </a:lnTo>
                  <a:lnTo>
                    <a:pt x="117377" y="1187644"/>
                  </a:lnTo>
                  <a:lnTo>
                    <a:pt x="215608" y="1187644"/>
                  </a:lnTo>
                  <a:close/>
                  <a:moveTo>
                    <a:pt x="215608" y="1294800"/>
                  </a:moveTo>
                  <a:lnTo>
                    <a:pt x="215608" y="1393031"/>
                  </a:lnTo>
                  <a:lnTo>
                    <a:pt x="117377" y="1393031"/>
                  </a:lnTo>
                  <a:lnTo>
                    <a:pt x="117377" y="1294800"/>
                  </a:lnTo>
                  <a:lnTo>
                    <a:pt x="215608" y="1294800"/>
                  </a:lnTo>
                  <a:close/>
                  <a:moveTo>
                    <a:pt x="215608" y="1401956"/>
                  </a:moveTo>
                  <a:lnTo>
                    <a:pt x="215608" y="1500187"/>
                  </a:lnTo>
                  <a:lnTo>
                    <a:pt x="117377" y="1500187"/>
                  </a:lnTo>
                  <a:lnTo>
                    <a:pt x="117377" y="1401956"/>
                  </a:lnTo>
                  <a:lnTo>
                    <a:pt x="215608" y="1401956"/>
                  </a:lnTo>
                  <a:close/>
                  <a:moveTo>
                    <a:pt x="215608" y="1509112"/>
                  </a:moveTo>
                  <a:lnTo>
                    <a:pt x="215608" y="1607344"/>
                  </a:lnTo>
                  <a:lnTo>
                    <a:pt x="117377" y="1607344"/>
                  </a:lnTo>
                  <a:lnTo>
                    <a:pt x="117377" y="1509112"/>
                  </a:lnTo>
                  <a:lnTo>
                    <a:pt x="215608" y="1509112"/>
                  </a:lnTo>
                  <a:close/>
                  <a:moveTo>
                    <a:pt x="215608" y="1616269"/>
                  </a:moveTo>
                  <a:lnTo>
                    <a:pt x="215608" y="1714500"/>
                  </a:lnTo>
                  <a:lnTo>
                    <a:pt x="117377" y="1714500"/>
                  </a:lnTo>
                  <a:lnTo>
                    <a:pt x="117377" y="1616269"/>
                  </a:lnTo>
                  <a:lnTo>
                    <a:pt x="215608" y="1616269"/>
                  </a:lnTo>
                  <a:close/>
                  <a:moveTo>
                    <a:pt x="215608" y="1723425"/>
                  </a:moveTo>
                  <a:lnTo>
                    <a:pt x="215608" y="1821656"/>
                  </a:lnTo>
                  <a:lnTo>
                    <a:pt x="117377" y="1821656"/>
                  </a:lnTo>
                  <a:lnTo>
                    <a:pt x="117377" y="1723425"/>
                  </a:lnTo>
                  <a:lnTo>
                    <a:pt x="215608" y="1723425"/>
                  </a:lnTo>
                  <a:close/>
                  <a:moveTo>
                    <a:pt x="215608" y="1830581"/>
                  </a:moveTo>
                  <a:lnTo>
                    <a:pt x="215608" y="1928812"/>
                  </a:lnTo>
                  <a:lnTo>
                    <a:pt x="117377" y="1928812"/>
                  </a:lnTo>
                  <a:lnTo>
                    <a:pt x="117377" y="1830581"/>
                  </a:lnTo>
                  <a:lnTo>
                    <a:pt x="215608" y="1830581"/>
                  </a:lnTo>
                  <a:close/>
                  <a:moveTo>
                    <a:pt x="215608" y="1937737"/>
                  </a:moveTo>
                  <a:lnTo>
                    <a:pt x="215608" y="2035969"/>
                  </a:lnTo>
                  <a:lnTo>
                    <a:pt x="117377" y="2035969"/>
                  </a:lnTo>
                  <a:lnTo>
                    <a:pt x="117377" y="1937737"/>
                  </a:lnTo>
                  <a:lnTo>
                    <a:pt x="215608" y="1937737"/>
                  </a:lnTo>
                  <a:close/>
                  <a:moveTo>
                    <a:pt x="215608" y="2044894"/>
                  </a:moveTo>
                  <a:lnTo>
                    <a:pt x="215608" y="2143125"/>
                  </a:lnTo>
                  <a:lnTo>
                    <a:pt x="117377" y="2143125"/>
                  </a:lnTo>
                  <a:lnTo>
                    <a:pt x="117377" y="2044894"/>
                  </a:lnTo>
                  <a:lnTo>
                    <a:pt x="215608" y="2044894"/>
                  </a:lnTo>
                  <a:close/>
                  <a:moveTo>
                    <a:pt x="224542" y="2044894"/>
                  </a:moveTo>
                  <a:lnTo>
                    <a:pt x="322774" y="2044894"/>
                  </a:lnTo>
                  <a:lnTo>
                    <a:pt x="322774" y="2143125"/>
                  </a:lnTo>
                  <a:lnTo>
                    <a:pt x="224542" y="2143125"/>
                  </a:lnTo>
                  <a:lnTo>
                    <a:pt x="224542" y="2044894"/>
                  </a:lnTo>
                  <a:close/>
                  <a:moveTo>
                    <a:pt x="322764" y="2152050"/>
                  </a:moveTo>
                  <a:lnTo>
                    <a:pt x="322764" y="2250281"/>
                  </a:lnTo>
                  <a:lnTo>
                    <a:pt x="224533" y="2250281"/>
                  </a:lnTo>
                  <a:lnTo>
                    <a:pt x="224533" y="2152050"/>
                  </a:lnTo>
                  <a:lnTo>
                    <a:pt x="322764" y="2152050"/>
                  </a:lnTo>
                  <a:close/>
                  <a:moveTo>
                    <a:pt x="331699" y="2152050"/>
                  </a:moveTo>
                  <a:lnTo>
                    <a:pt x="429930" y="2152050"/>
                  </a:lnTo>
                  <a:lnTo>
                    <a:pt x="429930" y="2250281"/>
                  </a:lnTo>
                  <a:lnTo>
                    <a:pt x="331699" y="2250281"/>
                  </a:lnTo>
                  <a:lnTo>
                    <a:pt x="331699" y="2152050"/>
                  </a:lnTo>
                  <a:close/>
                  <a:moveTo>
                    <a:pt x="438855" y="2152050"/>
                  </a:moveTo>
                  <a:lnTo>
                    <a:pt x="537086" y="2152050"/>
                  </a:lnTo>
                  <a:lnTo>
                    <a:pt x="537086" y="2250281"/>
                  </a:lnTo>
                  <a:lnTo>
                    <a:pt x="438855" y="2250281"/>
                  </a:lnTo>
                  <a:lnTo>
                    <a:pt x="438855" y="2152050"/>
                  </a:lnTo>
                  <a:close/>
                  <a:moveTo>
                    <a:pt x="546011" y="2152050"/>
                  </a:moveTo>
                  <a:lnTo>
                    <a:pt x="644243" y="2152050"/>
                  </a:lnTo>
                  <a:lnTo>
                    <a:pt x="644243" y="2250281"/>
                  </a:lnTo>
                  <a:lnTo>
                    <a:pt x="546011" y="2250281"/>
                  </a:lnTo>
                  <a:lnTo>
                    <a:pt x="546011" y="2152050"/>
                  </a:lnTo>
                  <a:close/>
                  <a:moveTo>
                    <a:pt x="653167" y="2152050"/>
                  </a:moveTo>
                  <a:lnTo>
                    <a:pt x="751399" y="2152050"/>
                  </a:lnTo>
                  <a:lnTo>
                    <a:pt x="751399" y="2250281"/>
                  </a:lnTo>
                  <a:lnTo>
                    <a:pt x="653167" y="2250281"/>
                  </a:lnTo>
                  <a:lnTo>
                    <a:pt x="653167" y="2152050"/>
                  </a:lnTo>
                  <a:close/>
                  <a:moveTo>
                    <a:pt x="760324" y="2152050"/>
                  </a:moveTo>
                  <a:lnTo>
                    <a:pt x="858555" y="2152050"/>
                  </a:lnTo>
                  <a:lnTo>
                    <a:pt x="858555" y="2250281"/>
                  </a:lnTo>
                  <a:lnTo>
                    <a:pt x="760324" y="2250281"/>
                  </a:lnTo>
                  <a:lnTo>
                    <a:pt x="760324" y="2152050"/>
                  </a:lnTo>
                  <a:close/>
                  <a:moveTo>
                    <a:pt x="867480" y="2152050"/>
                  </a:moveTo>
                  <a:lnTo>
                    <a:pt x="965711" y="2152050"/>
                  </a:lnTo>
                  <a:lnTo>
                    <a:pt x="965711" y="2250281"/>
                  </a:lnTo>
                  <a:lnTo>
                    <a:pt x="867480" y="2250281"/>
                  </a:lnTo>
                  <a:lnTo>
                    <a:pt x="867480" y="2152050"/>
                  </a:lnTo>
                  <a:close/>
                  <a:moveTo>
                    <a:pt x="974636" y="2152050"/>
                  </a:moveTo>
                  <a:lnTo>
                    <a:pt x="1072867" y="2152050"/>
                  </a:lnTo>
                  <a:lnTo>
                    <a:pt x="1072867" y="2250281"/>
                  </a:lnTo>
                  <a:lnTo>
                    <a:pt x="974636" y="2250281"/>
                  </a:lnTo>
                  <a:lnTo>
                    <a:pt x="974636" y="2152050"/>
                  </a:lnTo>
                  <a:close/>
                  <a:moveTo>
                    <a:pt x="1081792" y="2152050"/>
                  </a:moveTo>
                  <a:lnTo>
                    <a:pt x="1180024" y="2152050"/>
                  </a:lnTo>
                  <a:lnTo>
                    <a:pt x="1180024" y="2250281"/>
                  </a:lnTo>
                  <a:lnTo>
                    <a:pt x="1081792" y="2250281"/>
                  </a:lnTo>
                  <a:lnTo>
                    <a:pt x="1081792" y="2152050"/>
                  </a:lnTo>
                  <a:close/>
                  <a:moveTo>
                    <a:pt x="1188949" y="2152050"/>
                  </a:moveTo>
                  <a:lnTo>
                    <a:pt x="1287180" y="2152050"/>
                  </a:lnTo>
                  <a:lnTo>
                    <a:pt x="1287180" y="2250281"/>
                  </a:lnTo>
                  <a:lnTo>
                    <a:pt x="1188949" y="2250281"/>
                  </a:lnTo>
                  <a:lnTo>
                    <a:pt x="1188949" y="2152050"/>
                  </a:lnTo>
                  <a:close/>
                  <a:moveTo>
                    <a:pt x="1296105" y="2152050"/>
                  </a:moveTo>
                  <a:lnTo>
                    <a:pt x="1394336" y="2152050"/>
                  </a:lnTo>
                  <a:lnTo>
                    <a:pt x="1394336" y="2250281"/>
                  </a:lnTo>
                  <a:lnTo>
                    <a:pt x="1296105" y="2250281"/>
                  </a:lnTo>
                  <a:lnTo>
                    <a:pt x="1296105" y="2152050"/>
                  </a:lnTo>
                  <a:close/>
                  <a:moveTo>
                    <a:pt x="1403261" y="2152050"/>
                  </a:moveTo>
                  <a:lnTo>
                    <a:pt x="1501492" y="2152050"/>
                  </a:lnTo>
                  <a:lnTo>
                    <a:pt x="1501492" y="2250281"/>
                  </a:lnTo>
                  <a:lnTo>
                    <a:pt x="1403261" y="2250281"/>
                  </a:lnTo>
                  <a:lnTo>
                    <a:pt x="1403261" y="2152050"/>
                  </a:lnTo>
                  <a:close/>
                  <a:moveTo>
                    <a:pt x="1510417" y="2152050"/>
                  </a:moveTo>
                  <a:lnTo>
                    <a:pt x="1608649" y="2152050"/>
                  </a:lnTo>
                  <a:lnTo>
                    <a:pt x="1608649" y="2250281"/>
                  </a:lnTo>
                  <a:lnTo>
                    <a:pt x="1510417" y="2250281"/>
                  </a:lnTo>
                  <a:lnTo>
                    <a:pt x="1510417" y="2152050"/>
                  </a:lnTo>
                  <a:close/>
                  <a:moveTo>
                    <a:pt x="1510417" y="2143125"/>
                  </a:moveTo>
                  <a:lnTo>
                    <a:pt x="1510417" y="2044894"/>
                  </a:lnTo>
                  <a:lnTo>
                    <a:pt x="1608649" y="2044894"/>
                  </a:lnTo>
                  <a:lnTo>
                    <a:pt x="1608649" y="2143125"/>
                  </a:lnTo>
                  <a:lnTo>
                    <a:pt x="1510417" y="2143125"/>
                  </a:lnTo>
                  <a:close/>
                  <a:moveTo>
                    <a:pt x="1617574" y="2044894"/>
                  </a:moveTo>
                  <a:lnTo>
                    <a:pt x="1715805" y="2044894"/>
                  </a:lnTo>
                  <a:lnTo>
                    <a:pt x="1715805" y="2143125"/>
                  </a:lnTo>
                  <a:lnTo>
                    <a:pt x="1617574" y="2143125"/>
                  </a:lnTo>
                  <a:lnTo>
                    <a:pt x="1617574" y="2044894"/>
                  </a:lnTo>
                  <a:close/>
                  <a:moveTo>
                    <a:pt x="1617574" y="2035969"/>
                  </a:moveTo>
                  <a:lnTo>
                    <a:pt x="1617574" y="1937737"/>
                  </a:lnTo>
                  <a:lnTo>
                    <a:pt x="1715805" y="1937737"/>
                  </a:lnTo>
                  <a:lnTo>
                    <a:pt x="1715805" y="2035969"/>
                  </a:lnTo>
                  <a:lnTo>
                    <a:pt x="1617574" y="2035969"/>
                  </a:lnTo>
                  <a:close/>
                  <a:moveTo>
                    <a:pt x="1617574" y="1928812"/>
                  </a:moveTo>
                  <a:lnTo>
                    <a:pt x="1617574" y="1830581"/>
                  </a:lnTo>
                  <a:lnTo>
                    <a:pt x="1715805" y="1830581"/>
                  </a:lnTo>
                  <a:lnTo>
                    <a:pt x="1715805" y="1928812"/>
                  </a:lnTo>
                  <a:lnTo>
                    <a:pt x="1617574" y="1928812"/>
                  </a:lnTo>
                  <a:close/>
                  <a:moveTo>
                    <a:pt x="1617574" y="1821656"/>
                  </a:moveTo>
                  <a:lnTo>
                    <a:pt x="1617574" y="1723425"/>
                  </a:lnTo>
                  <a:lnTo>
                    <a:pt x="1715805" y="1723425"/>
                  </a:lnTo>
                  <a:lnTo>
                    <a:pt x="1715805" y="1821656"/>
                  </a:lnTo>
                  <a:lnTo>
                    <a:pt x="1617574" y="1821656"/>
                  </a:lnTo>
                  <a:close/>
                  <a:moveTo>
                    <a:pt x="1617574" y="1714500"/>
                  </a:moveTo>
                  <a:lnTo>
                    <a:pt x="1617574" y="1616269"/>
                  </a:lnTo>
                  <a:lnTo>
                    <a:pt x="1715805" y="1616269"/>
                  </a:lnTo>
                  <a:lnTo>
                    <a:pt x="1715805" y="1714500"/>
                  </a:lnTo>
                  <a:lnTo>
                    <a:pt x="1617574" y="1714500"/>
                  </a:lnTo>
                  <a:close/>
                  <a:moveTo>
                    <a:pt x="1617574" y="1607344"/>
                  </a:moveTo>
                  <a:lnTo>
                    <a:pt x="1617574" y="1509112"/>
                  </a:lnTo>
                  <a:lnTo>
                    <a:pt x="1715805" y="1509112"/>
                  </a:lnTo>
                  <a:lnTo>
                    <a:pt x="1715805" y="1607344"/>
                  </a:lnTo>
                  <a:lnTo>
                    <a:pt x="1617574" y="1607344"/>
                  </a:lnTo>
                  <a:close/>
                  <a:moveTo>
                    <a:pt x="1617574" y="1500187"/>
                  </a:moveTo>
                  <a:lnTo>
                    <a:pt x="1617574" y="1401956"/>
                  </a:lnTo>
                  <a:lnTo>
                    <a:pt x="1715805" y="1401956"/>
                  </a:lnTo>
                  <a:lnTo>
                    <a:pt x="1715805" y="1500187"/>
                  </a:lnTo>
                  <a:lnTo>
                    <a:pt x="1617574" y="1500187"/>
                  </a:lnTo>
                  <a:close/>
                  <a:moveTo>
                    <a:pt x="1617574" y="1393031"/>
                  </a:moveTo>
                  <a:lnTo>
                    <a:pt x="1617574" y="1294800"/>
                  </a:lnTo>
                  <a:lnTo>
                    <a:pt x="1715805" y="1294800"/>
                  </a:lnTo>
                  <a:lnTo>
                    <a:pt x="1715805" y="1393031"/>
                  </a:lnTo>
                  <a:lnTo>
                    <a:pt x="1617574" y="1393031"/>
                  </a:lnTo>
                  <a:close/>
                  <a:moveTo>
                    <a:pt x="1617574" y="1285875"/>
                  </a:moveTo>
                  <a:lnTo>
                    <a:pt x="1617574" y="1187644"/>
                  </a:lnTo>
                  <a:lnTo>
                    <a:pt x="1715805" y="1187644"/>
                  </a:lnTo>
                  <a:lnTo>
                    <a:pt x="1715805" y="1285875"/>
                  </a:lnTo>
                  <a:lnTo>
                    <a:pt x="1617574" y="1285875"/>
                  </a:lnTo>
                  <a:close/>
                  <a:moveTo>
                    <a:pt x="1617574" y="1178719"/>
                  </a:moveTo>
                  <a:lnTo>
                    <a:pt x="1617574" y="1080487"/>
                  </a:lnTo>
                  <a:lnTo>
                    <a:pt x="1715805" y="1080487"/>
                  </a:lnTo>
                  <a:lnTo>
                    <a:pt x="1715805" y="1178719"/>
                  </a:lnTo>
                  <a:lnTo>
                    <a:pt x="1617574" y="1178719"/>
                  </a:lnTo>
                  <a:close/>
                  <a:moveTo>
                    <a:pt x="1617574" y="1071562"/>
                  </a:moveTo>
                  <a:lnTo>
                    <a:pt x="1617574" y="973331"/>
                  </a:lnTo>
                  <a:lnTo>
                    <a:pt x="1715805" y="973331"/>
                  </a:lnTo>
                  <a:lnTo>
                    <a:pt x="1715805" y="1071562"/>
                  </a:lnTo>
                  <a:lnTo>
                    <a:pt x="1617574" y="1071562"/>
                  </a:lnTo>
                  <a:close/>
                  <a:moveTo>
                    <a:pt x="1617574" y="964406"/>
                  </a:moveTo>
                  <a:lnTo>
                    <a:pt x="1617574" y="866175"/>
                  </a:lnTo>
                  <a:lnTo>
                    <a:pt x="1715805" y="866175"/>
                  </a:lnTo>
                  <a:lnTo>
                    <a:pt x="1715805" y="964406"/>
                  </a:lnTo>
                  <a:lnTo>
                    <a:pt x="1617574" y="964406"/>
                  </a:lnTo>
                  <a:close/>
                  <a:moveTo>
                    <a:pt x="1617574" y="857250"/>
                  </a:moveTo>
                  <a:lnTo>
                    <a:pt x="1617574" y="759019"/>
                  </a:lnTo>
                  <a:lnTo>
                    <a:pt x="1715805" y="759019"/>
                  </a:lnTo>
                  <a:lnTo>
                    <a:pt x="1715805" y="857250"/>
                  </a:lnTo>
                  <a:lnTo>
                    <a:pt x="1617574" y="857250"/>
                  </a:lnTo>
                  <a:close/>
                  <a:moveTo>
                    <a:pt x="1617574" y="750094"/>
                  </a:moveTo>
                  <a:lnTo>
                    <a:pt x="1617574" y="651862"/>
                  </a:lnTo>
                  <a:lnTo>
                    <a:pt x="1715805" y="651862"/>
                  </a:lnTo>
                  <a:lnTo>
                    <a:pt x="1715805" y="750094"/>
                  </a:lnTo>
                  <a:lnTo>
                    <a:pt x="1617574" y="750094"/>
                  </a:lnTo>
                  <a:close/>
                  <a:moveTo>
                    <a:pt x="1617574" y="642938"/>
                  </a:moveTo>
                  <a:lnTo>
                    <a:pt x="1617574" y="544706"/>
                  </a:lnTo>
                  <a:lnTo>
                    <a:pt x="1715805" y="544706"/>
                  </a:lnTo>
                  <a:lnTo>
                    <a:pt x="1715805" y="642938"/>
                  </a:lnTo>
                  <a:lnTo>
                    <a:pt x="1617574" y="642938"/>
                  </a:lnTo>
                  <a:close/>
                  <a:moveTo>
                    <a:pt x="1617574" y="535781"/>
                  </a:moveTo>
                  <a:lnTo>
                    <a:pt x="1617574" y="437550"/>
                  </a:lnTo>
                  <a:lnTo>
                    <a:pt x="1715805" y="437550"/>
                  </a:lnTo>
                  <a:lnTo>
                    <a:pt x="1715805" y="535781"/>
                  </a:lnTo>
                  <a:lnTo>
                    <a:pt x="1617574" y="535781"/>
                  </a:lnTo>
                  <a:close/>
                  <a:moveTo>
                    <a:pt x="1617574" y="428625"/>
                  </a:moveTo>
                  <a:lnTo>
                    <a:pt x="1617574" y="330394"/>
                  </a:lnTo>
                  <a:lnTo>
                    <a:pt x="1715805" y="330394"/>
                  </a:lnTo>
                  <a:lnTo>
                    <a:pt x="1715805" y="428625"/>
                  </a:lnTo>
                  <a:lnTo>
                    <a:pt x="1617574" y="428625"/>
                  </a:lnTo>
                  <a:close/>
                  <a:moveTo>
                    <a:pt x="1617574" y="321469"/>
                  </a:moveTo>
                  <a:lnTo>
                    <a:pt x="1617574" y="223237"/>
                  </a:lnTo>
                  <a:lnTo>
                    <a:pt x="1715805" y="223237"/>
                  </a:lnTo>
                  <a:lnTo>
                    <a:pt x="1715805" y="321469"/>
                  </a:lnTo>
                  <a:lnTo>
                    <a:pt x="1617574" y="321469"/>
                  </a:lnTo>
                  <a:close/>
                  <a:moveTo>
                    <a:pt x="1617574" y="214313"/>
                  </a:moveTo>
                  <a:lnTo>
                    <a:pt x="1617574" y="116081"/>
                  </a:lnTo>
                  <a:lnTo>
                    <a:pt x="1715805" y="116081"/>
                  </a:lnTo>
                  <a:lnTo>
                    <a:pt x="1715805" y="214313"/>
                  </a:lnTo>
                  <a:lnTo>
                    <a:pt x="1617574" y="214313"/>
                  </a:lnTo>
                  <a:close/>
                  <a:moveTo>
                    <a:pt x="1617574" y="107156"/>
                  </a:moveTo>
                  <a:lnTo>
                    <a:pt x="1617574" y="8925"/>
                  </a:lnTo>
                  <a:lnTo>
                    <a:pt x="1715805" y="8925"/>
                  </a:lnTo>
                  <a:lnTo>
                    <a:pt x="1715805" y="107156"/>
                  </a:lnTo>
                  <a:lnTo>
                    <a:pt x="1617574" y="107156"/>
                  </a:lnTo>
                  <a:close/>
                  <a:moveTo>
                    <a:pt x="1608639" y="107156"/>
                  </a:moveTo>
                  <a:lnTo>
                    <a:pt x="1510408" y="107156"/>
                  </a:lnTo>
                  <a:lnTo>
                    <a:pt x="1510408" y="8925"/>
                  </a:lnTo>
                  <a:lnTo>
                    <a:pt x="1608639" y="8925"/>
                  </a:lnTo>
                  <a:lnTo>
                    <a:pt x="1608639" y="107156"/>
                  </a:lnTo>
                  <a:close/>
                  <a:moveTo>
                    <a:pt x="1501483" y="107156"/>
                  </a:moveTo>
                  <a:lnTo>
                    <a:pt x="1403252" y="107156"/>
                  </a:lnTo>
                  <a:lnTo>
                    <a:pt x="1403252" y="8925"/>
                  </a:lnTo>
                  <a:lnTo>
                    <a:pt x="1501483" y="8925"/>
                  </a:lnTo>
                  <a:lnTo>
                    <a:pt x="1501483" y="107156"/>
                  </a:lnTo>
                  <a:close/>
                  <a:moveTo>
                    <a:pt x="1394327" y="107156"/>
                  </a:moveTo>
                  <a:lnTo>
                    <a:pt x="1296095" y="107156"/>
                  </a:lnTo>
                  <a:lnTo>
                    <a:pt x="1296095" y="8925"/>
                  </a:lnTo>
                  <a:lnTo>
                    <a:pt x="1394327" y="8925"/>
                  </a:lnTo>
                  <a:lnTo>
                    <a:pt x="1394327" y="107156"/>
                  </a:lnTo>
                  <a:close/>
                  <a:moveTo>
                    <a:pt x="1287171" y="107156"/>
                  </a:moveTo>
                  <a:lnTo>
                    <a:pt x="1188939" y="107156"/>
                  </a:lnTo>
                  <a:lnTo>
                    <a:pt x="1188939" y="8925"/>
                  </a:lnTo>
                  <a:lnTo>
                    <a:pt x="1287171" y="8925"/>
                  </a:lnTo>
                  <a:lnTo>
                    <a:pt x="1287171" y="107156"/>
                  </a:lnTo>
                  <a:close/>
                  <a:moveTo>
                    <a:pt x="1180014" y="107156"/>
                  </a:moveTo>
                  <a:lnTo>
                    <a:pt x="1081783" y="107156"/>
                  </a:lnTo>
                  <a:lnTo>
                    <a:pt x="1081783" y="8925"/>
                  </a:lnTo>
                  <a:lnTo>
                    <a:pt x="1180014" y="8925"/>
                  </a:lnTo>
                  <a:lnTo>
                    <a:pt x="1180014" y="107156"/>
                  </a:lnTo>
                  <a:close/>
                  <a:moveTo>
                    <a:pt x="1072858" y="107156"/>
                  </a:moveTo>
                  <a:lnTo>
                    <a:pt x="974627" y="107156"/>
                  </a:lnTo>
                  <a:lnTo>
                    <a:pt x="974627" y="8925"/>
                  </a:lnTo>
                  <a:lnTo>
                    <a:pt x="1072858" y="8925"/>
                  </a:lnTo>
                  <a:lnTo>
                    <a:pt x="1072858" y="107156"/>
                  </a:lnTo>
                  <a:close/>
                  <a:moveTo>
                    <a:pt x="965702" y="107156"/>
                  </a:moveTo>
                  <a:lnTo>
                    <a:pt x="867470" y="107156"/>
                  </a:lnTo>
                  <a:lnTo>
                    <a:pt x="867470" y="8925"/>
                  </a:lnTo>
                  <a:lnTo>
                    <a:pt x="965702" y="8925"/>
                  </a:lnTo>
                  <a:lnTo>
                    <a:pt x="965702" y="107156"/>
                  </a:lnTo>
                  <a:close/>
                  <a:moveTo>
                    <a:pt x="858546" y="107156"/>
                  </a:moveTo>
                  <a:lnTo>
                    <a:pt x="760314" y="107156"/>
                  </a:lnTo>
                  <a:lnTo>
                    <a:pt x="760314" y="8925"/>
                  </a:lnTo>
                  <a:lnTo>
                    <a:pt x="858546" y="8925"/>
                  </a:lnTo>
                  <a:lnTo>
                    <a:pt x="858546" y="107156"/>
                  </a:lnTo>
                  <a:close/>
                  <a:moveTo>
                    <a:pt x="751389" y="107156"/>
                  </a:moveTo>
                  <a:lnTo>
                    <a:pt x="653158" y="107156"/>
                  </a:lnTo>
                  <a:lnTo>
                    <a:pt x="653158" y="8925"/>
                  </a:lnTo>
                  <a:lnTo>
                    <a:pt x="751389" y="8925"/>
                  </a:lnTo>
                  <a:lnTo>
                    <a:pt x="751389" y="107156"/>
                  </a:lnTo>
                  <a:close/>
                  <a:moveTo>
                    <a:pt x="644233" y="107156"/>
                  </a:moveTo>
                  <a:lnTo>
                    <a:pt x="546002" y="107156"/>
                  </a:lnTo>
                  <a:lnTo>
                    <a:pt x="546002" y="8925"/>
                  </a:lnTo>
                  <a:lnTo>
                    <a:pt x="644233" y="8925"/>
                  </a:lnTo>
                  <a:lnTo>
                    <a:pt x="644233" y="107156"/>
                  </a:lnTo>
                  <a:close/>
                  <a:moveTo>
                    <a:pt x="537077" y="107156"/>
                  </a:moveTo>
                  <a:lnTo>
                    <a:pt x="438845" y="107156"/>
                  </a:lnTo>
                  <a:lnTo>
                    <a:pt x="438845" y="8925"/>
                  </a:lnTo>
                  <a:lnTo>
                    <a:pt x="537077" y="8925"/>
                  </a:lnTo>
                  <a:lnTo>
                    <a:pt x="537077" y="107156"/>
                  </a:lnTo>
                  <a:close/>
                  <a:moveTo>
                    <a:pt x="429920" y="107156"/>
                  </a:moveTo>
                  <a:lnTo>
                    <a:pt x="331689" y="107156"/>
                  </a:lnTo>
                  <a:lnTo>
                    <a:pt x="331689" y="8925"/>
                  </a:lnTo>
                  <a:lnTo>
                    <a:pt x="429920" y="8925"/>
                  </a:lnTo>
                  <a:lnTo>
                    <a:pt x="429920" y="107156"/>
                  </a:lnTo>
                  <a:close/>
                  <a:moveTo>
                    <a:pt x="322764" y="107156"/>
                  </a:moveTo>
                  <a:lnTo>
                    <a:pt x="224533" y="107156"/>
                  </a:lnTo>
                  <a:lnTo>
                    <a:pt x="224533" y="8925"/>
                  </a:lnTo>
                  <a:lnTo>
                    <a:pt x="322764" y="8925"/>
                  </a:lnTo>
                  <a:lnTo>
                    <a:pt x="322764" y="107156"/>
                  </a:lnTo>
                  <a:close/>
                  <a:moveTo>
                    <a:pt x="215608" y="107156"/>
                  </a:moveTo>
                  <a:lnTo>
                    <a:pt x="117377" y="107156"/>
                  </a:lnTo>
                  <a:lnTo>
                    <a:pt x="117377" y="8925"/>
                  </a:lnTo>
                  <a:lnTo>
                    <a:pt x="215608" y="8925"/>
                  </a:lnTo>
                  <a:lnTo>
                    <a:pt x="215608" y="107156"/>
                  </a:lnTo>
                  <a:close/>
                  <a:moveTo>
                    <a:pt x="215608" y="116081"/>
                  </a:moveTo>
                  <a:lnTo>
                    <a:pt x="215608" y="214313"/>
                  </a:lnTo>
                  <a:lnTo>
                    <a:pt x="117377" y="214313"/>
                  </a:lnTo>
                  <a:lnTo>
                    <a:pt x="117377" y="116081"/>
                  </a:lnTo>
                  <a:lnTo>
                    <a:pt x="215608" y="116081"/>
                  </a:lnTo>
                  <a:close/>
                  <a:moveTo>
                    <a:pt x="108452" y="214313"/>
                  </a:moveTo>
                  <a:lnTo>
                    <a:pt x="8925" y="214313"/>
                  </a:lnTo>
                  <a:lnTo>
                    <a:pt x="8925" y="116081"/>
                  </a:lnTo>
                  <a:lnTo>
                    <a:pt x="108452" y="116081"/>
                  </a:lnTo>
                  <a:lnTo>
                    <a:pt x="108452" y="214313"/>
                  </a:lnTo>
                  <a:close/>
                  <a:moveTo>
                    <a:pt x="8925" y="223237"/>
                  </a:moveTo>
                  <a:lnTo>
                    <a:pt x="108452" y="223237"/>
                  </a:lnTo>
                  <a:lnTo>
                    <a:pt x="108452" y="321469"/>
                  </a:lnTo>
                  <a:lnTo>
                    <a:pt x="8925" y="321469"/>
                  </a:lnTo>
                  <a:lnTo>
                    <a:pt x="8925" y="223237"/>
                  </a:lnTo>
                  <a:close/>
                  <a:moveTo>
                    <a:pt x="108452" y="330394"/>
                  </a:moveTo>
                  <a:lnTo>
                    <a:pt x="108452" y="428625"/>
                  </a:lnTo>
                  <a:lnTo>
                    <a:pt x="8925" y="428625"/>
                  </a:lnTo>
                  <a:lnTo>
                    <a:pt x="8925" y="330394"/>
                  </a:lnTo>
                  <a:lnTo>
                    <a:pt x="108452" y="330394"/>
                  </a:lnTo>
                  <a:close/>
                  <a:moveTo>
                    <a:pt x="8925" y="437550"/>
                  </a:moveTo>
                  <a:lnTo>
                    <a:pt x="108452" y="437550"/>
                  </a:lnTo>
                  <a:lnTo>
                    <a:pt x="108452" y="535781"/>
                  </a:lnTo>
                  <a:lnTo>
                    <a:pt x="8925" y="535781"/>
                  </a:lnTo>
                  <a:lnTo>
                    <a:pt x="8925" y="437550"/>
                  </a:lnTo>
                  <a:close/>
                  <a:moveTo>
                    <a:pt x="108452" y="544706"/>
                  </a:moveTo>
                  <a:lnTo>
                    <a:pt x="108452" y="642938"/>
                  </a:lnTo>
                  <a:lnTo>
                    <a:pt x="8925" y="642938"/>
                  </a:lnTo>
                  <a:lnTo>
                    <a:pt x="8925" y="544706"/>
                  </a:lnTo>
                  <a:lnTo>
                    <a:pt x="108452" y="544706"/>
                  </a:lnTo>
                  <a:close/>
                  <a:moveTo>
                    <a:pt x="8925" y="651862"/>
                  </a:moveTo>
                  <a:lnTo>
                    <a:pt x="108452" y="651862"/>
                  </a:lnTo>
                  <a:lnTo>
                    <a:pt x="108452" y="750094"/>
                  </a:lnTo>
                  <a:lnTo>
                    <a:pt x="8925" y="750094"/>
                  </a:lnTo>
                  <a:lnTo>
                    <a:pt x="8925" y="651862"/>
                  </a:lnTo>
                  <a:close/>
                  <a:moveTo>
                    <a:pt x="108452" y="759019"/>
                  </a:moveTo>
                  <a:lnTo>
                    <a:pt x="108452" y="857250"/>
                  </a:lnTo>
                  <a:lnTo>
                    <a:pt x="8925" y="857250"/>
                  </a:lnTo>
                  <a:lnTo>
                    <a:pt x="8925" y="759019"/>
                  </a:lnTo>
                  <a:lnTo>
                    <a:pt x="108452" y="759019"/>
                  </a:lnTo>
                  <a:close/>
                  <a:moveTo>
                    <a:pt x="8925" y="866175"/>
                  </a:moveTo>
                  <a:lnTo>
                    <a:pt x="108452" y="866175"/>
                  </a:lnTo>
                  <a:lnTo>
                    <a:pt x="108452" y="964406"/>
                  </a:lnTo>
                  <a:lnTo>
                    <a:pt x="8925" y="964406"/>
                  </a:lnTo>
                  <a:lnTo>
                    <a:pt x="8925" y="866175"/>
                  </a:lnTo>
                  <a:close/>
                  <a:moveTo>
                    <a:pt x="108452" y="973331"/>
                  </a:moveTo>
                  <a:lnTo>
                    <a:pt x="108452" y="1071562"/>
                  </a:lnTo>
                  <a:lnTo>
                    <a:pt x="8925" y="1071562"/>
                  </a:lnTo>
                  <a:lnTo>
                    <a:pt x="8925" y="973331"/>
                  </a:lnTo>
                  <a:lnTo>
                    <a:pt x="108452" y="973331"/>
                  </a:lnTo>
                  <a:close/>
                  <a:moveTo>
                    <a:pt x="8925" y="1080487"/>
                  </a:moveTo>
                  <a:lnTo>
                    <a:pt x="108452" y="1080487"/>
                  </a:lnTo>
                  <a:lnTo>
                    <a:pt x="108452" y="1178719"/>
                  </a:lnTo>
                  <a:lnTo>
                    <a:pt x="8925" y="1178719"/>
                  </a:lnTo>
                  <a:lnTo>
                    <a:pt x="8925" y="1080487"/>
                  </a:lnTo>
                  <a:close/>
                  <a:moveTo>
                    <a:pt x="108452" y="1187644"/>
                  </a:moveTo>
                  <a:lnTo>
                    <a:pt x="108452" y="1285875"/>
                  </a:lnTo>
                  <a:lnTo>
                    <a:pt x="8925" y="1285875"/>
                  </a:lnTo>
                  <a:lnTo>
                    <a:pt x="8925" y="1187644"/>
                  </a:lnTo>
                  <a:lnTo>
                    <a:pt x="108452" y="1187644"/>
                  </a:lnTo>
                  <a:close/>
                  <a:moveTo>
                    <a:pt x="8925" y="1294800"/>
                  </a:moveTo>
                  <a:lnTo>
                    <a:pt x="108452" y="1294800"/>
                  </a:lnTo>
                  <a:lnTo>
                    <a:pt x="108452" y="1393031"/>
                  </a:lnTo>
                  <a:lnTo>
                    <a:pt x="8925" y="1393031"/>
                  </a:lnTo>
                  <a:lnTo>
                    <a:pt x="8925" y="1294800"/>
                  </a:lnTo>
                  <a:close/>
                  <a:moveTo>
                    <a:pt x="108452" y="1401956"/>
                  </a:moveTo>
                  <a:lnTo>
                    <a:pt x="108452" y="1500187"/>
                  </a:lnTo>
                  <a:lnTo>
                    <a:pt x="8925" y="1500187"/>
                  </a:lnTo>
                  <a:lnTo>
                    <a:pt x="8925" y="1401956"/>
                  </a:lnTo>
                  <a:lnTo>
                    <a:pt x="108452" y="1401956"/>
                  </a:lnTo>
                  <a:close/>
                  <a:moveTo>
                    <a:pt x="8925" y="1509112"/>
                  </a:moveTo>
                  <a:lnTo>
                    <a:pt x="108452" y="1509112"/>
                  </a:lnTo>
                  <a:lnTo>
                    <a:pt x="108452" y="1607344"/>
                  </a:lnTo>
                  <a:lnTo>
                    <a:pt x="8925" y="1607344"/>
                  </a:lnTo>
                  <a:lnTo>
                    <a:pt x="8925" y="1509112"/>
                  </a:lnTo>
                  <a:close/>
                  <a:moveTo>
                    <a:pt x="108452" y="1616269"/>
                  </a:moveTo>
                  <a:lnTo>
                    <a:pt x="108452" y="1714500"/>
                  </a:lnTo>
                  <a:lnTo>
                    <a:pt x="8925" y="1714500"/>
                  </a:lnTo>
                  <a:lnTo>
                    <a:pt x="8925" y="1616269"/>
                  </a:lnTo>
                  <a:lnTo>
                    <a:pt x="108452" y="1616269"/>
                  </a:lnTo>
                  <a:close/>
                  <a:moveTo>
                    <a:pt x="8925" y="1723425"/>
                  </a:moveTo>
                  <a:lnTo>
                    <a:pt x="108452" y="1723425"/>
                  </a:lnTo>
                  <a:lnTo>
                    <a:pt x="108452" y="1821656"/>
                  </a:lnTo>
                  <a:lnTo>
                    <a:pt x="8925" y="1821656"/>
                  </a:lnTo>
                  <a:lnTo>
                    <a:pt x="8925" y="1723425"/>
                  </a:lnTo>
                  <a:close/>
                  <a:moveTo>
                    <a:pt x="108452" y="1830581"/>
                  </a:moveTo>
                  <a:lnTo>
                    <a:pt x="108452" y="1928812"/>
                  </a:lnTo>
                  <a:lnTo>
                    <a:pt x="8925" y="1928812"/>
                  </a:lnTo>
                  <a:lnTo>
                    <a:pt x="8925" y="1830581"/>
                  </a:lnTo>
                  <a:lnTo>
                    <a:pt x="108452" y="1830581"/>
                  </a:lnTo>
                  <a:close/>
                  <a:moveTo>
                    <a:pt x="8925" y="1937737"/>
                  </a:moveTo>
                  <a:lnTo>
                    <a:pt x="108452" y="1937737"/>
                  </a:lnTo>
                  <a:lnTo>
                    <a:pt x="108452" y="2035969"/>
                  </a:lnTo>
                  <a:lnTo>
                    <a:pt x="8925" y="2035969"/>
                  </a:lnTo>
                  <a:lnTo>
                    <a:pt x="8925" y="1937737"/>
                  </a:lnTo>
                  <a:close/>
                  <a:moveTo>
                    <a:pt x="108452" y="2044894"/>
                  </a:moveTo>
                  <a:lnTo>
                    <a:pt x="108452" y="2143125"/>
                  </a:lnTo>
                  <a:lnTo>
                    <a:pt x="8925" y="2143125"/>
                  </a:lnTo>
                  <a:lnTo>
                    <a:pt x="8925" y="2044894"/>
                  </a:lnTo>
                  <a:lnTo>
                    <a:pt x="108452" y="2044894"/>
                  </a:lnTo>
                  <a:close/>
                  <a:moveTo>
                    <a:pt x="8925" y="2152050"/>
                  </a:moveTo>
                  <a:lnTo>
                    <a:pt x="108452" y="2152050"/>
                  </a:lnTo>
                  <a:lnTo>
                    <a:pt x="108452" y="2250281"/>
                  </a:lnTo>
                  <a:lnTo>
                    <a:pt x="8925" y="2250281"/>
                  </a:lnTo>
                  <a:lnTo>
                    <a:pt x="8925" y="2152050"/>
                  </a:lnTo>
                  <a:close/>
                  <a:moveTo>
                    <a:pt x="117386" y="2152050"/>
                  </a:moveTo>
                  <a:lnTo>
                    <a:pt x="215618" y="2152050"/>
                  </a:lnTo>
                  <a:lnTo>
                    <a:pt x="215618" y="2250281"/>
                  </a:lnTo>
                  <a:lnTo>
                    <a:pt x="117386" y="2250281"/>
                  </a:lnTo>
                  <a:lnTo>
                    <a:pt x="117386" y="2152050"/>
                  </a:lnTo>
                  <a:close/>
                  <a:moveTo>
                    <a:pt x="215608" y="2259206"/>
                  </a:moveTo>
                  <a:lnTo>
                    <a:pt x="215608" y="2357437"/>
                  </a:lnTo>
                  <a:lnTo>
                    <a:pt x="117377" y="2357437"/>
                  </a:lnTo>
                  <a:lnTo>
                    <a:pt x="117377" y="2259206"/>
                  </a:lnTo>
                  <a:lnTo>
                    <a:pt x="215608" y="2259206"/>
                  </a:lnTo>
                  <a:close/>
                  <a:moveTo>
                    <a:pt x="224542" y="2259206"/>
                  </a:moveTo>
                  <a:lnTo>
                    <a:pt x="322774" y="2259206"/>
                  </a:lnTo>
                  <a:lnTo>
                    <a:pt x="322774" y="2357437"/>
                  </a:lnTo>
                  <a:lnTo>
                    <a:pt x="224542" y="2357437"/>
                  </a:lnTo>
                  <a:lnTo>
                    <a:pt x="224542" y="2259206"/>
                  </a:lnTo>
                  <a:close/>
                  <a:moveTo>
                    <a:pt x="331699" y="2259206"/>
                  </a:moveTo>
                  <a:lnTo>
                    <a:pt x="429930" y="2259206"/>
                  </a:lnTo>
                  <a:lnTo>
                    <a:pt x="429930" y="2357437"/>
                  </a:lnTo>
                  <a:lnTo>
                    <a:pt x="331699" y="2357437"/>
                  </a:lnTo>
                  <a:lnTo>
                    <a:pt x="331699" y="2259206"/>
                  </a:lnTo>
                  <a:close/>
                  <a:moveTo>
                    <a:pt x="438855" y="2259206"/>
                  </a:moveTo>
                  <a:lnTo>
                    <a:pt x="537086" y="2259206"/>
                  </a:lnTo>
                  <a:lnTo>
                    <a:pt x="537086" y="2357437"/>
                  </a:lnTo>
                  <a:lnTo>
                    <a:pt x="438855" y="2357437"/>
                  </a:lnTo>
                  <a:lnTo>
                    <a:pt x="438855" y="2259206"/>
                  </a:lnTo>
                  <a:close/>
                  <a:moveTo>
                    <a:pt x="546011" y="2259206"/>
                  </a:moveTo>
                  <a:lnTo>
                    <a:pt x="644243" y="2259206"/>
                  </a:lnTo>
                  <a:lnTo>
                    <a:pt x="644243" y="2357437"/>
                  </a:lnTo>
                  <a:lnTo>
                    <a:pt x="546011" y="2357437"/>
                  </a:lnTo>
                  <a:lnTo>
                    <a:pt x="546011" y="2259206"/>
                  </a:lnTo>
                  <a:close/>
                  <a:moveTo>
                    <a:pt x="653167" y="2259206"/>
                  </a:moveTo>
                  <a:lnTo>
                    <a:pt x="751399" y="2259206"/>
                  </a:lnTo>
                  <a:lnTo>
                    <a:pt x="751399" y="2357437"/>
                  </a:lnTo>
                  <a:lnTo>
                    <a:pt x="653167" y="2357437"/>
                  </a:lnTo>
                  <a:lnTo>
                    <a:pt x="653167" y="2259206"/>
                  </a:lnTo>
                  <a:close/>
                  <a:moveTo>
                    <a:pt x="760324" y="2259206"/>
                  </a:moveTo>
                  <a:lnTo>
                    <a:pt x="858555" y="2259206"/>
                  </a:lnTo>
                  <a:lnTo>
                    <a:pt x="858555" y="2357437"/>
                  </a:lnTo>
                  <a:lnTo>
                    <a:pt x="760324" y="2357437"/>
                  </a:lnTo>
                  <a:lnTo>
                    <a:pt x="760324" y="2259206"/>
                  </a:lnTo>
                  <a:close/>
                  <a:moveTo>
                    <a:pt x="867480" y="2259206"/>
                  </a:moveTo>
                  <a:lnTo>
                    <a:pt x="965711" y="2259206"/>
                  </a:lnTo>
                  <a:lnTo>
                    <a:pt x="965711" y="2357437"/>
                  </a:lnTo>
                  <a:lnTo>
                    <a:pt x="867480" y="2357437"/>
                  </a:lnTo>
                  <a:lnTo>
                    <a:pt x="867480" y="2259206"/>
                  </a:lnTo>
                  <a:close/>
                  <a:moveTo>
                    <a:pt x="974636" y="2259206"/>
                  </a:moveTo>
                  <a:lnTo>
                    <a:pt x="1072867" y="2259206"/>
                  </a:lnTo>
                  <a:lnTo>
                    <a:pt x="1072867" y="2357437"/>
                  </a:lnTo>
                  <a:lnTo>
                    <a:pt x="974636" y="2357437"/>
                  </a:lnTo>
                  <a:lnTo>
                    <a:pt x="974636" y="2259206"/>
                  </a:lnTo>
                  <a:close/>
                  <a:moveTo>
                    <a:pt x="1081792" y="2259206"/>
                  </a:moveTo>
                  <a:lnTo>
                    <a:pt x="1180024" y="2259206"/>
                  </a:lnTo>
                  <a:lnTo>
                    <a:pt x="1180024" y="2357437"/>
                  </a:lnTo>
                  <a:lnTo>
                    <a:pt x="1081792" y="2357437"/>
                  </a:lnTo>
                  <a:lnTo>
                    <a:pt x="1081792" y="2259206"/>
                  </a:lnTo>
                  <a:close/>
                  <a:moveTo>
                    <a:pt x="1188949" y="2259206"/>
                  </a:moveTo>
                  <a:lnTo>
                    <a:pt x="1287180" y="2259206"/>
                  </a:lnTo>
                  <a:lnTo>
                    <a:pt x="1287180" y="2357437"/>
                  </a:lnTo>
                  <a:lnTo>
                    <a:pt x="1188949" y="2357437"/>
                  </a:lnTo>
                  <a:lnTo>
                    <a:pt x="1188949" y="2259206"/>
                  </a:lnTo>
                  <a:close/>
                  <a:moveTo>
                    <a:pt x="1296105" y="2259206"/>
                  </a:moveTo>
                  <a:lnTo>
                    <a:pt x="1394336" y="2259206"/>
                  </a:lnTo>
                  <a:lnTo>
                    <a:pt x="1394336" y="2357437"/>
                  </a:lnTo>
                  <a:lnTo>
                    <a:pt x="1296105" y="2357437"/>
                  </a:lnTo>
                  <a:lnTo>
                    <a:pt x="1296105" y="2259206"/>
                  </a:lnTo>
                  <a:close/>
                  <a:moveTo>
                    <a:pt x="1403261" y="2259206"/>
                  </a:moveTo>
                  <a:lnTo>
                    <a:pt x="1501492" y="2259206"/>
                  </a:lnTo>
                  <a:lnTo>
                    <a:pt x="1501492" y="2357437"/>
                  </a:lnTo>
                  <a:lnTo>
                    <a:pt x="1403261" y="2357437"/>
                  </a:lnTo>
                  <a:lnTo>
                    <a:pt x="1403261" y="2259206"/>
                  </a:lnTo>
                  <a:close/>
                  <a:moveTo>
                    <a:pt x="1510417" y="2259206"/>
                  </a:moveTo>
                  <a:lnTo>
                    <a:pt x="1608649" y="2259206"/>
                  </a:lnTo>
                  <a:lnTo>
                    <a:pt x="1608649" y="2357437"/>
                  </a:lnTo>
                  <a:lnTo>
                    <a:pt x="1510417" y="2357437"/>
                  </a:lnTo>
                  <a:lnTo>
                    <a:pt x="1510417" y="2259206"/>
                  </a:lnTo>
                  <a:close/>
                  <a:moveTo>
                    <a:pt x="1617574" y="2259206"/>
                  </a:moveTo>
                  <a:lnTo>
                    <a:pt x="1715805" y="2259206"/>
                  </a:lnTo>
                  <a:lnTo>
                    <a:pt x="1715805" y="2357437"/>
                  </a:lnTo>
                  <a:lnTo>
                    <a:pt x="1617574" y="2357437"/>
                  </a:lnTo>
                  <a:lnTo>
                    <a:pt x="1617574" y="2259206"/>
                  </a:lnTo>
                  <a:close/>
                  <a:moveTo>
                    <a:pt x="1617574" y="2250281"/>
                  </a:moveTo>
                  <a:lnTo>
                    <a:pt x="1617574" y="2152050"/>
                  </a:lnTo>
                  <a:lnTo>
                    <a:pt x="1715805" y="2152050"/>
                  </a:lnTo>
                  <a:lnTo>
                    <a:pt x="1715805" y="2250281"/>
                  </a:lnTo>
                  <a:lnTo>
                    <a:pt x="1617574" y="2250281"/>
                  </a:lnTo>
                  <a:close/>
                  <a:moveTo>
                    <a:pt x="1724730" y="2152050"/>
                  </a:moveTo>
                  <a:lnTo>
                    <a:pt x="1821656" y="2152050"/>
                  </a:lnTo>
                  <a:lnTo>
                    <a:pt x="1821656" y="2250281"/>
                  </a:lnTo>
                  <a:lnTo>
                    <a:pt x="1724730" y="2250281"/>
                  </a:lnTo>
                  <a:lnTo>
                    <a:pt x="1724730" y="2152050"/>
                  </a:lnTo>
                  <a:close/>
                  <a:moveTo>
                    <a:pt x="1724730" y="2143125"/>
                  </a:moveTo>
                  <a:lnTo>
                    <a:pt x="1724730" y="2044894"/>
                  </a:lnTo>
                  <a:lnTo>
                    <a:pt x="1821656" y="2044894"/>
                  </a:lnTo>
                  <a:lnTo>
                    <a:pt x="1821656" y="2143125"/>
                  </a:lnTo>
                  <a:lnTo>
                    <a:pt x="1724730" y="2143125"/>
                  </a:lnTo>
                  <a:close/>
                  <a:moveTo>
                    <a:pt x="1821656" y="2035969"/>
                  </a:moveTo>
                  <a:lnTo>
                    <a:pt x="1724730" y="2035969"/>
                  </a:lnTo>
                  <a:lnTo>
                    <a:pt x="1724730" y="1937737"/>
                  </a:lnTo>
                  <a:lnTo>
                    <a:pt x="1821656" y="1937737"/>
                  </a:lnTo>
                  <a:lnTo>
                    <a:pt x="1821656" y="2035969"/>
                  </a:lnTo>
                  <a:close/>
                  <a:moveTo>
                    <a:pt x="1724730" y="1928812"/>
                  </a:moveTo>
                  <a:lnTo>
                    <a:pt x="1724730" y="1830581"/>
                  </a:lnTo>
                  <a:lnTo>
                    <a:pt x="1821656" y="1830581"/>
                  </a:lnTo>
                  <a:lnTo>
                    <a:pt x="1821656" y="1928812"/>
                  </a:lnTo>
                  <a:lnTo>
                    <a:pt x="1724730" y="1928812"/>
                  </a:lnTo>
                  <a:close/>
                  <a:moveTo>
                    <a:pt x="1821656" y="1821656"/>
                  </a:moveTo>
                  <a:lnTo>
                    <a:pt x="1724730" y="1821656"/>
                  </a:lnTo>
                  <a:lnTo>
                    <a:pt x="1724730" y="1723425"/>
                  </a:lnTo>
                  <a:lnTo>
                    <a:pt x="1821656" y="1723425"/>
                  </a:lnTo>
                  <a:lnTo>
                    <a:pt x="1821656" y="1821656"/>
                  </a:lnTo>
                  <a:close/>
                  <a:moveTo>
                    <a:pt x="1724730" y="1714500"/>
                  </a:moveTo>
                  <a:lnTo>
                    <a:pt x="1724730" y="1616269"/>
                  </a:lnTo>
                  <a:lnTo>
                    <a:pt x="1821656" y="1616269"/>
                  </a:lnTo>
                  <a:lnTo>
                    <a:pt x="1821656" y="1714500"/>
                  </a:lnTo>
                  <a:lnTo>
                    <a:pt x="1724730" y="1714500"/>
                  </a:lnTo>
                  <a:close/>
                  <a:moveTo>
                    <a:pt x="1821656" y="1607344"/>
                  </a:moveTo>
                  <a:lnTo>
                    <a:pt x="1724730" y="1607344"/>
                  </a:lnTo>
                  <a:lnTo>
                    <a:pt x="1724730" y="1509112"/>
                  </a:lnTo>
                  <a:lnTo>
                    <a:pt x="1821656" y="1509112"/>
                  </a:lnTo>
                  <a:lnTo>
                    <a:pt x="1821656" y="1607344"/>
                  </a:lnTo>
                  <a:close/>
                  <a:moveTo>
                    <a:pt x="1724730" y="1500187"/>
                  </a:moveTo>
                  <a:lnTo>
                    <a:pt x="1724730" y="1401956"/>
                  </a:lnTo>
                  <a:lnTo>
                    <a:pt x="1821656" y="1401956"/>
                  </a:lnTo>
                  <a:lnTo>
                    <a:pt x="1821656" y="1500187"/>
                  </a:lnTo>
                  <a:lnTo>
                    <a:pt x="1724730" y="1500187"/>
                  </a:lnTo>
                  <a:close/>
                  <a:moveTo>
                    <a:pt x="1821656" y="1393031"/>
                  </a:moveTo>
                  <a:lnTo>
                    <a:pt x="1724730" y="1393031"/>
                  </a:lnTo>
                  <a:lnTo>
                    <a:pt x="1724730" y="1294800"/>
                  </a:lnTo>
                  <a:lnTo>
                    <a:pt x="1821656" y="1294800"/>
                  </a:lnTo>
                  <a:lnTo>
                    <a:pt x="1821656" y="1393031"/>
                  </a:lnTo>
                  <a:close/>
                  <a:moveTo>
                    <a:pt x="1724730" y="1285875"/>
                  </a:moveTo>
                  <a:lnTo>
                    <a:pt x="1724730" y="1187644"/>
                  </a:lnTo>
                  <a:lnTo>
                    <a:pt x="1821656" y="1187644"/>
                  </a:lnTo>
                  <a:lnTo>
                    <a:pt x="1821656" y="1285875"/>
                  </a:lnTo>
                  <a:lnTo>
                    <a:pt x="1724730" y="1285875"/>
                  </a:lnTo>
                  <a:close/>
                  <a:moveTo>
                    <a:pt x="1821656" y="1178719"/>
                  </a:moveTo>
                  <a:lnTo>
                    <a:pt x="1724730" y="1178719"/>
                  </a:lnTo>
                  <a:lnTo>
                    <a:pt x="1724730" y="1080487"/>
                  </a:lnTo>
                  <a:lnTo>
                    <a:pt x="1821656" y="1080487"/>
                  </a:lnTo>
                  <a:lnTo>
                    <a:pt x="1821656" y="1178719"/>
                  </a:lnTo>
                  <a:close/>
                  <a:moveTo>
                    <a:pt x="1724730" y="1071562"/>
                  </a:moveTo>
                  <a:lnTo>
                    <a:pt x="1724730" y="973331"/>
                  </a:lnTo>
                  <a:lnTo>
                    <a:pt x="1821656" y="973331"/>
                  </a:lnTo>
                  <a:lnTo>
                    <a:pt x="1821656" y="1071562"/>
                  </a:lnTo>
                  <a:lnTo>
                    <a:pt x="1724730" y="1071562"/>
                  </a:lnTo>
                  <a:close/>
                  <a:moveTo>
                    <a:pt x="1821656" y="964406"/>
                  </a:moveTo>
                  <a:lnTo>
                    <a:pt x="1724730" y="964406"/>
                  </a:lnTo>
                  <a:lnTo>
                    <a:pt x="1724730" y="866175"/>
                  </a:lnTo>
                  <a:lnTo>
                    <a:pt x="1821656" y="866175"/>
                  </a:lnTo>
                  <a:lnTo>
                    <a:pt x="1821656" y="964406"/>
                  </a:lnTo>
                  <a:close/>
                  <a:moveTo>
                    <a:pt x="1724730" y="857250"/>
                  </a:moveTo>
                  <a:lnTo>
                    <a:pt x="1724730" y="759019"/>
                  </a:lnTo>
                  <a:lnTo>
                    <a:pt x="1821656" y="759019"/>
                  </a:lnTo>
                  <a:lnTo>
                    <a:pt x="1821656" y="857250"/>
                  </a:lnTo>
                  <a:lnTo>
                    <a:pt x="1724730" y="857250"/>
                  </a:lnTo>
                  <a:close/>
                  <a:moveTo>
                    <a:pt x="1821656" y="750094"/>
                  </a:moveTo>
                  <a:lnTo>
                    <a:pt x="1724730" y="750094"/>
                  </a:lnTo>
                  <a:lnTo>
                    <a:pt x="1724730" y="651862"/>
                  </a:lnTo>
                  <a:lnTo>
                    <a:pt x="1821656" y="651862"/>
                  </a:lnTo>
                  <a:lnTo>
                    <a:pt x="1821656" y="750094"/>
                  </a:lnTo>
                  <a:close/>
                  <a:moveTo>
                    <a:pt x="1724730" y="642938"/>
                  </a:moveTo>
                  <a:lnTo>
                    <a:pt x="1724730" y="544706"/>
                  </a:lnTo>
                  <a:lnTo>
                    <a:pt x="1821656" y="544706"/>
                  </a:lnTo>
                  <a:lnTo>
                    <a:pt x="1821656" y="642938"/>
                  </a:lnTo>
                  <a:lnTo>
                    <a:pt x="1724730" y="642938"/>
                  </a:lnTo>
                  <a:close/>
                  <a:moveTo>
                    <a:pt x="1821656" y="535781"/>
                  </a:moveTo>
                  <a:lnTo>
                    <a:pt x="1724730" y="535781"/>
                  </a:lnTo>
                  <a:lnTo>
                    <a:pt x="1724730" y="437550"/>
                  </a:lnTo>
                  <a:lnTo>
                    <a:pt x="1821656" y="437550"/>
                  </a:lnTo>
                  <a:lnTo>
                    <a:pt x="1821656" y="535781"/>
                  </a:lnTo>
                  <a:close/>
                  <a:moveTo>
                    <a:pt x="1724730" y="428625"/>
                  </a:moveTo>
                  <a:lnTo>
                    <a:pt x="1724730" y="330394"/>
                  </a:lnTo>
                  <a:lnTo>
                    <a:pt x="1821656" y="330394"/>
                  </a:lnTo>
                  <a:lnTo>
                    <a:pt x="1821656" y="428625"/>
                  </a:lnTo>
                  <a:lnTo>
                    <a:pt x="1724730" y="428625"/>
                  </a:lnTo>
                  <a:close/>
                  <a:moveTo>
                    <a:pt x="1821656" y="321469"/>
                  </a:moveTo>
                  <a:lnTo>
                    <a:pt x="1724730" y="321469"/>
                  </a:lnTo>
                  <a:lnTo>
                    <a:pt x="1724730" y="223237"/>
                  </a:lnTo>
                  <a:lnTo>
                    <a:pt x="1821656" y="223237"/>
                  </a:lnTo>
                  <a:lnTo>
                    <a:pt x="1821656" y="321469"/>
                  </a:lnTo>
                  <a:close/>
                  <a:moveTo>
                    <a:pt x="1724730" y="214313"/>
                  </a:moveTo>
                  <a:lnTo>
                    <a:pt x="1724730" y="116081"/>
                  </a:lnTo>
                  <a:lnTo>
                    <a:pt x="1821656" y="116081"/>
                  </a:lnTo>
                  <a:lnTo>
                    <a:pt x="1821656" y="214313"/>
                  </a:lnTo>
                  <a:lnTo>
                    <a:pt x="1724730" y="214313"/>
                  </a:lnTo>
                  <a:close/>
                  <a:moveTo>
                    <a:pt x="1821656" y="107156"/>
                  </a:moveTo>
                  <a:lnTo>
                    <a:pt x="1724730" y="107156"/>
                  </a:lnTo>
                  <a:lnTo>
                    <a:pt x="1724730" y="8925"/>
                  </a:lnTo>
                  <a:lnTo>
                    <a:pt x="1821656" y="8925"/>
                  </a:lnTo>
                  <a:lnTo>
                    <a:pt x="1821656" y="107156"/>
                  </a:lnTo>
                  <a:close/>
                  <a:moveTo>
                    <a:pt x="108452" y="8925"/>
                  </a:moveTo>
                  <a:lnTo>
                    <a:pt x="108452" y="107156"/>
                  </a:lnTo>
                  <a:lnTo>
                    <a:pt x="8925" y="107156"/>
                  </a:lnTo>
                  <a:lnTo>
                    <a:pt x="8925" y="8925"/>
                  </a:lnTo>
                  <a:lnTo>
                    <a:pt x="108452" y="8925"/>
                  </a:lnTo>
                  <a:close/>
                  <a:moveTo>
                    <a:pt x="8925" y="2259206"/>
                  </a:moveTo>
                  <a:lnTo>
                    <a:pt x="108452" y="2259206"/>
                  </a:lnTo>
                  <a:lnTo>
                    <a:pt x="108452" y="2357437"/>
                  </a:lnTo>
                  <a:lnTo>
                    <a:pt x="8925" y="2357437"/>
                  </a:lnTo>
                  <a:lnTo>
                    <a:pt x="8925" y="2259206"/>
                  </a:lnTo>
                  <a:close/>
                  <a:moveTo>
                    <a:pt x="1724730" y="2357437"/>
                  </a:moveTo>
                  <a:lnTo>
                    <a:pt x="1724730" y="2259206"/>
                  </a:lnTo>
                  <a:lnTo>
                    <a:pt x="1821656" y="2259206"/>
                  </a:lnTo>
                  <a:lnTo>
                    <a:pt x="1821656" y="2357437"/>
                  </a:lnTo>
                  <a:lnTo>
                    <a:pt x="1724730" y="235743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97836967-D6C4-08C5-79AA-001FC2538103}"/>
                </a:ext>
              </a:extLst>
            </p:cNvPr>
            <p:cNvSpPr/>
            <p:nvPr/>
          </p:nvSpPr>
          <p:spPr>
            <a:xfrm>
              <a:off x="5377319" y="2038559"/>
              <a:ext cx="2134200" cy="214312"/>
            </a:xfrm>
            <a:custGeom>
              <a:avLst/>
              <a:gdLst>
                <a:gd name="connsiteX0" fmla="*/ 0 w 2134200"/>
                <a:gd name="connsiteY0" fmla="*/ 0 h 214312"/>
                <a:gd name="connsiteX1" fmla="*/ 2134200 w 2134200"/>
                <a:gd name="connsiteY1" fmla="*/ 0 h 214312"/>
                <a:gd name="connsiteX2" fmla="*/ 2134200 w 2134200"/>
                <a:gd name="connsiteY2" fmla="*/ 214313 h 214312"/>
                <a:gd name="connsiteX3" fmla="*/ 0 w 2134200"/>
                <a:gd name="connsiteY3" fmla="*/ 21431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4200" h="214312">
                  <a:moveTo>
                    <a:pt x="0" y="0"/>
                  </a:moveTo>
                  <a:lnTo>
                    <a:pt x="2134200" y="0"/>
                  </a:lnTo>
                  <a:lnTo>
                    <a:pt x="2134200" y="214313"/>
                  </a:lnTo>
                  <a:lnTo>
                    <a:pt x="0" y="21431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1" name="Volný tvar: obrazec 60">
              <a:extLst>
                <a:ext uri="{FF2B5EF4-FFF2-40B4-BE49-F238E27FC236}">
                  <a16:creationId xmlns:a16="http://schemas.microsoft.com/office/drawing/2014/main" id="{9F074EA1-475B-3121-1711-C4D2EF4A6679}"/>
                </a:ext>
              </a:extLst>
            </p:cNvPr>
            <p:cNvSpPr/>
            <p:nvPr/>
          </p:nvSpPr>
          <p:spPr>
            <a:xfrm>
              <a:off x="5658602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2" name="Volný tvar: obrazec 61">
              <a:extLst>
                <a:ext uri="{FF2B5EF4-FFF2-40B4-BE49-F238E27FC236}">
                  <a16:creationId xmlns:a16="http://schemas.microsoft.com/office/drawing/2014/main" id="{987D6781-3BBD-9BCB-D559-2D2DDD0736AB}"/>
                </a:ext>
              </a:extLst>
            </p:cNvPr>
            <p:cNvSpPr/>
            <p:nvPr/>
          </p:nvSpPr>
          <p:spPr>
            <a:xfrm>
              <a:off x="7158789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6C02486A-1022-286D-D796-87897F25C1DE}"/>
              </a:ext>
            </a:extLst>
          </p:cNvPr>
          <p:cNvGrpSpPr/>
          <p:nvPr/>
        </p:nvGrpSpPr>
        <p:grpSpPr>
          <a:xfrm>
            <a:off x="8641251" y="1771391"/>
            <a:ext cx="2873906" cy="4382408"/>
            <a:chOff x="5368394" y="2029625"/>
            <a:chExt cx="2152059" cy="3281666"/>
          </a:xfrm>
        </p:grpSpPr>
        <p:sp>
          <p:nvSpPr>
            <p:cNvPr id="64" name="Volný tvar: obrazec 63">
              <a:extLst>
                <a:ext uri="{FF2B5EF4-FFF2-40B4-BE49-F238E27FC236}">
                  <a16:creationId xmlns:a16="http://schemas.microsoft.com/office/drawing/2014/main" id="{ABD6B671-0F1B-4EC7-9D21-666A9FF58E8F}"/>
                </a:ext>
              </a:extLst>
            </p:cNvPr>
            <p:cNvSpPr/>
            <p:nvPr/>
          </p:nvSpPr>
          <p:spPr>
            <a:xfrm>
              <a:off x="5390711" y="2096604"/>
              <a:ext cx="2125265" cy="3214687"/>
            </a:xfrm>
            <a:custGeom>
              <a:avLst/>
              <a:gdLst>
                <a:gd name="connsiteX0" fmla="*/ 0 w 2125265"/>
                <a:gd name="connsiteY0" fmla="*/ 0 h 3214687"/>
                <a:gd name="connsiteX1" fmla="*/ 2125266 w 2125265"/>
                <a:gd name="connsiteY1" fmla="*/ 0 h 3214687"/>
                <a:gd name="connsiteX2" fmla="*/ 2125266 w 2125265"/>
                <a:gd name="connsiteY2" fmla="*/ 3214688 h 3214687"/>
                <a:gd name="connsiteX3" fmla="*/ 0 w 212526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5265" h="3214687">
                  <a:moveTo>
                    <a:pt x="0" y="0"/>
                  </a:moveTo>
                  <a:lnTo>
                    <a:pt x="2125266" y="0"/>
                  </a:lnTo>
                  <a:lnTo>
                    <a:pt x="2125266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5" name="Volný tvar: obrazec 64">
              <a:extLst>
                <a:ext uri="{FF2B5EF4-FFF2-40B4-BE49-F238E27FC236}">
                  <a16:creationId xmlns:a16="http://schemas.microsoft.com/office/drawing/2014/main" id="{A6089D63-1760-A4CB-1C8E-7FF3E263CB88}"/>
                </a:ext>
              </a:extLst>
            </p:cNvPr>
            <p:cNvSpPr/>
            <p:nvPr/>
          </p:nvSpPr>
          <p:spPr>
            <a:xfrm>
              <a:off x="5372852" y="2034092"/>
              <a:ext cx="2143125" cy="3214687"/>
            </a:xfrm>
            <a:custGeom>
              <a:avLst/>
              <a:gdLst>
                <a:gd name="connsiteX0" fmla="*/ 0 w 2143125"/>
                <a:gd name="connsiteY0" fmla="*/ 0 h 3214687"/>
                <a:gd name="connsiteX1" fmla="*/ 2143125 w 2143125"/>
                <a:gd name="connsiteY1" fmla="*/ 0 h 3214687"/>
                <a:gd name="connsiteX2" fmla="*/ 2143125 w 2143125"/>
                <a:gd name="connsiteY2" fmla="*/ 3214688 h 3214687"/>
                <a:gd name="connsiteX3" fmla="*/ 0 w 2143125"/>
                <a:gd name="connsiteY3" fmla="*/ 3214688 h 321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125" h="3214687">
                  <a:moveTo>
                    <a:pt x="0" y="0"/>
                  </a:moveTo>
                  <a:lnTo>
                    <a:pt x="2143125" y="0"/>
                  </a:lnTo>
                  <a:lnTo>
                    <a:pt x="2143125" y="3214688"/>
                  </a:lnTo>
                  <a:lnTo>
                    <a:pt x="0" y="321468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F3FC13A2-D9FC-80D8-CB48-549539631617}"/>
                </a:ext>
              </a:extLst>
            </p:cNvPr>
            <p:cNvSpPr/>
            <p:nvPr/>
          </p:nvSpPr>
          <p:spPr>
            <a:xfrm>
              <a:off x="5368394" y="2029625"/>
              <a:ext cx="2152059" cy="3223621"/>
            </a:xfrm>
            <a:custGeom>
              <a:avLst/>
              <a:gdLst>
                <a:gd name="connsiteX0" fmla="*/ 2152050 w 2152059"/>
                <a:gd name="connsiteY0" fmla="*/ 3223622 h 3223621"/>
                <a:gd name="connsiteX1" fmla="*/ 0 w 2152059"/>
                <a:gd name="connsiteY1" fmla="*/ 3223622 h 3223621"/>
                <a:gd name="connsiteX2" fmla="*/ 0 w 2152059"/>
                <a:gd name="connsiteY2" fmla="*/ 0 h 3223621"/>
                <a:gd name="connsiteX3" fmla="*/ 2152060 w 2152059"/>
                <a:gd name="connsiteY3" fmla="*/ 0 h 3223621"/>
                <a:gd name="connsiteX4" fmla="*/ 2152060 w 2152059"/>
                <a:gd name="connsiteY4" fmla="*/ 3223622 h 3223621"/>
                <a:gd name="connsiteX5" fmla="*/ 8925 w 2152059"/>
                <a:gd name="connsiteY5" fmla="*/ 3214688 h 3223621"/>
                <a:gd name="connsiteX6" fmla="*/ 2143125 w 2152059"/>
                <a:gd name="connsiteY6" fmla="*/ 3214688 h 3223621"/>
                <a:gd name="connsiteX7" fmla="*/ 2143125 w 2152059"/>
                <a:gd name="connsiteY7" fmla="*/ 8934 h 3223621"/>
                <a:gd name="connsiteX8" fmla="*/ 8934 w 2152059"/>
                <a:gd name="connsiteY8" fmla="*/ 8934 h 3223621"/>
                <a:gd name="connsiteX9" fmla="*/ 8925 w 2152059"/>
                <a:gd name="connsiteY9" fmla="*/ 3214688 h 322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2059" h="3223621">
                  <a:moveTo>
                    <a:pt x="2152050" y="3223622"/>
                  </a:moveTo>
                  <a:lnTo>
                    <a:pt x="0" y="3223622"/>
                  </a:lnTo>
                  <a:lnTo>
                    <a:pt x="0" y="0"/>
                  </a:lnTo>
                  <a:lnTo>
                    <a:pt x="2152060" y="0"/>
                  </a:lnTo>
                  <a:lnTo>
                    <a:pt x="2152060" y="3223622"/>
                  </a:lnTo>
                  <a:close/>
                  <a:moveTo>
                    <a:pt x="8925" y="3214688"/>
                  </a:moveTo>
                  <a:lnTo>
                    <a:pt x="2143125" y="3214688"/>
                  </a:lnTo>
                  <a:lnTo>
                    <a:pt x="2143125" y="8934"/>
                  </a:lnTo>
                  <a:lnTo>
                    <a:pt x="8934" y="8934"/>
                  </a:lnTo>
                  <a:lnTo>
                    <a:pt x="8925" y="321468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06ABED3F-6B86-E573-A986-B3460CA30F4E}"/>
                </a:ext>
              </a:extLst>
            </p:cNvPr>
            <p:cNvSpPr/>
            <p:nvPr/>
          </p:nvSpPr>
          <p:spPr>
            <a:xfrm>
              <a:off x="5546988" y="2565415"/>
              <a:ext cx="1830590" cy="2366371"/>
            </a:xfrm>
            <a:custGeom>
              <a:avLst/>
              <a:gdLst>
                <a:gd name="connsiteX0" fmla="*/ 0 w 1830590"/>
                <a:gd name="connsiteY0" fmla="*/ 0 h 2366371"/>
                <a:gd name="connsiteX1" fmla="*/ 0 w 1830590"/>
                <a:gd name="connsiteY1" fmla="*/ 2366372 h 2366371"/>
                <a:gd name="connsiteX2" fmla="*/ 1830591 w 1830590"/>
                <a:gd name="connsiteY2" fmla="*/ 2366372 h 2366371"/>
                <a:gd name="connsiteX3" fmla="*/ 1830591 w 1830590"/>
                <a:gd name="connsiteY3" fmla="*/ 0 h 2366371"/>
                <a:gd name="connsiteX4" fmla="*/ 0 w 1830590"/>
                <a:gd name="connsiteY4" fmla="*/ 0 h 2366371"/>
                <a:gd name="connsiteX5" fmla="*/ 867480 w 1830590"/>
                <a:gd name="connsiteY5" fmla="*/ 1500187 h 2366371"/>
                <a:gd name="connsiteX6" fmla="*/ 867480 w 1830590"/>
                <a:gd name="connsiteY6" fmla="*/ 1401956 h 2366371"/>
                <a:gd name="connsiteX7" fmla="*/ 965711 w 1830590"/>
                <a:gd name="connsiteY7" fmla="*/ 1401956 h 2366371"/>
                <a:gd name="connsiteX8" fmla="*/ 965711 w 1830590"/>
                <a:gd name="connsiteY8" fmla="*/ 1500187 h 2366371"/>
                <a:gd name="connsiteX9" fmla="*/ 867480 w 1830590"/>
                <a:gd name="connsiteY9" fmla="*/ 1500187 h 2366371"/>
                <a:gd name="connsiteX10" fmla="*/ 965702 w 1830590"/>
                <a:gd name="connsiteY10" fmla="*/ 1509112 h 2366371"/>
                <a:gd name="connsiteX11" fmla="*/ 965702 w 1830590"/>
                <a:gd name="connsiteY11" fmla="*/ 1607344 h 2366371"/>
                <a:gd name="connsiteX12" fmla="*/ 867470 w 1830590"/>
                <a:gd name="connsiteY12" fmla="*/ 1607344 h 2366371"/>
                <a:gd name="connsiteX13" fmla="*/ 867470 w 1830590"/>
                <a:gd name="connsiteY13" fmla="*/ 1509112 h 2366371"/>
                <a:gd name="connsiteX14" fmla="*/ 965702 w 1830590"/>
                <a:gd name="connsiteY14" fmla="*/ 1509112 h 2366371"/>
                <a:gd name="connsiteX15" fmla="*/ 965702 w 1830590"/>
                <a:gd name="connsiteY15" fmla="*/ 866175 h 2366371"/>
                <a:gd name="connsiteX16" fmla="*/ 965702 w 1830590"/>
                <a:gd name="connsiteY16" fmla="*/ 964406 h 2366371"/>
                <a:gd name="connsiteX17" fmla="*/ 867470 w 1830590"/>
                <a:gd name="connsiteY17" fmla="*/ 964406 h 2366371"/>
                <a:gd name="connsiteX18" fmla="*/ 867470 w 1830590"/>
                <a:gd name="connsiteY18" fmla="*/ 866175 h 2366371"/>
                <a:gd name="connsiteX19" fmla="*/ 965702 w 1830590"/>
                <a:gd name="connsiteY19" fmla="*/ 866175 h 2366371"/>
                <a:gd name="connsiteX20" fmla="*/ 867480 w 1830590"/>
                <a:gd name="connsiteY20" fmla="*/ 857250 h 2366371"/>
                <a:gd name="connsiteX21" fmla="*/ 867480 w 1830590"/>
                <a:gd name="connsiteY21" fmla="*/ 759019 h 2366371"/>
                <a:gd name="connsiteX22" fmla="*/ 965711 w 1830590"/>
                <a:gd name="connsiteY22" fmla="*/ 759019 h 2366371"/>
                <a:gd name="connsiteX23" fmla="*/ 965711 w 1830590"/>
                <a:gd name="connsiteY23" fmla="*/ 857250 h 2366371"/>
                <a:gd name="connsiteX24" fmla="*/ 867480 w 1830590"/>
                <a:gd name="connsiteY24" fmla="*/ 857250 h 2366371"/>
                <a:gd name="connsiteX25" fmla="*/ 867480 w 1830590"/>
                <a:gd name="connsiteY25" fmla="*/ 1285875 h 2366371"/>
                <a:gd name="connsiteX26" fmla="*/ 867480 w 1830590"/>
                <a:gd name="connsiteY26" fmla="*/ 1187644 h 2366371"/>
                <a:gd name="connsiteX27" fmla="*/ 965711 w 1830590"/>
                <a:gd name="connsiteY27" fmla="*/ 1187644 h 2366371"/>
                <a:gd name="connsiteX28" fmla="*/ 965711 w 1830590"/>
                <a:gd name="connsiteY28" fmla="*/ 1285875 h 2366371"/>
                <a:gd name="connsiteX29" fmla="*/ 867480 w 1830590"/>
                <a:gd name="connsiteY29" fmla="*/ 1285875 h 2366371"/>
                <a:gd name="connsiteX30" fmla="*/ 965702 w 1830590"/>
                <a:gd name="connsiteY30" fmla="*/ 1294800 h 2366371"/>
                <a:gd name="connsiteX31" fmla="*/ 965702 w 1830590"/>
                <a:gd name="connsiteY31" fmla="*/ 1393031 h 2366371"/>
                <a:gd name="connsiteX32" fmla="*/ 867470 w 1830590"/>
                <a:gd name="connsiteY32" fmla="*/ 1393031 h 2366371"/>
                <a:gd name="connsiteX33" fmla="*/ 867470 w 1830590"/>
                <a:gd name="connsiteY33" fmla="*/ 1294800 h 2366371"/>
                <a:gd name="connsiteX34" fmla="*/ 965702 w 1830590"/>
                <a:gd name="connsiteY34" fmla="*/ 1294800 h 2366371"/>
                <a:gd name="connsiteX35" fmla="*/ 867480 w 1830590"/>
                <a:gd name="connsiteY35" fmla="*/ 1178719 h 2366371"/>
                <a:gd name="connsiteX36" fmla="*/ 867480 w 1830590"/>
                <a:gd name="connsiteY36" fmla="*/ 1080487 h 2366371"/>
                <a:gd name="connsiteX37" fmla="*/ 965711 w 1830590"/>
                <a:gd name="connsiteY37" fmla="*/ 1080487 h 2366371"/>
                <a:gd name="connsiteX38" fmla="*/ 965711 w 1830590"/>
                <a:gd name="connsiteY38" fmla="*/ 1178719 h 2366371"/>
                <a:gd name="connsiteX39" fmla="*/ 867480 w 1830590"/>
                <a:gd name="connsiteY39" fmla="*/ 1178719 h 2366371"/>
                <a:gd name="connsiteX40" fmla="*/ 867480 w 1830590"/>
                <a:gd name="connsiteY40" fmla="*/ 1071562 h 2366371"/>
                <a:gd name="connsiteX41" fmla="*/ 867480 w 1830590"/>
                <a:gd name="connsiteY41" fmla="*/ 973331 h 2366371"/>
                <a:gd name="connsiteX42" fmla="*/ 965711 w 1830590"/>
                <a:gd name="connsiteY42" fmla="*/ 973331 h 2366371"/>
                <a:gd name="connsiteX43" fmla="*/ 965711 w 1830590"/>
                <a:gd name="connsiteY43" fmla="*/ 1071562 h 2366371"/>
                <a:gd name="connsiteX44" fmla="*/ 867480 w 1830590"/>
                <a:gd name="connsiteY44" fmla="*/ 1071562 h 2366371"/>
                <a:gd name="connsiteX45" fmla="*/ 858546 w 1830590"/>
                <a:gd name="connsiteY45" fmla="*/ 964406 h 2366371"/>
                <a:gd name="connsiteX46" fmla="*/ 760314 w 1830590"/>
                <a:gd name="connsiteY46" fmla="*/ 964406 h 2366371"/>
                <a:gd name="connsiteX47" fmla="*/ 760314 w 1830590"/>
                <a:gd name="connsiteY47" fmla="*/ 866175 h 2366371"/>
                <a:gd name="connsiteX48" fmla="*/ 858546 w 1830590"/>
                <a:gd name="connsiteY48" fmla="*/ 866175 h 2366371"/>
                <a:gd name="connsiteX49" fmla="*/ 858546 w 1830590"/>
                <a:gd name="connsiteY49" fmla="*/ 964406 h 2366371"/>
                <a:gd name="connsiteX50" fmla="*/ 858546 w 1830590"/>
                <a:gd name="connsiteY50" fmla="*/ 973331 h 2366371"/>
                <a:gd name="connsiteX51" fmla="*/ 858546 w 1830590"/>
                <a:gd name="connsiteY51" fmla="*/ 1071562 h 2366371"/>
                <a:gd name="connsiteX52" fmla="*/ 760314 w 1830590"/>
                <a:gd name="connsiteY52" fmla="*/ 1071562 h 2366371"/>
                <a:gd name="connsiteX53" fmla="*/ 760314 w 1830590"/>
                <a:gd name="connsiteY53" fmla="*/ 973331 h 2366371"/>
                <a:gd name="connsiteX54" fmla="*/ 858546 w 1830590"/>
                <a:gd name="connsiteY54" fmla="*/ 973331 h 2366371"/>
                <a:gd name="connsiteX55" fmla="*/ 858546 w 1830590"/>
                <a:gd name="connsiteY55" fmla="*/ 1080487 h 2366371"/>
                <a:gd name="connsiteX56" fmla="*/ 858546 w 1830590"/>
                <a:gd name="connsiteY56" fmla="*/ 1178719 h 2366371"/>
                <a:gd name="connsiteX57" fmla="*/ 760314 w 1830590"/>
                <a:gd name="connsiteY57" fmla="*/ 1178719 h 2366371"/>
                <a:gd name="connsiteX58" fmla="*/ 760314 w 1830590"/>
                <a:gd name="connsiteY58" fmla="*/ 1080487 h 2366371"/>
                <a:gd name="connsiteX59" fmla="*/ 858546 w 1830590"/>
                <a:gd name="connsiteY59" fmla="*/ 1080487 h 2366371"/>
                <a:gd name="connsiteX60" fmla="*/ 858546 w 1830590"/>
                <a:gd name="connsiteY60" fmla="*/ 1187644 h 2366371"/>
                <a:gd name="connsiteX61" fmla="*/ 858546 w 1830590"/>
                <a:gd name="connsiteY61" fmla="*/ 1285875 h 2366371"/>
                <a:gd name="connsiteX62" fmla="*/ 760314 w 1830590"/>
                <a:gd name="connsiteY62" fmla="*/ 1285875 h 2366371"/>
                <a:gd name="connsiteX63" fmla="*/ 760314 w 1830590"/>
                <a:gd name="connsiteY63" fmla="*/ 1187644 h 2366371"/>
                <a:gd name="connsiteX64" fmla="*/ 858546 w 1830590"/>
                <a:gd name="connsiteY64" fmla="*/ 1187644 h 2366371"/>
                <a:gd name="connsiteX65" fmla="*/ 858546 w 1830590"/>
                <a:gd name="connsiteY65" fmla="*/ 1294800 h 2366371"/>
                <a:gd name="connsiteX66" fmla="*/ 858546 w 1830590"/>
                <a:gd name="connsiteY66" fmla="*/ 1393031 h 2366371"/>
                <a:gd name="connsiteX67" fmla="*/ 760314 w 1830590"/>
                <a:gd name="connsiteY67" fmla="*/ 1393031 h 2366371"/>
                <a:gd name="connsiteX68" fmla="*/ 760314 w 1830590"/>
                <a:gd name="connsiteY68" fmla="*/ 1294800 h 2366371"/>
                <a:gd name="connsiteX69" fmla="*/ 858546 w 1830590"/>
                <a:gd name="connsiteY69" fmla="*/ 1294800 h 2366371"/>
                <a:gd name="connsiteX70" fmla="*/ 858546 w 1830590"/>
                <a:gd name="connsiteY70" fmla="*/ 1401956 h 2366371"/>
                <a:gd name="connsiteX71" fmla="*/ 858546 w 1830590"/>
                <a:gd name="connsiteY71" fmla="*/ 1500187 h 2366371"/>
                <a:gd name="connsiteX72" fmla="*/ 760314 w 1830590"/>
                <a:gd name="connsiteY72" fmla="*/ 1500187 h 2366371"/>
                <a:gd name="connsiteX73" fmla="*/ 760314 w 1830590"/>
                <a:gd name="connsiteY73" fmla="*/ 1401956 h 2366371"/>
                <a:gd name="connsiteX74" fmla="*/ 858546 w 1830590"/>
                <a:gd name="connsiteY74" fmla="*/ 1401956 h 2366371"/>
                <a:gd name="connsiteX75" fmla="*/ 974636 w 1830590"/>
                <a:gd name="connsiteY75" fmla="*/ 1401956 h 2366371"/>
                <a:gd name="connsiteX76" fmla="*/ 1072867 w 1830590"/>
                <a:gd name="connsiteY76" fmla="*/ 1401956 h 2366371"/>
                <a:gd name="connsiteX77" fmla="*/ 1072867 w 1830590"/>
                <a:gd name="connsiteY77" fmla="*/ 1500187 h 2366371"/>
                <a:gd name="connsiteX78" fmla="*/ 974636 w 1830590"/>
                <a:gd name="connsiteY78" fmla="*/ 1500187 h 2366371"/>
                <a:gd name="connsiteX79" fmla="*/ 974636 w 1830590"/>
                <a:gd name="connsiteY79" fmla="*/ 1401956 h 2366371"/>
                <a:gd name="connsiteX80" fmla="*/ 974636 w 1830590"/>
                <a:gd name="connsiteY80" fmla="*/ 1393031 h 2366371"/>
                <a:gd name="connsiteX81" fmla="*/ 974636 w 1830590"/>
                <a:gd name="connsiteY81" fmla="*/ 1294800 h 2366371"/>
                <a:gd name="connsiteX82" fmla="*/ 1072867 w 1830590"/>
                <a:gd name="connsiteY82" fmla="*/ 1294800 h 2366371"/>
                <a:gd name="connsiteX83" fmla="*/ 1072867 w 1830590"/>
                <a:gd name="connsiteY83" fmla="*/ 1393031 h 2366371"/>
                <a:gd name="connsiteX84" fmla="*/ 974636 w 1830590"/>
                <a:gd name="connsiteY84" fmla="*/ 1393031 h 2366371"/>
                <a:gd name="connsiteX85" fmla="*/ 974636 w 1830590"/>
                <a:gd name="connsiteY85" fmla="*/ 1285875 h 2366371"/>
                <a:gd name="connsiteX86" fmla="*/ 974636 w 1830590"/>
                <a:gd name="connsiteY86" fmla="*/ 1187644 h 2366371"/>
                <a:gd name="connsiteX87" fmla="*/ 1072867 w 1830590"/>
                <a:gd name="connsiteY87" fmla="*/ 1187644 h 2366371"/>
                <a:gd name="connsiteX88" fmla="*/ 1072867 w 1830590"/>
                <a:gd name="connsiteY88" fmla="*/ 1285875 h 2366371"/>
                <a:gd name="connsiteX89" fmla="*/ 974636 w 1830590"/>
                <a:gd name="connsiteY89" fmla="*/ 1285875 h 2366371"/>
                <a:gd name="connsiteX90" fmla="*/ 974636 w 1830590"/>
                <a:gd name="connsiteY90" fmla="*/ 1178719 h 2366371"/>
                <a:gd name="connsiteX91" fmla="*/ 974636 w 1830590"/>
                <a:gd name="connsiteY91" fmla="*/ 1080487 h 2366371"/>
                <a:gd name="connsiteX92" fmla="*/ 1072867 w 1830590"/>
                <a:gd name="connsiteY92" fmla="*/ 1080487 h 2366371"/>
                <a:gd name="connsiteX93" fmla="*/ 1072867 w 1830590"/>
                <a:gd name="connsiteY93" fmla="*/ 1178719 h 2366371"/>
                <a:gd name="connsiteX94" fmla="*/ 974636 w 1830590"/>
                <a:gd name="connsiteY94" fmla="*/ 1178719 h 2366371"/>
                <a:gd name="connsiteX95" fmla="*/ 974636 w 1830590"/>
                <a:gd name="connsiteY95" fmla="*/ 1071562 h 2366371"/>
                <a:gd name="connsiteX96" fmla="*/ 974636 w 1830590"/>
                <a:gd name="connsiteY96" fmla="*/ 973331 h 2366371"/>
                <a:gd name="connsiteX97" fmla="*/ 1072867 w 1830590"/>
                <a:gd name="connsiteY97" fmla="*/ 973331 h 2366371"/>
                <a:gd name="connsiteX98" fmla="*/ 1072867 w 1830590"/>
                <a:gd name="connsiteY98" fmla="*/ 1071562 h 2366371"/>
                <a:gd name="connsiteX99" fmla="*/ 974636 w 1830590"/>
                <a:gd name="connsiteY99" fmla="*/ 1071562 h 2366371"/>
                <a:gd name="connsiteX100" fmla="*/ 974636 w 1830590"/>
                <a:gd name="connsiteY100" fmla="*/ 964406 h 2366371"/>
                <a:gd name="connsiteX101" fmla="*/ 974636 w 1830590"/>
                <a:gd name="connsiteY101" fmla="*/ 866175 h 2366371"/>
                <a:gd name="connsiteX102" fmla="*/ 1072867 w 1830590"/>
                <a:gd name="connsiteY102" fmla="*/ 866175 h 2366371"/>
                <a:gd name="connsiteX103" fmla="*/ 1072867 w 1830590"/>
                <a:gd name="connsiteY103" fmla="*/ 964406 h 2366371"/>
                <a:gd name="connsiteX104" fmla="*/ 974636 w 1830590"/>
                <a:gd name="connsiteY104" fmla="*/ 964406 h 2366371"/>
                <a:gd name="connsiteX105" fmla="*/ 974636 w 1830590"/>
                <a:gd name="connsiteY105" fmla="*/ 857250 h 2366371"/>
                <a:gd name="connsiteX106" fmla="*/ 974636 w 1830590"/>
                <a:gd name="connsiteY106" fmla="*/ 759019 h 2366371"/>
                <a:gd name="connsiteX107" fmla="*/ 1072867 w 1830590"/>
                <a:gd name="connsiteY107" fmla="*/ 759019 h 2366371"/>
                <a:gd name="connsiteX108" fmla="*/ 1072867 w 1830590"/>
                <a:gd name="connsiteY108" fmla="*/ 857250 h 2366371"/>
                <a:gd name="connsiteX109" fmla="*/ 974636 w 1830590"/>
                <a:gd name="connsiteY109" fmla="*/ 857250 h 2366371"/>
                <a:gd name="connsiteX110" fmla="*/ 974636 w 1830590"/>
                <a:gd name="connsiteY110" fmla="*/ 750094 h 2366371"/>
                <a:gd name="connsiteX111" fmla="*/ 974636 w 1830590"/>
                <a:gd name="connsiteY111" fmla="*/ 651862 h 2366371"/>
                <a:gd name="connsiteX112" fmla="*/ 1072867 w 1830590"/>
                <a:gd name="connsiteY112" fmla="*/ 651862 h 2366371"/>
                <a:gd name="connsiteX113" fmla="*/ 1072867 w 1830590"/>
                <a:gd name="connsiteY113" fmla="*/ 750094 h 2366371"/>
                <a:gd name="connsiteX114" fmla="*/ 974636 w 1830590"/>
                <a:gd name="connsiteY114" fmla="*/ 750094 h 2366371"/>
                <a:gd name="connsiteX115" fmla="*/ 965702 w 1830590"/>
                <a:gd name="connsiteY115" fmla="*/ 750094 h 2366371"/>
                <a:gd name="connsiteX116" fmla="*/ 867470 w 1830590"/>
                <a:gd name="connsiteY116" fmla="*/ 750094 h 2366371"/>
                <a:gd name="connsiteX117" fmla="*/ 867470 w 1830590"/>
                <a:gd name="connsiteY117" fmla="*/ 651862 h 2366371"/>
                <a:gd name="connsiteX118" fmla="*/ 965702 w 1830590"/>
                <a:gd name="connsiteY118" fmla="*/ 651862 h 2366371"/>
                <a:gd name="connsiteX119" fmla="*/ 965702 w 1830590"/>
                <a:gd name="connsiteY119" fmla="*/ 750094 h 2366371"/>
                <a:gd name="connsiteX120" fmla="*/ 858546 w 1830590"/>
                <a:gd name="connsiteY120" fmla="*/ 750094 h 2366371"/>
                <a:gd name="connsiteX121" fmla="*/ 760314 w 1830590"/>
                <a:gd name="connsiteY121" fmla="*/ 750094 h 2366371"/>
                <a:gd name="connsiteX122" fmla="*/ 760314 w 1830590"/>
                <a:gd name="connsiteY122" fmla="*/ 651862 h 2366371"/>
                <a:gd name="connsiteX123" fmla="*/ 858546 w 1830590"/>
                <a:gd name="connsiteY123" fmla="*/ 651862 h 2366371"/>
                <a:gd name="connsiteX124" fmla="*/ 858546 w 1830590"/>
                <a:gd name="connsiteY124" fmla="*/ 750094 h 2366371"/>
                <a:gd name="connsiteX125" fmla="*/ 858546 w 1830590"/>
                <a:gd name="connsiteY125" fmla="*/ 759019 h 2366371"/>
                <a:gd name="connsiteX126" fmla="*/ 858546 w 1830590"/>
                <a:gd name="connsiteY126" fmla="*/ 857250 h 2366371"/>
                <a:gd name="connsiteX127" fmla="*/ 760314 w 1830590"/>
                <a:gd name="connsiteY127" fmla="*/ 857250 h 2366371"/>
                <a:gd name="connsiteX128" fmla="*/ 760314 w 1830590"/>
                <a:gd name="connsiteY128" fmla="*/ 759019 h 2366371"/>
                <a:gd name="connsiteX129" fmla="*/ 858546 w 1830590"/>
                <a:gd name="connsiteY129" fmla="*/ 759019 h 2366371"/>
                <a:gd name="connsiteX130" fmla="*/ 751389 w 1830590"/>
                <a:gd name="connsiteY130" fmla="*/ 857250 h 2366371"/>
                <a:gd name="connsiteX131" fmla="*/ 653158 w 1830590"/>
                <a:gd name="connsiteY131" fmla="*/ 857250 h 2366371"/>
                <a:gd name="connsiteX132" fmla="*/ 653158 w 1830590"/>
                <a:gd name="connsiteY132" fmla="*/ 759019 h 2366371"/>
                <a:gd name="connsiteX133" fmla="*/ 751389 w 1830590"/>
                <a:gd name="connsiteY133" fmla="*/ 759019 h 2366371"/>
                <a:gd name="connsiteX134" fmla="*/ 751389 w 1830590"/>
                <a:gd name="connsiteY134" fmla="*/ 857250 h 2366371"/>
                <a:gd name="connsiteX135" fmla="*/ 751389 w 1830590"/>
                <a:gd name="connsiteY135" fmla="*/ 866175 h 2366371"/>
                <a:gd name="connsiteX136" fmla="*/ 751389 w 1830590"/>
                <a:gd name="connsiteY136" fmla="*/ 964406 h 2366371"/>
                <a:gd name="connsiteX137" fmla="*/ 653158 w 1830590"/>
                <a:gd name="connsiteY137" fmla="*/ 964406 h 2366371"/>
                <a:gd name="connsiteX138" fmla="*/ 653158 w 1830590"/>
                <a:gd name="connsiteY138" fmla="*/ 866175 h 2366371"/>
                <a:gd name="connsiteX139" fmla="*/ 751389 w 1830590"/>
                <a:gd name="connsiteY139" fmla="*/ 866175 h 2366371"/>
                <a:gd name="connsiteX140" fmla="*/ 751389 w 1830590"/>
                <a:gd name="connsiteY140" fmla="*/ 973331 h 2366371"/>
                <a:gd name="connsiteX141" fmla="*/ 751389 w 1830590"/>
                <a:gd name="connsiteY141" fmla="*/ 1071562 h 2366371"/>
                <a:gd name="connsiteX142" fmla="*/ 653158 w 1830590"/>
                <a:gd name="connsiteY142" fmla="*/ 1071562 h 2366371"/>
                <a:gd name="connsiteX143" fmla="*/ 653158 w 1830590"/>
                <a:gd name="connsiteY143" fmla="*/ 973331 h 2366371"/>
                <a:gd name="connsiteX144" fmla="*/ 751389 w 1830590"/>
                <a:gd name="connsiteY144" fmla="*/ 973331 h 2366371"/>
                <a:gd name="connsiteX145" fmla="*/ 751389 w 1830590"/>
                <a:gd name="connsiteY145" fmla="*/ 1080487 h 2366371"/>
                <a:gd name="connsiteX146" fmla="*/ 751389 w 1830590"/>
                <a:gd name="connsiteY146" fmla="*/ 1178719 h 2366371"/>
                <a:gd name="connsiteX147" fmla="*/ 653158 w 1830590"/>
                <a:gd name="connsiteY147" fmla="*/ 1178719 h 2366371"/>
                <a:gd name="connsiteX148" fmla="*/ 653158 w 1830590"/>
                <a:gd name="connsiteY148" fmla="*/ 1080487 h 2366371"/>
                <a:gd name="connsiteX149" fmla="*/ 751389 w 1830590"/>
                <a:gd name="connsiteY149" fmla="*/ 1080487 h 2366371"/>
                <a:gd name="connsiteX150" fmla="*/ 751389 w 1830590"/>
                <a:gd name="connsiteY150" fmla="*/ 1187644 h 2366371"/>
                <a:gd name="connsiteX151" fmla="*/ 751389 w 1830590"/>
                <a:gd name="connsiteY151" fmla="*/ 1285875 h 2366371"/>
                <a:gd name="connsiteX152" fmla="*/ 653158 w 1830590"/>
                <a:gd name="connsiteY152" fmla="*/ 1285875 h 2366371"/>
                <a:gd name="connsiteX153" fmla="*/ 653158 w 1830590"/>
                <a:gd name="connsiteY153" fmla="*/ 1187644 h 2366371"/>
                <a:gd name="connsiteX154" fmla="*/ 751389 w 1830590"/>
                <a:gd name="connsiteY154" fmla="*/ 1187644 h 2366371"/>
                <a:gd name="connsiteX155" fmla="*/ 751389 w 1830590"/>
                <a:gd name="connsiteY155" fmla="*/ 1294800 h 2366371"/>
                <a:gd name="connsiteX156" fmla="*/ 751389 w 1830590"/>
                <a:gd name="connsiteY156" fmla="*/ 1393031 h 2366371"/>
                <a:gd name="connsiteX157" fmla="*/ 653158 w 1830590"/>
                <a:gd name="connsiteY157" fmla="*/ 1393031 h 2366371"/>
                <a:gd name="connsiteX158" fmla="*/ 653158 w 1830590"/>
                <a:gd name="connsiteY158" fmla="*/ 1294800 h 2366371"/>
                <a:gd name="connsiteX159" fmla="*/ 751389 w 1830590"/>
                <a:gd name="connsiteY159" fmla="*/ 1294800 h 2366371"/>
                <a:gd name="connsiteX160" fmla="*/ 751389 w 1830590"/>
                <a:gd name="connsiteY160" fmla="*/ 1401956 h 2366371"/>
                <a:gd name="connsiteX161" fmla="*/ 751389 w 1830590"/>
                <a:gd name="connsiteY161" fmla="*/ 1500187 h 2366371"/>
                <a:gd name="connsiteX162" fmla="*/ 653158 w 1830590"/>
                <a:gd name="connsiteY162" fmla="*/ 1500187 h 2366371"/>
                <a:gd name="connsiteX163" fmla="*/ 653158 w 1830590"/>
                <a:gd name="connsiteY163" fmla="*/ 1401956 h 2366371"/>
                <a:gd name="connsiteX164" fmla="*/ 751389 w 1830590"/>
                <a:gd name="connsiteY164" fmla="*/ 1401956 h 2366371"/>
                <a:gd name="connsiteX165" fmla="*/ 751389 w 1830590"/>
                <a:gd name="connsiteY165" fmla="*/ 1509112 h 2366371"/>
                <a:gd name="connsiteX166" fmla="*/ 751389 w 1830590"/>
                <a:gd name="connsiteY166" fmla="*/ 1607344 h 2366371"/>
                <a:gd name="connsiteX167" fmla="*/ 653158 w 1830590"/>
                <a:gd name="connsiteY167" fmla="*/ 1607344 h 2366371"/>
                <a:gd name="connsiteX168" fmla="*/ 653158 w 1830590"/>
                <a:gd name="connsiteY168" fmla="*/ 1509112 h 2366371"/>
                <a:gd name="connsiteX169" fmla="*/ 751389 w 1830590"/>
                <a:gd name="connsiteY169" fmla="*/ 1509112 h 2366371"/>
                <a:gd name="connsiteX170" fmla="*/ 760324 w 1830590"/>
                <a:gd name="connsiteY170" fmla="*/ 1509112 h 2366371"/>
                <a:gd name="connsiteX171" fmla="*/ 858555 w 1830590"/>
                <a:gd name="connsiteY171" fmla="*/ 1509112 h 2366371"/>
                <a:gd name="connsiteX172" fmla="*/ 858555 w 1830590"/>
                <a:gd name="connsiteY172" fmla="*/ 1607344 h 2366371"/>
                <a:gd name="connsiteX173" fmla="*/ 760324 w 1830590"/>
                <a:gd name="connsiteY173" fmla="*/ 1607344 h 2366371"/>
                <a:gd name="connsiteX174" fmla="*/ 760324 w 1830590"/>
                <a:gd name="connsiteY174" fmla="*/ 1509112 h 2366371"/>
                <a:gd name="connsiteX175" fmla="*/ 858546 w 1830590"/>
                <a:gd name="connsiteY175" fmla="*/ 1616269 h 2366371"/>
                <a:gd name="connsiteX176" fmla="*/ 858546 w 1830590"/>
                <a:gd name="connsiteY176" fmla="*/ 1714500 h 2366371"/>
                <a:gd name="connsiteX177" fmla="*/ 760314 w 1830590"/>
                <a:gd name="connsiteY177" fmla="*/ 1714500 h 2366371"/>
                <a:gd name="connsiteX178" fmla="*/ 760314 w 1830590"/>
                <a:gd name="connsiteY178" fmla="*/ 1616269 h 2366371"/>
                <a:gd name="connsiteX179" fmla="*/ 858546 w 1830590"/>
                <a:gd name="connsiteY179" fmla="*/ 1616269 h 2366371"/>
                <a:gd name="connsiteX180" fmla="*/ 867480 w 1830590"/>
                <a:gd name="connsiteY180" fmla="*/ 1616269 h 2366371"/>
                <a:gd name="connsiteX181" fmla="*/ 965711 w 1830590"/>
                <a:gd name="connsiteY181" fmla="*/ 1616269 h 2366371"/>
                <a:gd name="connsiteX182" fmla="*/ 965711 w 1830590"/>
                <a:gd name="connsiteY182" fmla="*/ 1714500 h 2366371"/>
                <a:gd name="connsiteX183" fmla="*/ 867480 w 1830590"/>
                <a:gd name="connsiteY183" fmla="*/ 1714500 h 2366371"/>
                <a:gd name="connsiteX184" fmla="*/ 867480 w 1830590"/>
                <a:gd name="connsiteY184" fmla="*/ 1616269 h 2366371"/>
                <a:gd name="connsiteX185" fmla="*/ 974636 w 1830590"/>
                <a:gd name="connsiteY185" fmla="*/ 1616269 h 2366371"/>
                <a:gd name="connsiteX186" fmla="*/ 1072867 w 1830590"/>
                <a:gd name="connsiteY186" fmla="*/ 1616269 h 2366371"/>
                <a:gd name="connsiteX187" fmla="*/ 1072867 w 1830590"/>
                <a:gd name="connsiteY187" fmla="*/ 1714500 h 2366371"/>
                <a:gd name="connsiteX188" fmla="*/ 974636 w 1830590"/>
                <a:gd name="connsiteY188" fmla="*/ 1714500 h 2366371"/>
                <a:gd name="connsiteX189" fmla="*/ 974636 w 1830590"/>
                <a:gd name="connsiteY189" fmla="*/ 1616269 h 2366371"/>
                <a:gd name="connsiteX190" fmla="*/ 974636 w 1830590"/>
                <a:gd name="connsiteY190" fmla="*/ 1607344 h 2366371"/>
                <a:gd name="connsiteX191" fmla="*/ 974636 w 1830590"/>
                <a:gd name="connsiteY191" fmla="*/ 1509112 h 2366371"/>
                <a:gd name="connsiteX192" fmla="*/ 1072867 w 1830590"/>
                <a:gd name="connsiteY192" fmla="*/ 1509112 h 2366371"/>
                <a:gd name="connsiteX193" fmla="*/ 1072867 w 1830590"/>
                <a:gd name="connsiteY193" fmla="*/ 1607344 h 2366371"/>
                <a:gd name="connsiteX194" fmla="*/ 974636 w 1830590"/>
                <a:gd name="connsiteY194" fmla="*/ 1607344 h 2366371"/>
                <a:gd name="connsiteX195" fmla="*/ 1081792 w 1830590"/>
                <a:gd name="connsiteY195" fmla="*/ 1509112 h 2366371"/>
                <a:gd name="connsiteX196" fmla="*/ 1180024 w 1830590"/>
                <a:gd name="connsiteY196" fmla="*/ 1509112 h 2366371"/>
                <a:gd name="connsiteX197" fmla="*/ 1180024 w 1830590"/>
                <a:gd name="connsiteY197" fmla="*/ 1607344 h 2366371"/>
                <a:gd name="connsiteX198" fmla="*/ 1081792 w 1830590"/>
                <a:gd name="connsiteY198" fmla="*/ 1607344 h 2366371"/>
                <a:gd name="connsiteX199" fmla="*/ 1081792 w 1830590"/>
                <a:gd name="connsiteY199" fmla="*/ 1509112 h 2366371"/>
                <a:gd name="connsiteX200" fmla="*/ 1081792 w 1830590"/>
                <a:gd name="connsiteY200" fmla="*/ 1500187 h 2366371"/>
                <a:gd name="connsiteX201" fmla="*/ 1081792 w 1830590"/>
                <a:gd name="connsiteY201" fmla="*/ 1401956 h 2366371"/>
                <a:gd name="connsiteX202" fmla="*/ 1180024 w 1830590"/>
                <a:gd name="connsiteY202" fmla="*/ 1401956 h 2366371"/>
                <a:gd name="connsiteX203" fmla="*/ 1180024 w 1830590"/>
                <a:gd name="connsiteY203" fmla="*/ 1500187 h 2366371"/>
                <a:gd name="connsiteX204" fmla="*/ 1081792 w 1830590"/>
                <a:gd name="connsiteY204" fmla="*/ 1500187 h 2366371"/>
                <a:gd name="connsiteX205" fmla="*/ 1081792 w 1830590"/>
                <a:gd name="connsiteY205" fmla="*/ 1393031 h 2366371"/>
                <a:gd name="connsiteX206" fmla="*/ 1081792 w 1830590"/>
                <a:gd name="connsiteY206" fmla="*/ 1294800 h 2366371"/>
                <a:gd name="connsiteX207" fmla="*/ 1180024 w 1830590"/>
                <a:gd name="connsiteY207" fmla="*/ 1294800 h 2366371"/>
                <a:gd name="connsiteX208" fmla="*/ 1180024 w 1830590"/>
                <a:gd name="connsiteY208" fmla="*/ 1393031 h 2366371"/>
                <a:gd name="connsiteX209" fmla="*/ 1081792 w 1830590"/>
                <a:gd name="connsiteY209" fmla="*/ 1393031 h 2366371"/>
                <a:gd name="connsiteX210" fmla="*/ 1081792 w 1830590"/>
                <a:gd name="connsiteY210" fmla="*/ 1285875 h 2366371"/>
                <a:gd name="connsiteX211" fmla="*/ 1081792 w 1830590"/>
                <a:gd name="connsiteY211" fmla="*/ 1187644 h 2366371"/>
                <a:gd name="connsiteX212" fmla="*/ 1180024 w 1830590"/>
                <a:gd name="connsiteY212" fmla="*/ 1187644 h 2366371"/>
                <a:gd name="connsiteX213" fmla="*/ 1180024 w 1830590"/>
                <a:gd name="connsiteY213" fmla="*/ 1285875 h 2366371"/>
                <a:gd name="connsiteX214" fmla="*/ 1081792 w 1830590"/>
                <a:gd name="connsiteY214" fmla="*/ 1285875 h 2366371"/>
                <a:gd name="connsiteX215" fmla="*/ 1081792 w 1830590"/>
                <a:gd name="connsiteY215" fmla="*/ 1178719 h 2366371"/>
                <a:gd name="connsiteX216" fmla="*/ 1081792 w 1830590"/>
                <a:gd name="connsiteY216" fmla="*/ 1080487 h 2366371"/>
                <a:gd name="connsiteX217" fmla="*/ 1180024 w 1830590"/>
                <a:gd name="connsiteY217" fmla="*/ 1080487 h 2366371"/>
                <a:gd name="connsiteX218" fmla="*/ 1180024 w 1830590"/>
                <a:gd name="connsiteY218" fmla="*/ 1178719 h 2366371"/>
                <a:gd name="connsiteX219" fmla="*/ 1081792 w 1830590"/>
                <a:gd name="connsiteY219" fmla="*/ 1178719 h 2366371"/>
                <a:gd name="connsiteX220" fmla="*/ 1081792 w 1830590"/>
                <a:gd name="connsiteY220" fmla="*/ 1071562 h 2366371"/>
                <a:gd name="connsiteX221" fmla="*/ 1081792 w 1830590"/>
                <a:gd name="connsiteY221" fmla="*/ 973331 h 2366371"/>
                <a:gd name="connsiteX222" fmla="*/ 1180024 w 1830590"/>
                <a:gd name="connsiteY222" fmla="*/ 973331 h 2366371"/>
                <a:gd name="connsiteX223" fmla="*/ 1180024 w 1830590"/>
                <a:gd name="connsiteY223" fmla="*/ 1071562 h 2366371"/>
                <a:gd name="connsiteX224" fmla="*/ 1081792 w 1830590"/>
                <a:gd name="connsiteY224" fmla="*/ 1071562 h 2366371"/>
                <a:gd name="connsiteX225" fmla="*/ 1081792 w 1830590"/>
                <a:gd name="connsiteY225" fmla="*/ 964406 h 2366371"/>
                <a:gd name="connsiteX226" fmla="*/ 1081792 w 1830590"/>
                <a:gd name="connsiteY226" fmla="*/ 866175 h 2366371"/>
                <a:gd name="connsiteX227" fmla="*/ 1180024 w 1830590"/>
                <a:gd name="connsiteY227" fmla="*/ 866175 h 2366371"/>
                <a:gd name="connsiteX228" fmla="*/ 1180024 w 1830590"/>
                <a:gd name="connsiteY228" fmla="*/ 964406 h 2366371"/>
                <a:gd name="connsiteX229" fmla="*/ 1081792 w 1830590"/>
                <a:gd name="connsiteY229" fmla="*/ 964406 h 2366371"/>
                <a:gd name="connsiteX230" fmla="*/ 1081792 w 1830590"/>
                <a:gd name="connsiteY230" fmla="*/ 857250 h 2366371"/>
                <a:gd name="connsiteX231" fmla="*/ 1081792 w 1830590"/>
                <a:gd name="connsiteY231" fmla="*/ 759019 h 2366371"/>
                <a:gd name="connsiteX232" fmla="*/ 1180024 w 1830590"/>
                <a:gd name="connsiteY232" fmla="*/ 759019 h 2366371"/>
                <a:gd name="connsiteX233" fmla="*/ 1180024 w 1830590"/>
                <a:gd name="connsiteY233" fmla="*/ 857250 h 2366371"/>
                <a:gd name="connsiteX234" fmla="*/ 1081792 w 1830590"/>
                <a:gd name="connsiteY234" fmla="*/ 857250 h 2366371"/>
                <a:gd name="connsiteX235" fmla="*/ 1081792 w 1830590"/>
                <a:gd name="connsiteY235" fmla="*/ 750094 h 2366371"/>
                <a:gd name="connsiteX236" fmla="*/ 1081792 w 1830590"/>
                <a:gd name="connsiteY236" fmla="*/ 651862 h 2366371"/>
                <a:gd name="connsiteX237" fmla="*/ 1180024 w 1830590"/>
                <a:gd name="connsiteY237" fmla="*/ 651862 h 2366371"/>
                <a:gd name="connsiteX238" fmla="*/ 1180024 w 1830590"/>
                <a:gd name="connsiteY238" fmla="*/ 750094 h 2366371"/>
                <a:gd name="connsiteX239" fmla="*/ 1081792 w 1830590"/>
                <a:gd name="connsiteY239" fmla="*/ 750094 h 2366371"/>
                <a:gd name="connsiteX240" fmla="*/ 1081792 w 1830590"/>
                <a:gd name="connsiteY240" fmla="*/ 642938 h 2366371"/>
                <a:gd name="connsiteX241" fmla="*/ 1081792 w 1830590"/>
                <a:gd name="connsiteY241" fmla="*/ 544706 h 2366371"/>
                <a:gd name="connsiteX242" fmla="*/ 1180024 w 1830590"/>
                <a:gd name="connsiteY242" fmla="*/ 544706 h 2366371"/>
                <a:gd name="connsiteX243" fmla="*/ 1180024 w 1830590"/>
                <a:gd name="connsiteY243" fmla="*/ 642938 h 2366371"/>
                <a:gd name="connsiteX244" fmla="*/ 1081792 w 1830590"/>
                <a:gd name="connsiteY244" fmla="*/ 642938 h 2366371"/>
                <a:gd name="connsiteX245" fmla="*/ 1072858 w 1830590"/>
                <a:gd name="connsiteY245" fmla="*/ 642938 h 2366371"/>
                <a:gd name="connsiteX246" fmla="*/ 974627 w 1830590"/>
                <a:gd name="connsiteY246" fmla="*/ 642938 h 2366371"/>
                <a:gd name="connsiteX247" fmla="*/ 974627 w 1830590"/>
                <a:gd name="connsiteY247" fmla="*/ 544706 h 2366371"/>
                <a:gd name="connsiteX248" fmla="*/ 1072858 w 1830590"/>
                <a:gd name="connsiteY248" fmla="*/ 544706 h 2366371"/>
                <a:gd name="connsiteX249" fmla="*/ 1072858 w 1830590"/>
                <a:gd name="connsiteY249" fmla="*/ 642938 h 2366371"/>
                <a:gd name="connsiteX250" fmla="*/ 965702 w 1830590"/>
                <a:gd name="connsiteY250" fmla="*/ 642938 h 2366371"/>
                <a:gd name="connsiteX251" fmla="*/ 867470 w 1830590"/>
                <a:gd name="connsiteY251" fmla="*/ 642938 h 2366371"/>
                <a:gd name="connsiteX252" fmla="*/ 867470 w 1830590"/>
                <a:gd name="connsiteY252" fmla="*/ 544706 h 2366371"/>
                <a:gd name="connsiteX253" fmla="*/ 965702 w 1830590"/>
                <a:gd name="connsiteY253" fmla="*/ 544706 h 2366371"/>
                <a:gd name="connsiteX254" fmla="*/ 965702 w 1830590"/>
                <a:gd name="connsiteY254" fmla="*/ 642938 h 2366371"/>
                <a:gd name="connsiteX255" fmla="*/ 858546 w 1830590"/>
                <a:gd name="connsiteY255" fmla="*/ 642938 h 2366371"/>
                <a:gd name="connsiteX256" fmla="*/ 760314 w 1830590"/>
                <a:gd name="connsiteY256" fmla="*/ 642938 h 2366371"/>
                <a:gd name="connsiteX257" fmla="*/ 760314 w 1830590"/>
                <a:gd name="connsiteY257" fmla="*/ 544706 h 2366371"/>
                <a:gd name="connsiteX258" fmla="*/ 858546 w 1830590"/>
                <a:gd name="connsiteY258" fmla="*/ 544706 h 2366371"/>
                <a:gd name="connsiteX259" fmla="*/ 858546 w 1830590"/>
                <a:gd name="connsiteY259" fmla="*/ 642938 h 2366371"/>
                <a:gd name="connsiteX260" fmla="*/ 751389 w 1830590"/>
                <a:gd name="connsiteY260" fmla="*/ 642938 h 2366371"/>
                <a:gd name="connsiteX261" fmla="*/ 653158 w 1830590"/>
                <a:gd name="connsiteY261" fmla="*/ 642938 h 2366371"/>
                <a:gd name="connsiteX262" fmla="*/ 653158 w 1830590"/>
                <a:gd name="connsiteY262" fmla="*/ 544706 h 2366371"/>
                <a:gd name="connsiteX263" fmla="*/ 751389 w 1830590"/>
                <a:gd name="connsiteY263" fmla="*/ 544706 h 2366371"/>
                <a:gd name="connsiteX264" fmla="*/ 751389 w 1830590"/>
                <a:gd name="connsiteY264" fmla="*/ 642938 h 2366371"/>
                <a:gd name="connsiteX265" fmla="*/ 751389 w 1830590"/>
                <a:gd name="connsiteY265" fmla="*/ 651862 h 2366371"/>
                <a:gd name="connsiteX266" fmla="*/ 751389 w 1830590"/>
                <a:gd name="connsiteY266" fmla="*/ 750094 h 2366371"/>
                <a:gd name="connsiteX267" fmla="*/ 653158 w 1830590"/>
                <a:gd name="connsiteY267" fmla="*/ 750094 h 2366371"/>
                <a:gd name="connsiteX268" fmla="*/ 653158 w 1830590"/>
                <a:gd name="connsiteY268" fmla="*/ 651862 h 2366371"/>
                <a:gd name="connsiteX269" fmla="*/ 751389 w 1830590"/>
                <a:gd name="connsiteY269" fmla="*/ 651862 h 2366371"/>
                <a:gd name="connsiteX270" fmla="*/ 644233 w 1830590"/>
                <a:gd name="connsiteY270" fmla="*/ 750094 h 2366371"/>
                <a:gd name="connsiteX271" fmla="*/ 546002 w 1830590"/>
                <a:gd name="connsiteY271" fmla="*/ 750094 h 2366371"/>
                <a:gd name="connsiteX272" fmla="*/ 546002 w 1830590"/>
                <a:gd name="connsiteY272" fmla="*/ 651862 h 2366371"/>
                <a:gd name="connsiteX273" fmla="*/ 644233 w 1830590"/>
                <a:gd name="connsiteY273" fmla="*/ 651862 h 2366371"/>
                <a:gd name="connsiteX274" fmla="*/ 644233 w 1830590"/>
                <a:gd name="connsiteY274" fmla="*/ 750094 h 2366371"/>
                <a:gd name="connsiteX275" fmla="*/ 644233 w 1830590"/>
                <a:gd name="connsiteY275" fmla="*/ 759019 h 2366371"/>
                <a:gd name="connsiteX276" fmla="*/ 644233 w 1830590"/>
                <a:gd name="connsiteY276" fmla="*/ 857250 h 2366371"/>
                <a:gd name="connsiteX277" fmla="*/ 546002 w 1830590"/>
                <a:gd name="connsiteY277" fmla="*/ 857250 h 2366371"/>
                <a:gd name="connsiteX278" fmla="*/ 546002 w 1830590"/>
                <a:gd name="connsiteY278" fmla="*/ 759019 h 2366371"/>
                <a:gd name="connsiteX279" fmla="*/ 644233 w 1830590"/>
                <a:gd name="connsiteY279" fmla="*/ 759019 h 2366371"/>
                <a:gd name="connsiteX280" fmla="*/ 644233 w 1830590"/>
                <a:gd name="connsiteY280" fmla="*/ 866175 h 2366371"/>
                <a:gd name="connsiteX281" fmla="*/ 644233 w 1830590"/>
                <a:gd name="connsiteY281" fmla="*/ 964406 h 2366371"/>
                <a:gd name="connsiteX282" fmla="*/ 546002 w 1830590"/>
                <a:gd name="connsiteY282" fmla="*/ 964406 h 2366371"/>
                <a:gd name="connsiteX283" fmla="*/ 546002 w 1830590"/>
                <a:gd name="connsiteY283" fmla="*/ 866175 h 2366371"/>
                <a:gd name="connsiteX284" fmla="*/ 644233 w 1830590"/>
                <a:gd name="connsiteY284" fmla="*/ 866175 h 2366371"/>
                <a:gd name="connsiteX285" fmla="*/ 644233 w 1830590"/>
                <a:gd name="connsiteY285" fmla="*/ 973331 h 2366371"/>
                <a:gd name="connsiteX286" fmla="*/ 644233 w 1830590"/>
                <a:gd name="connsiteY286" fmla="*/ 1071562 h 2366371"/>
                <a:gd name="connsiteX287" fmla="*/ 546002 w 1830590"/>
                <a:gd name="connsiteY287" fmla="*/ 1071562 h 2366371"/>
                <a:gd name="connsiteX288" fmla="*/ 546002 w 1830590"/>
                <a:gd name="connsiteY288" fmla="*/ 973331 h 2366371"/>
                <a:gd name="connsiteX289" fmla="*/ 644233 w 1830590"/>
                <a:gd name="connsiteY289" fmla="*/ 973331 h 2366371"/>
                <a:gd name="connsiteX290" fmla="*/ 644233 w 1830590"/>
                <a:gd name="connsiteY290" fmla="*/ 1080487 h 2366371"/>
                <a:gd name="connsiteX291" fmla="*/ 644233 w 1830590"/>
                <a:gd name="connsiteY291" fmla="*/ 1178719 h 2366371"/>
                <a:gd name="connsiteX292" fmla="*/ 546002 w 1830590"/>
                <a:gd name="connsiteY292" fmla="*/ 1178719 h 2366371"/>
                <a:gd name="connsiteX293" fmla="*/ 546002 w 1830590"/>
                <a:gd name="connsiteY293" fmla="*/ 1080487 h 2366371"/>
                <a:gd name="connsiteX294" fmla="*/ 644233 w 1830590"/>
                <a:gd name="connsiteY294" fmla="*/ 1080487 h 2366371"/>
                <a:gd name="connsiteX295" fmla="*/ 644233 w 1830590"/>
                <a:gd name="connsiteY295" fmla="*/ 1187644 h 2366371"/>
                <a:gd name="connsiteX296" fmla="*/ 644233 w 1830590"/>
                <a:gd name="connsiteY296" fmla="*/ 1285875 h 2366371"/>
                <a:gd name="connsiteX297" fmla="*/ 546002 w 1830590"/>
                <a:gd name="connsiteY297" fmla="*/ 1285875 h 2366371"/>
                <a:gd name="connsiteX298" fmla="*/ 546002 w 1830590"/>
                <a:gd name="connsiteY298" fmla="*/ 1187644 h 2366371"/>
                <a:gd name="connsiteX299" fmla="*/ 644233 w 1830590"/>
                <a:gd name="connsiteY299" fmla="*/ 1187644 h 2366371"/>
                <a:gd name="connsiteX300" fmla="*/ 644233 w 1830590"/>
                <a:gd name="connsiteY300" fmla="*/ 1294800 h 2366371"/>
                <a:gd name="connsiteX301" fmla="*/ 644233 w 1830590"/>
                <a:gd name="connsiteY301" fmla="*/ 1393031 h 2366371"/>
                <a:gd name="connsiteX302" fmla="*/ 546002 w 1830590"/>
                <a:gd name="connsiteY302" fmla="*/ 1393031 h 2366371"/>
                <a:gd name="connsiteX303" fmla="*/ 546002 w 1830590"/>
                <a:gd name="connsiteY303" fmla="*/ 1294800 h 2366371"/>
                <a:gd name="connsiteX304" fmla="*/ 644233 w 1830590"/>
                <a:gd name="connsiteY304" fmla="*/ 1294800 h 2366371"/>
                <a:gd name="connsiteX305" fmla="*/ 644233 w 1830590"/>
                <a:gd name="connsiteY305" fmla="*/ 1401956 h 2366371"/>
                <a:gd name="connsiteX306" fmla="*/ 644233 w 1830590"/>
                <a:gd name="connsiteY306" fmla="*/ 1500187 h 2366371"/>
                <a:gd name="connsiteX307" fmla="*/ 546002 w 1830590"/>
                <a:gd name="connsiteY307" fmla="*/ 1500187 h 2366371"/>
                <a:gd name="connsiteX308" fmla="*/ 546002 w 1830590"/>
                <a:gd name="connsiteY308" fmla="*/ 1401956 h 2366371"/>
                <a:gd name="connsiteX309" fmla="*/ 644233 w 1830590"/>
                <a:gd name="connsiteY309" fmla="*/ 1401956 h 2366371"/>
                <a:gd name="connsiteX310" fmla="*/ 644233 w 1830590"/>
                <a:gd name="connsiteY310" fmla="*/ 1509112 h 2366371"/>
                <a:gd name="connsiteX311" fmla="*/ 644233 w 1830590"/>
                <a:gd name="connsiteY311" fmla="*/ 1607344 h 2366371"/>
                <a:gd name="connsiteX312" fmla="*/ 546002 w 1830590"/>
                <a:gd name="connsiteY312" fmla="*/ 1607344 h 2366371"/>
                <a:gd name="connsiteX313" fmla="*/ 546002 w 1830590"/>
                <a:gd name="connsiteY313" fmla="*/ 1509112 h 2366371"/>
                <a:gd name="connsiteX314" fmla="*/ 644233 w 1830590"/>
                <a:gd name="connsiteY314" fmla="*/ 1509112 h 2366371"/>
                <a:gd name="connsiteX315" fmla="*/ 644233 w 1830590"/>
                <a:gd name="connsiteY315" fmla="*/ 1616269 h 2366371"/>
                <a:gd name="connsiteX316" fmla="*/ 644233 w 1830590"/>
                <a:gd name="connsiteY316" fmla="*/ 1714500 h 2366371"/>
                <a:gd name="connsiteX317" fmla="*/ 546002 w 1830590"/>
                <a:gd name="connsiteY317" fmla="*/ 1714500 h 2366371"/>
                <a:gd name="connsiteX318" fmla="*/ 546002 w 1830590"/>
                <a:gd name="connsiteY318" fmla="*/ 1616269 h 2366371"/>
                <a:gd name="connsiteX319" fmla="*/ 644233 w 1830590"/>
                <a:gd name="connsiteY319" fmla="*/ 1616269 h 2366371"/>
                <a:gd name="connsiteX320" fmla="*/ 653167 w 1830590"/>
                <a:gd name="connsiteY320" fmla="*/ 1616269 h 2366371"/>
                <a:gd name="connsiteX321" fmla="*/ 751399 w 1830590"/>
                <a:gd name="connsiteY321" fmla="*/ 1616269 h 2366371"/>
                <a:gd name="connsiteX322" fmla="*/ 751399 w 1830590"/>
                <a:gd name="connsiteY322" fmla="*/ 1714500 h 2366371"/>
                <a:gd name="connsiteX323" fmla="*/ 653167 w 1830590"/>
                <a:gd name="connsiteY323" fmla="*/ 1714500 h 2366371"/>
                <a:gd name="connsiteX324" fmla="*/ 653167 w 1830590"/>
                <a:gd name="connsiteY324" fmla="*/ 1616269 h 2366371"/>
                <a:gd name="connsiteX325" fmla="*/ 751389 w 1830590"/>
                <a:gd name="connsiteY325" fmla="*/ 1723425 h 2366371"/>
                <a:gd name="connsiteX326" fmla="*/ 751389 w 1830590"/>
                <a:gd name="connsiteY326" fmla="*/ 1821656 h 2366371"/>
                <a:gd name="connsiteX327" fmla="*/ 653158 w 1830590"/>
                <a:gd name="connsiteY327" fmla="*/ 1821656 h 2366371"/>
                <a:gd name="connsiteX328" fmla="*/ 653158 w 1830590"/>
                <a:gd name="connsiteY328" fmla="*/ 1723425 h 2366371"/>
                <a:gd name="connsiteX329" fmla="*/ 751389 w 1830590"/>
                <a:gd name="connsiteY329" fmla="*/ 1723425 h 2366371"/>
                <a:gd name="connsiteX330" fmla="*/ 760324 w 1830590"/>
                <a:gd name="connsiteY330" fmla="*/ 1723425 h 2366371"/>
                <a:gd name="connsiteX331" fmla="*/ 858555 w 1830590"/>
                <a:gd name="connsiteY331" fmla="*/ 1723425 h 2366371"/>
                <a:gd name="connsiteX332" fmla="*/ 858555 w 1830590"/>
                <a:gd name="connsiteY332" fmla="*/ 1821656 h 2366371"/>
                <a:gd name="connsiteX333" fmla="*/ 760324 w 1830590"/>
                <a:gd name="connsiteY333" fmla="*/ 1821656 h 2366371"/>
                <a:gd name="connsiteX334" fmla="*/ 760324 w 1830590"/>
                <a:gd name="connsiteY334" fmla="*/ 1723425 h 2366371"/>
                <a:gd name="connsiteX335" fmla="*/ 867480 w 1830590"/>
                <a:gd name="connsiteY335" fmla="*/ 1723425 h 2366371"/>
                <a:gd name="connsiteX336" fmla="*/ 965711 w 1830590"/>
                <a:gd name="connsiteY336" fmla="*/ 1723425 h 2366371"/>
                <a:gd name="connsiteX337" fmla="*/ 965711 w 1830590"/>
                <a:gd name="connsiteY337" fmla="*/ 1821656 h 2366371"/>
                <a:gd name="connsiteX338" fmla="*/ 867480 w 1830590"/>
                <a:gd name="connsiteY338" fmla="*/ 1821656 h 2366371"/>
                <a:gd name="connsiteX339" fmla="*/ 867480 w 1830590"/>
                <a:gd name="connsiteY339" fmla="*/ 1723425 h 2366371"/>
                <a:gd name="connsiteX340" fmla="*/ 974636 w 1830590"/>
                <a:gd name="connsiteY340" fmla="*/ 1723425 h 2366371"/>
                <a:gd name="connsiteX341" fmla="*/ 1072867 w 1830590"/>
                <a:gd name="connsiteY341" fmla="*/ 1723425 h 2366371"/>
                <a:gd name="connsiteX342" fmla="*/ 1072867 w 1830590"/>
                <a:gd name="connsiteY342" fmla="*/ 1821656 h 2366371"/>
                <a:gd name="connsiteX343" fmla="*/ 974636 w 1830590"/>
                <a:gd name="connsiteY343" fmla="*/ 1821656 h 2366371"/>
                <a:gd name="connsiteX344" fmla="*/ 974636 w 1830590"/>
                <a:gd name="connsiteY344" fmla="*/ 1723425 h 2366371"/>
                <a:gd name="connsiteX345" fmla="*/ 1081792 w 1830590"/>
                <a:gd name="connsiteY345" fmla="*/ 1723425 h 2366371"/>
                <a:gd name="connsiteX346" fmla="*/ 1180024 w 1830590"/>
                <a:gd name="connsiteY346" fmla="*/ 1723425 h 2366371"/>
                <a:gd name="connsiteX347" fmla="*/ 1180024 w 1830590"/>
                <a:gd name="connsiteY347" fmla="*/ 1821656 h 2366371"/>
                <a:gd name="connsiteX348" fmla="*/ 1081792 w 1830590"/>
                <a:gd name="connsiteY348" fmla="*/ 1821656 h 2366371"/>
                <a:gd name="connsiteX349" fmla="*/ 1081792 w 1830590"/>
                <a:gd name="connsiteY349" fmla="*/ 1723425 h 2366371"/>
                <a:gd name="connsiteX350" fmla="*/ 1081792 w 1830590"/>
                <a:gd name="connsiteY350" fmla="*/ 1714500 h 2366371"/>
                <a:gd name="connsiteX351" fmla="*/ 1081792 w 1830590"/>
                <a:gd name="connsiteY351" fmla="*/ 1616269 h 2366371"/>
                <a:gd name="connsiteX352" fmla="*/ 1180024 w 1830590"/>
                <a:gd name="connsiteY352" fmla="*/ 1616269 h 2366371"/>
                <a:gd name="connsiteX353" fmla="*/ 1180024 w 1830590"/>
                <a:gd name="connsiteY353" fmla="*/ 1714500 h 2366371"/>
                <a:gd name="connsiteX354" fmla="*/ 1081792 w 1830590"/>
                <a:gd name="connsiteY354" fmla="*/ 1714500 h 2366371"/>
                <a:gd name="connsiteX355" fmla="*/ 1188949 w 1830590"/>
                <a:gd name="connsiteY355" fmla="*/ 1616269 h 2366371"/>
                <a:gd name="connsiteX356" fmla="*/ 1287180 w 1830590"/>
                <a:gd name="connsiteY356" fmla="*/ 1616269 h 2366371"/>
                <a:gd name="connsiteX357" fmla="*/ 1287180 w 1830590"/>
                <a:gd name="connsiteY357" fmla="*/ 1714500 h 2366371"/>
                <a:gd name="connsiteX358" fmla="*/ 1188949 w 1830590"/>
                <a:gd name="connsiteY358" fmla="*/ 1714500 h 2366371"/>
                <a:gd name="connsiteX359" fmla="*/ 1188949 w 1830590"/>
                <a:gd name="connsiteY359" fmla="*/ 1616269 h 2366371"/>
                <a:gd name="connsiteX360" fmla="*/ 1188949 w 1830590"/>
                <a:gd name="connsiteY360" fmla="*/ 1607344 h 2366371"/>
                <a:gd name="connsiteX361" fmla="*/ 1188949 w 1830590"/>
                <a:gd name="connsiteY361" fmla="*/ 1509112 h 2366371"/>
                <a:gd name="connsiteX362" fmla="*/ 1287180 w 1830590"/>
                <a:gd name="connsiteY362" fmla="*/ 1509112 h 2366371"/>
                <a:gd name="connsiteX363" fmla="*/ 1287180 w 1830590"/>
                <a:gd name="connsiteY363" fmla="*/ 1607344 h 2366371"/>
                <a:gd name="connsiteX364" fmla="*/ 1188949 w 1830590"/>
                <a:gd name="connsiteY364" fmla="*/ 1607344 h 2366371"/>
                <a:gd name="connsiteX365" fmla="*/ 1188949 w 1830590"/>
                <a:gd name="connsiteY365" fmla="*/ 1500187 h 2366371"/>
                <a:gd name="connsiteX366" fmla="*/ 1188949 w 1830590"/>
                <a:gd name="connsiteY366" fmla="*/ 1401956 h 2366371"/>
                <a:gd name="connsiteX367" fmla="*/ 1287180 w 1830590"/>
                <a:gd name="connsiteY367" fmla="*/ 1401956 h 2366371"/>
                <a:gd name="connsiteX368" fmla="*/ 1287180 w 1830590"/>
                <a:gd name="connsiteY368" fmla="*/ 1500187 h 2366371"/>
                <a:gd name="connsiteX369" fmla="*/ 1188949 w 1830590"/>
                <a:gd name="connsiteY369" fmla="*/ 1500187 h 2366371"/>
                <a:gd name="connsiteX370" fmla="*/ 1188949 w 1830590"/>
                <a:gd name="connsiteY370" fmla="*/ 1393031 h 2366371"/>
                <a:gd name="connsiteX371" fmla="*/ 1188949 w 1830590"/>
                <a:gd name="connsiteY371" fmla="*/ 1294800 h 2366371"/>
                <a:gd name="connsiteX372" fmla="*/ 1287180 w 1830590"/>
                <a:gd name="connsiteY372" fmla="*/ 1294800 h 2366371"/>
                <a:gd name="connsiteX373" fmla="*/ 1287180 w 1830590"/>
                <a:gd name="connsiteY373" fmla="*/ 1393031 h 2366371"/>
                <a:gd name="connsiteX374" fmla="*/ 1188949 w 1830590"/>
                <a:gd name="connsiteY374" fmla="*/ 1393031 h 2366371"/>
                <a:gd name="connsiteX375" fmla="*/ 1188949 w 1830590"/>
                <a:gd name="connsiteY375" fmla="*/ 1285875 h 2366371"/>
                <a:gd name="connsiteX376" fmla="*/ 1188949 w 1830590"/>
                <a:gd name="connsiteY376" fmla="*/ 1187644 h 2366371"/>
                <a:gd name="connsiteX377" fmla="*/ 1287180 w 1830590"/>
                <a:gd name="connsiteY377" fmla="*/ 1187644 h 2366371"/>
                <a:gd name="connsiteX378" fmla="*/ 1287180 w 1830590"/>
                <a:gd name="connsiteY378" fmla="*/ 1285875 h 2366371"/>
                <a:gd name="connsiteX379" fmla="*/ 1188949 w 1830590"/>
                <a:gd name="connsiteY379" fmla="*/ 1285875 h 2366371"/>
                <a:gd name="connsiteX380" fmla="*/ 1188949 w 1830590"/>
                <a:gd name="connsiteY380" fmla="*/ 1178719 h 2366371"/>
                <a:gd name="connsiteX381" fmla="*/ 1188949 w 1830590"/>
                <a:gd name="connsiteY381" fmla="*/ 1080487 h 2366371"/>
                <a:gd name="connsiteX382" fmla="*/ 1287180 w 1830590"/>
                <a:gd name="connsiteY382" fmla="*/ 1080487 h 2366371"/>
                <a:gd name="connsiteX383" fmla="*/ 1287180 w 1830590"/>
                <a:gd name="connsiteY383" fmla="*/ 1178719 h 2366371"/>
                <a:gd name="connsiteX384" fmla="*/ 1188949 w 1830590"/>
                <a:gd name="connsiteY384" fmla="*/ 1178719 h 2366371"/>
                <a:gd name="connsiteX385" fmla="*/ 1188949 w 1830590"/>
                <a:gd name="connsiteY385" fmla="*/ 1071562 h 2366371"/>
                <a:gd name="connsiteX386" fmla="*/ 1188949 w 1830590"/>
                <a:gd name="connsiteY386" fmla="*/ 973331 h 2366371"/>
                <a:gd name="connsiteX387" fmla="*/ 1287180 w 1830590"/>
                <a:gd name="connsiteY387" fmla="*/ 973331 h 2366371"/>
                <a:gd name="connsiteX388" fmla="*/ 1287180 w 1830590"/>
                <a:gd name="connsiteY388" fmla="*/ 1071562 h 2366371"/>
                <a:gd name="connsiteX389" fmla="*/ 1188949 w 1830590"/>
                <a:gd name="connsiteY389" fmla="*/ 1071562 h 2366371"/>
                <a:gd name="connsiteX390" fmla="*/ 1188949 w 1830590"/>
                <a:gd name="connsiteY390" fmla="*/ 964406 h 2366371"/>
                <a:gd name="connsiteX391" fmla="*/ 1188949 w 1830590"/>
                <a:gd name="connsiteY391" fmla="*/ 866175 h 2366371"/>
                <a:gd name="connsiteX392" fmla="*/ 1287180 w 1830590"/>
                <a:gd name="connsiteY392" fmla="*/ 866175 h 2366371"/>
                <a:gd name="connsiteX393" fmla="*/ 1287180 w 1830590"/>
                <a:gd name="connsiteY393" fmla="*/ 964406 h 2366371"/>
                <a:gd name="connsiteX394" fmla="*/ 1188949 w 1830590"/>
                <a:gd name="connsiteY394" fmla="*/ 964406 h 2366371"/>
                <a:gd name="connsiteX395" fmla="*/ 1188949 w 1830590"/>
                <a:gd name="connsiteY395" fmla="*/ 857250 h 2366371"/>
                <a:gd name="connsiteX396" fmla="*/ 1188949 w 1830590"/>
                <a:gd name="connsiteY396" fmla="*/ 759019 h 2366371"/>
                <a:gd name="connsiteX397" fmla="*/ 1287180 w 1830590"/>
                <a:gd name="connsiteY397" fmla="*/ 759019 h 2366371"/>
                <a:gd name="connsiteX398" fmla="*/ 1287180 w 1830590"/>
                <a:gd name="connsiteY398" fmla="*/ 857250 h 2366371"/>
                <a:gd name="connsiteX399" fmla="*/ 1188949 w 1830590"/>
                <a:gd name="connsiteY399" fmla="*/ 857250 h 2366371"/>
                <a:gd name="connsiteX400" fmla="*/ 1188949 w 1830590"/>
                <a:gd name="connsiteY400" fmla="*/ 750094 h 2366371"/>
                <a:gd name="connsiteX401" fmla="*/ 1188949 w 1830590"/>
                <a:gd name="connsiteY401" fmla="*/ 651862 h 2366371"/>
                <a:gd name="connsiteX402" fmla="*/ 1287180 w 1830590"/>
                <a:gd name="connsiteY402" fmla="*/ 651862 h 2366371"/>
                <a:gd name="connsiteX403" fmla="*/ 1287180 w 1830590"/>
                <a:gd name="connsiteY403" fmla="*/ 750094 h 2366371"/>
                <a:gd name="connsiteX404" fmla="*/ 1188949 w 1830590"/>
                <a:gd name="connsiteY404" fmla="*/ 750094 h 2366371"/>
                <a:gd name="connsiteX405" fmla="*/ 1188949 w 1830590"/>
                <a:gd name="connsiteY405" fmla="*/ 642938 h 2366371"/>
                <a:gd name="connsiteX406" fmla="*/ 1188949 w 1830590"/>
                <a:gd name="connsiteY406" fmla="*/ 544706 h 2366371"/>
                <a:gd name="connsiteX407" fmla="*/ 1287180 w 1830590"/>
                <a:gd name="connsiteY407" fmla="*/ 544706 h 2366371"/>
                <a:gd name="connsiteX408" fmla="*/ 1287180 w 1830590"/>
                <a:gd name="connsiteY408" fmla="*/ 642938 h 2366371"/>
                <a:gd name="connsiteX409" fmla="*/ 1188949 w 1830590"/>
                <a:gd name="connsiteY409" fmla="*/ 642938 h 2366371"/>
                <a:gd name="connsiteX410" fmla="*/ 1188949 w 1830590"/>
                <a:gd name="connsiteY410" fmla="*/ 535781 h 2366371"/>
                <a:gd name="connsiteX411" fmla="*/ 1188949 w 1830590"/>
                <a:gd name="connsiteY411" fmla="*/ 437550 h 2366371"/>
                <a:gd name="connsiteX412" fmla="*/ 1287180 w 1830590"/>
                <a:gd name="connsiteY412" fmla="*/ 437550 h 2366371"/>
                <a:gd name="connsiteX413" fmla="*/ 1287180 w 1830590"/>
                <a:gd name="connsiteY413" fmla="*/ 535781 h 2366371"/>
                <a:gd name="connsiteX414" fmla="*/ 1188949 w 1830590"/>
                <a:gd name="connsiteY414" fmla="*/ 535781 h 2366371"/>
                <a:gd name="connsiteX415" fmla="*/ 1180014 w 1830590"/>
                <a:gd name="connsiteY415" fmla="*/ 535781 h 2366371"/>
                <a:gd name="connsiteX416" fmla="*/ 1081783 w 1830590"/>
                <a:gd name="connsiteY416" fmla="*/ 535781 h 2366371"/>
                <a:gd name="connsiteX417" fmla="*/ 1081783 w 1830590"/>
                <a:gd name="connsiteY417" fmla="*/ 437550 h 2366371"/>
                <a:gd name="connsiteX418" fmla="*/ 1180014 w 1830590"/>
                <a:gd name="connsiteY418" fmla="*/ 437550 h 2366371"/>
                <a:gd name="connsiteX419" fmla="*/ 1180014 w 1830590"/>
                <a:gd name="connsiteY419" fmla="*/ 535781 h 2366371"/>
                <a:gd name="connsiteX420" fmla="*/ 1072858 w 1830590"/>
                <a:gd name="connsiteY420" fmla="*/ 535781 h 2366371"/>
                <a:gd name="connsiteX421" fmla="*/ 974627 w 1830590"/>
                <a:gd name="connsiteY421" fmla="*/ 535781 h 2366371"/>
                <a:gd name="connsiteX422" fmla="*/ 974627 w 1830590"/>
                <a:gd name="connsiteY422" fmla="*/ 437550 h 2366371"/>
                <a:gd name="connsiteX423" fmla="*/ 1072858 w 1830590"/>
                <a:gd name="connsiteY423" fmla="*/ 437550 h 2366371"/>
                <a:gd name="connsiteX424" fmla="*/ 1072858 w 1830590"/>
                <a:gd name="connsiteY424" fmla="*/ 535781 h 2366371"/>
                <a:gd name="connsiteX425" fmla="*/ 965702 w 1830590"/>
                <a:gd name="connsiteY425" fmla="*/ 535781 h 2366371"/>
                <a:gd name="connsiteX426" fmla="*/ 867470 w 1830590"/>
                <a:gd name="connsiteY426" fmla="*/ 535781 h 2366371"/>
                <a:gd name="connsiteX427" fmla="*/ 867470 w 1830590"/>
                <a:gd name="connsiteY427" fmla="*/ 437550 h 2366371"/>
                <a:gd name="connsiteX428" fmla="*/ 965702 w 1830590"/>
                <a:gd name="connsiteY428" fmla="*/ 437550 h 2366371"/>
                <a:gd name="connsiteX429" fmla="*/ 965702 w 1830590"/>
                <a:gd name="connsiteY429" fmla="*/ 535781 h 2366371"/>
                <a:gd name="connsiteX430" fmla="*/ 858546 w 1830590"/>
                <a:gd name="connsiteY430" fmla="*/ 535781 h 2366371"/>
                <a:gd name="connsiteX431" fmla="*/ 760314 w 1830590"/>
                <a:gd name="connsiteY431" fmla="*/ 535781 h 2366371"/>
                <a:gd name="connsiteX432" fmla="*/ 760314 w 1830590"/>
                <a:gd name="connsiteY432" fmla="*/ 437550 h 2366371"/>
                <a:gd name="connsiteX433" fmla="*/ 858546 w 1830590"/>
                <a:gd name="connsiteY433" fmla="*/ 437550 h 2366371"/>
                <a:gd name="connsiteX434" fmla="*/ 858546 w 1830590"/>
                <a:gd name="connsiteY434" fmla="*/ 535781 h 2366371"/>
                <a:gd name="connsiteX435" fmla="*/ 751389 w 1830590"/>
                <a:gd name="connsiteY435" fmla="*/ 535781 h 2366371"/>
                <a:gd name="connsiteX436" fmla="*/ 653158 w 1830590"/>
                <a:gd name="connsiteY436" fmla="*/ 535781 h 2366371"/>
                <a:gd name="connsiteX437" fmla="*/ 653158 w 1830590"/>
                <a:gd name="connsiteY437" fmla="*/ 437550 h 2366371"/>
                <a:gd name="connsiteX438" fmla="*/ 751389 w 1830590"/>
                <a:gd name="connsiteY438" fmla="*/ 437550 h 2366371"/>
                <a:gd name="connsiteX439" fmla="*/ 751389 w 1830590"/>
                <a:gd name="connsiteY439" fmla="*/ 535781 h 2366371"/>
                <a:gd name="connsiteX440" fmla="*/ 644233 w 1830590"/>
                <a:gd name="connsiteY440" fmla="*/ 535781 h 2366371"/>
                <a:gd name="connsiteX441" fmla="*/ 546002 w 1830590"/>
                <a:gd name="connsiteY441" fmla="*/ 535781 h 2366371"/>
                <a:gd name="connsiteX442" fmla="*/ 546002 w 1830590"/>
                <a:gd name="connsiteY442" fmla="*/ 437550 h 2366371"/>
                <a:gd name="connsiteX443" fmla="*/ 644233 w 1830590"/>
                <a:gd name="connsiteY443" fmla="*/ 437550 h 2366371"/>
                <a:gd name="connsiteX444" fmla="*/ 644233 w 1830590"/>
                <a:gd name="connsiteY444" fmla="*/ 535781 h 2366371"/>
                <a:gd name="connsiteX445" fmla="*/ 644233 w 1830590"/>
                <a:gd name="connsiteY445" fmla="*/ 544706 h 2366371"/>
                <a:gd name="connsiteX446" fmla="*/ 644233 w 1830590"/>
                <a:gd name="connsiteY446" fmla="*/ 642938 h 2366371"/>
                <a:gd name="connsiteX447" fmla="*/ 546002 w 1830590"/>
                <a:gd name="connsiteY447" fmla="*/ 642938 h 2366371"/>
                <a:gd name="connsiteX448" fmla="*/ 546002 w 1830590"/>
                <a:gd name="connsiteY448" fmla="*/ 544706 h 2366371"/>
                <a:gd name="connsiteX449" fmla="*/ 644233 w 1830590"/>
                <a:gd name="connsiteY449" fmla="*/ 544706 h 2366371"/>
                <a:gd name="connsiteX450" fmla="*/ 537077 w 1830590"/>
                <a:gd name="connsiteY450" fmla="*/ 642938 h 2366371"/>
                <a:gd name="connsiteX451" fmla="*/ 438845 w 1830590"/>
                <a:gd name="connsiteY451" fmla="*/ 642938 h 2366371"/>
                <a:gd name="connsiteX452" fmla="*/ 438845 w 1830590"/>
                <a:gd name="connsiteY452" fmla="*/ 544706 h 2366371"/>
                <a:gd name="connsiteX453" fmla="*/ 537077 w 1830590"/>
                <a:gd name="connsiteY453" fmla="*/ 544706 h 2366371"/>
                <a:gd name="connsiteX454" fmla="*/ 537077 w 1830590"/>
                <a:gd name="connsiteY454" fmla="*/ 642938 h 2366371"/>
                <a:gd name="connsiteX455" fmla="*/ 537077 w 1830590"/>
                <a:gd name="connsiteY455" fmla="*/ 651862 h 2366371"/>
                <a:gd name="connsiteX456" fmla="*/ 537077 w 1830590"/>
                <a:gd name="connsiteY456" fmla="*/ 750094 h 2366371"/>
                <a:gd name="connsiteX457" fmla="*/ 438845 w 1830590"/>
                <a:gd name="connsiteY457" fmla="*/ 750094 h 2366371"/>
                <a:gd name="connsiteX458" fmla="*/ 438845 w 1830590"/>
                <a:gd name="connsiteY458" fmla="*/ 651862 h 2366371"/>
                <a:gd name="connsiteX459" fmla="*/ 537077 w 1830590"/>
                <a:gd name="connsiteY459" fmla="*/ 651862 h 2366371"/>
                <a:gd name="connsiteX460" fmla="*/ 537077 w 1830590"/>
                <a:gd name="connsiteY460" fmla="*/ 759019 h 2366371"/>
                <a:gd name="connsiteX461" fmla="*/ 537077 w 1830590"/>
                <a:gd name="connsiteY461" fmla="*/ 857250 h 2366371"/>
                <a:gd name="connsiteX462" fmla="*/ 438845 w 1830590"/>
                <a:gd name="connsiteY462" fmla="*/ 857250 h 2366371"/>
                <a:gd name="connsiteX463" fmla="*/ 438845 w 1830590"/>
                <a:gd name="connsiteY463" fmla="*/ 759019 h 2366371"/>
                <a:gd name="connsiteX464" fmla="*/ 537077 w 1830590"/>
                <a:gd name="connsiteY464" fmla="*/ 759019 h 2366371"/>
                <a:gd name="connsiteX465" fmla="*/ 537077 w 1830590"/>
                <a:gd name="connsiteY465" fmla="*/ 866175 h 2366371"/>
                <a:gd name="connsiteX466" fmla="*/ 537077 w 1830590"/>
                <a:gd name="connsiteY466" fmla="*/ 964406 h 2366371"/>
                <a:gd name="connsiteX467" fmla="*/ 438845 w 1830590"/>
                <a:gd name="connsiteY467" fmla="*/ 964406 h 2366371"/>
                <a:gd name="connsiteX468" fmla="*/ 438845 w 1830590"/>
                <a:gd name="connsiteY468" fmla="*/ 866175 h 2366371"/>
                <a:gd name="connsiteX469" fmla="*/ 537077 w 1830590"/>
                <a:gd name="connsiteY469" fmla="*/ 866175 h 2366371"/>
                <a:gd name="connsiteX470" fmla="*/ 537077 w 1830590"/>
                <a:gd name="connsiteY470" fmla="*/ 973331 h 2366371"/>
                <a:gd name="connsiteX471" fmla="*/ 537077 w 1830590"/>
                <a:gd name="connsiteY471" fmla="*/ 1071562 h 2366371"/>
                <a:gd name="connsiteX472" fmla="*/ 438845 w 1830590"/>
                <a:gd name="connsiteY472" fmla="*/ 1071562 h 2366371"/>
                <a:gd name="connsiteX473" fmla="*/ 438845 w 1830590"/>
                <a:gd name="connsiteY473" fmla="*/ 973331 h 2366371"/>
                <a:gd name="connsiteX474" fmla="*/ 537077 w 1830590"/>
                <a:gd name="connsiteY474" fmla="*/ 973331 h 2366371"/>
                <a:gd name="connsiteX475" fmla="*/ 537077 w 1830590"/>
                <a:gd name="connsiteY475" fmla="*/ 1080487 h 2366371"/>
                <a:gd name="connsiteX476" fmla="*/ 537077 w 1830590"/>
                <a:gd name="connsiteY476" fmla="*/ 1178719 h 2366371"/>
                <a:gd name="connsiteX477" fmla="*/ 438845 w 1830590"/>
                <a:gd name="connsiteY477" fmla="*/ 1178719 h 2366371"/>
                <a:gd name="connsiteX478" fmla="*/ 438845 w 1830590"/>
                <a:gd name="connsiteY478" fmla="*/ 1080487 h 2366371"/>
                <a:gd name="connsiteX479" fmla="*/ 537077 w 1830590"/>
                <a:gd name="connsiteY479" fmla="*/ 1080487 h 2366371"/>
                <a:gd name="connsiteX480" fmla="*/ 537077 w 1830590"/>
                <a:gd name="connsiteY480" fmla="*/ 1187644 h 2366371"/>
                <a:gd name="connsiteX481" fmla="*/ 537077 w 1830590"/>
                <a:gd name="connsiteY481" fmla="*/ 1285875 h 2366371"/>
                <a:gd name="connsiteX482" fmla="*/ 438845 w 1830590"/>
                <a:gd name="connsiteY482" fmla="*/ 1285875 h 2366371"/>
                <a:gd name="connsiteX483" fmla="*/ 438845 w 1830590"/>
                <a:gd name="connsiteY483" fmla="*/ 1187644 h 2366371"/>
                <a:gd name="connsiteX484" fmla="*/ 537077 w 1830590"/>
                <a:gd name="connsiteY484" fmla="*/ 1187644 h 2366371"/>
                <a:gd name="connsiteX485" fmla="*/ 537077 w 1830590"/>
                <a:gd name="connsiteY485" fmla="*/ 1294800 h 2366371"/>
                <a:gd name="connsiteX486" fmla="*/ 537077 w 1830590"/>
                <a:gd name="connsiteY486" fmla="*/ 1393031 h 2366371"/>
                <a:gd name="connsiteX487" fmla="*/ 438845 w 1830590"/>
                <a:gd name="connsiteY487" fmla="*/ 1393031 h 2366371"/>
                <a:gd name="connsiteX488" fmla="*/ 438845 w 1830590"/>
                <a:gd name="connsiteY488" fmla="*/ 1294800 h 2366371"/>
                <a:gd name="connsiteX489" fmla="*/ 537077 w 1830590"/>
                <a:gd name="connsiteY489" fmla="*/ 1294800 h 2366371"/>
                <a:gd name="connsiteX490" fmla="*/ 537077 w 1830590"/>
                <a:gd name="connsiteY490" fmla="*/ 1401956 h 2366371"/>
                <a:gd name="connsiteX491" fmla="*/ 537077 w 1830590"/>
                <a:gd name="connsiteY491" fmla="*/ 1500187 h 2366371"/>
                <a:gd name="connsiteX492" fmla="*/ 438845 w 1830590"/>
                <a:gd name="connsiteY492" fmla="*/ 1500187 h 2366371"/>
                <a:gd name="connsiteX493" fmla="*/ 438845 w 1830590"/>
                <a:gd name="connsiteY493" fmla="*/ 1401956 h 2366371"/>
                <a:gd name="connsiteX494" fmla="*/ 537077 w 1830590"/>
                <a:gd name="connsiteY494" fmla="*/ 1401956 h 2366371"/>
                <a:gd name="connsiteX495" fmla="*/ 537077 w 1830590"/>
                <a:gd name="connsiteY495" fmla="*/ 1509112 h 2366371"/>
                <a:gd name="connsiteX496" fmla="*/ 537077 w 1830590"/>
                <a:gd name="connsiteY496" fmla="*/ 1607344 h 2366371"/>
                <a:gd name="connsiteX497" fmla="*/ 438845 w 1830590"/>
                <a:gd name="connsiteY497" fmla="*/ 1607344 h 2366371"/>
                <a:gd name="connsiteX498" fmla="*/ 438845 w 1830590"/>
                <a:gd name="connsiteY498" fmla="*/ 1509112 h 2366371"/>
                <a:gd name="connsiteX499" fmla="*/ 537077 w 1830590"/>
                <a:gd name="connsiteY499" fmla="*/ 1509112 h 2366371"/>
                <a:gd name="connsiteX500" fmla="*/ 537077 w 1830590"/>
                <a:gd name="connsiteY500" fmla="*/ 1616269 h 2366371"/>
                <a:gd name="connsiteX501" fmla="*/ 537077 w 1830590"/>
                <a:gd name="connsiteY501" fmla="*/ 1714500 h 2366371"/>
                <a:gd name="connsiteX502" fmla="*/ 438845 w 1830590"/>
                <a:gd name="connsiteY502" fmla="*/ 1714500 h 2366371"/>
                <a:gd name="connsiteX503" fmla="*/ 438845 w 1830590"/>
                <a:gd name="connsiteY503" fmla="*/ 1616269 h 2366371"/>
                <a:gd name="connsiteX504" fmla="*/ 537077 w 1830590"/>
                <a:gd name="connsiteY504" fmla="*/ 1616269 h 2366371"/>
                <a:gd name="connsiteX505" fmla="*/ 537077 w 1830590"/>
                <a:gd name="connsiteY505" fmla="*/ 1723425 h 2366371"/>
                <a:gd name="connsiteX506" fmla="*/ 537077 w 1830590"/>
                <a:gd name="connsiteY506" fmla="*/ 1821656 h 2366371"/>
                <a:gd name="connsiteX507" fmla="*/ 438845 w 1830590"/>
                <a:gd name="connsiteY507" fmla="*/ 1821656 h 2366371"/>
                <a:gd name="connsiteX508" fmla="*/ 438845 w 1830590"/>
                <a:gd name="connsiteY508" fmla="*/ 1723425 h 2366371"/>
                <a:gd name="connsiteX509" fmla="*/ 537077 w 1830590"/>
                <a:gd name="connsiteY509" fmla="*/ 1723425 h 2366371"/>
                <a:gd name="connsiteX510" fmla="*/ 546011 w 1830590"/>
                <a:gd name="connsiteY510" fmla="*/ 1723425 h 2366371"/>
                <a:gd name="connsiteX511" fmla="*/ 644243 w 1830590"/>
                <a:gd name="connsiteY511" fmla="*/ 1723425 h 2366371"/>
                <a:gd name="connsiteX512" fmla="*/ 644243 w 1830590"/>
                <a:gd name="connsiteY512" fmla="*/ 1821656 h 2366371"/>
                <a:gd name="connsiteX513" fmla="*/ 546011 w 1830590"/>
                <a:gd name="connsiteY513" fmla="*/ 1821656 h 2366371"/>
                <a:gd name="connsiteX514" fmla="*/ 546011 w 1830590"/>
                <a:gd name="connsiteY514" fmla="*/ 1723425 h 2366371"/>
                <a:gd name="connsiteX515" fmla="*/ 644233 w 1830590"/>
                <a:gd name="connsiteY515" fmla="*/ 1830581 h 2366371"/>
                <a:gd name="connsiteX516" fmla="*/ 644233 w 1830590"/>
                <a:gd name="connsiteY516" fmla="*/ 1928812 h 2366371"/>
                <a:gd name="connsiteX517" fmla="*/ 546002 w 1830590"/>
                <a:gd name="connsiteY517" fmla="*/ 1928812 h 2366371"/>
                <a:gd name="connsiteX518" fmla="*/ 546002 w 1830590"/>
                <a:gd name="connsiteY518" fmla="*/ 1830581 h 2366371"/>
                <a:gd name="connsiteX519" fmla="*/ 644233 w 1830590"/>
                <a:gd name="connsiteY519" fmla="*/ 1830581 h 2366371"/>
                <a:gd name="connsiteX520" fmla="*/ 653167 w 1830590"/>
                <a:gd name="connsiteY520" fmla="*/ 1830581 h 2366371"/>
                <a:gd name="connsiteX521" fmla="*/ 751399 w 1830590"/>
                <a:gd name="connsiteY521" fmla="*/ 1830581 h 2366371"/>
                <a:gd name="connsiteX522" fmla="*/ 751399 w 1830590"/>
                <a:gd name="connsiteY522" fmla="*/ 1928812 h 2366371"/>
                <a:gd name="connsiteX523" fmla="*/ 653167 w 1830590"/>
                <a:gd name="connsiteY523" fmla="*/ 1928812 h 2366371"/>
                <a:gd name="connsiteX524" fmla="*/ 653167 w 1830590"/>
                <a:gd name="connsiteY524" fmla="*/ 1830581 h 2366371"/>
                <a:gd name="connsiteX525" fmla="*/ 760324 w 1830590"/>
                <a:gd name="connsiteY525" fmla="*/ 1830581 h 2366371"/>
                <a:gd name="connsiteX526" fmla="*/ 858555 w 1830590"/>
                <a:gd name="connsiteY526" fmla="*/ 1830581 h 2366371"/>
                <a:gd name="connsiteX527" fmla="*/ 858555 w 1830590"/>
                <a:gd name="connsiteY527" fmla="*/ 1928812 h 2366371"/>
                <a:gd name="connsiteX528" fmla="*/ 760324 w 1830590"/>
                <a:gd name="connsiteY528" fmla="*/ 1928812 h 2366371"/>
                <a:gd name="connsiteX529" fmla="*/ 760324 w 1830590"/>
                <a:gd name="connsiteY529" fmla="*/ 1830581 h 2366371"/>
                <a:gd name="connsiteX530" fmla="*/ 867480 w 1830590"/>
                <a:gd name="connsiteY530" fmla="*/ 1830581 h 2366371"/>
                <a:gd name="connsiteX531" fmla="*/ 965711 w 1830590"/>
                <a:gd name="connsiteY531" fmla="*/ 1830581 h 2366371"/>
                <a:gd name="connsiteX532" fmla="*/ 965711 w 1830590"/>
                <a:gd name="connsiteY532" fmla="*/ 1928812 h 2366371"/>
                <a:gd name="connsiteX533" fmla="*/ 867480 w 1830590"/>
                <a:gd name="connsiteY533" fmla="*/ 1928812 h 2366371"/>
                <a:gd name="connsiteX534" fmla="*/ 867480 w 1830590"/>
                <a:gd name="connsiteY534" fmla="*/ 1830581 h 2366371"/>
                <a:gd name="connsiteX535" fmla="*/ 974636 w 1830590"/>
                <a:gd name="connsiteY535" fmla="*/ 1830581 h 2366371"/>
                <a:gd name="connsiteX536" fmla="*/ 1072867 w 1830590"/>
                <a:gd name="connsiteY536" fmla="*/ 1830581 h 2366371"/>
                <a:gd name="connsiteX537" fmla="*/ 1072867 w 1830590"/>
                <a:gd name="connsiteY537" fmla="*/ 1928812 h 2366371"/>
                <a:gd name="connsiteX538" fmla="*/ 974636 w 1830590"/>
                <a:gd name="connsiteY538" fmla="*/ 1928812 h 2366371"/>
                <a:gd name="connsiteX539" fmla="*/ 974636 w 1830590"/>
                <a:gd name="connsiteY539" fmla="*/ 1830581 h 2366371"/>
                <a:gd name="connsiteX540" fmla="*/ 1081792 w 1830590"/>
                <a:gd name="connsiteY540" fmla="*/ 1830581 h 2366371"/>
                <a:gd name="connsiteX541" fmla="*/ 1180024 w 1830590"/>
                <a:gd name="connsiteY541" fmla="*/ 1830581 h 2366371"/>
                <a:gd name="connsiteX542" fmla="*/ 1180024 w 1830590"/>
                <a:gd name="connsiteY542" fmla="*/ 1928812 h 2366371"/>
                <a:gd name="connsiteX543" fmla="*/ 1081792 w 1830590"/>
                <a:gd name="connsiteY543" fmla="*/ 1928812 h 2366371"/>
                <a:gd name="connsiteX544" fmla="*/ 1081792 w 1830590"/>
                <a:gd name="connsiteY544" fmla="*/ 1830581 h 2366371"/>
                <a:gd name="connsiteX545" fmla="*/ 1188949 w 1830590"/>
                <a:gd name="connsiteY545" fmla="*/ 1830581 h 2366371"/>
                <a:gd name="connsiteX546" fmla="*/ 1287180 w 1830590"/>
                <a:gd name="connsiteY546" fmla="*/ 1830581 h 2366371"/>
                <a:gd name="connsiteX547" fmla="*/ 1287180 w 1830590"/>
                <a:gd name="connsiteY547" fmla="*/ 1928812 h 2366371"/>
                <a:gd name="connsiteX548" fmla="*/ 1188949 w 1830590"/>
                <a:gd name="connsiteY548" fmla="*/ 1928812 h 2366371"/>
                <a:gd name="connsiteX549" fmla="*/ 1188949 w 1830590"/>
                <a:gd name="connsiteY549" fmla="*/ 1830581 h 2366371"/>
                <a:gd name="connsiteX550" fmla="*/ 1188949 w 1830590"/>
                <a:gd name="connsiteY550" fmla="*/ 1821656 h 2366371"/>
                <a:gd name="connsiteX551" fmla="*/ 1188949 w 1830590"/>
                <a:gd name="connsiteY551" fmla="*/ 1723425 h 2366371"/>
                <a:gd name="connsiteX552" fmla="*/ 1287180 w 1830590"/>
                <a:gd name="connsiteY552" fmla="*/ 1723425 h 2366371"/>
                <a:gd name="connsiteX553" fmla="*/ 1287180 w 1830590"/>
                <a:gd name="connsiteY553" fmla="*/ 1821656 h 2366371"/>
                <a:gd name="connsiteX554" fmla="*/ 1188949 w 1830590"/>
                <a:gd name="connsiteY554" fmla="*/ 1821656 h 2366371"/>
                <a:gd name="connsiteX555" fmla="*/ 1296105 w 1830590"/>
                <a:gd name="connsiteY555" fmla="*/ 1723425 h 2366371"/>
                <a:gd name="connsiteX556" fmla="*/ 1394336 w 1830590"/>
                <a:gd name="connsiteY556" fmla="*/ 1723425 h 2366371"/>
                <a:gd name="connsiteX557" fmla="*/ 1394336 w 1830590"/>
                <a:gd name="connsiteY557" fmla="*/ 1821656 h 2366371"/>
                <a:gd name="connsiteX558" fmla="*/ 1296105 w 1830590"/>
                <a:gd name="connsiteY558" fmla="*/ 1821656 h 2366371"/>
                <a:gd name="connsiteX559" fmla="*/ 1296105 w 1830590"/>
                <a:gd name="connsiteY559" fmla="*/ 1723425 h 2366371"/>
                <a:gd name="connsiteX560" fmla="*/ 1296105 w 1830590"/>
                <a:gd name="connsiteY560" fmla="*/ 1714500 h 2366371"/>
                <a:gd name="connsiteX561" fmla="*/ 1296105 w 1830590"/>
                <a:gd name="connsiteY561" fmla="*/ 1616269 h 2366371"/>
                <a:gd name="connsiteX562" fmla="*/ 1394336 w 1830590"/>
                <a:gd name="connsiteY562" fmla="*/ 1616269 h 2366371"/>
                <a:gd name="connsiteX563" fmla="*/ 1394336 w 1830590"/>
                <a:gd name="connsiteY563" fmla="*/ 1714500 h 2366371"/>
                <a:gd name="connsiteX564" fmla="*/ 1296105 w 1830590"/>
                <a:gd name="connsiteY564" fmla="*/ 1714500 h 2366371"/>
                <a:gd name="connsiteX565" fmla="*/ 1296105 w 1830590"/>
                <a:gd name="connsiteY565" fmla="*/ 1607344 h 2366371"/>
                <a:gd name="connsiteX566" fmla="*/ 1296105 w 1830590"/>
                <a:gd name="connsiteY566" fmla="*/ 1509112 h 2366371"/>
                <a:gd name="connsiteX567" fmla="*/ 1394336 w 1830590"/>
                <a:gd name="connsiteY567" fmla="*/ 1509112 h 2366371"/>
                <a:gd name="connsiteX568" fmla="*/ 1394336 w 1830590"/>
                <a:gd name="connsiteY568" fmla="*/ 1607344 h 2366371"/>
                <a:gd name="connsiteX569" fmla="*/ 1296105 w 1830590"/>
                <a:gd name="connsiteY569" fmla="*/ 1607344 h 2366371"/>
                <a:gd name="connsiteX570" fmla="*/ 1296105 w 1830590"/>
                <a:gd name="connsiteY570" fmla="*/ 1500187 h 2366371"/>
                <a:gd name="connsiteX571" fmla="*/ 1296105 w 1830590"/>
                <a:gd name="connsiteY571" fmla="*/ 1401956 h 2366371"/>
                <a:gd name="connsiteX572" fmla="*/ 1394336 w 1830590"/>
                <a:gd name="connsiteY572" fmla="*/ 1401956 h 2366371"/>
                <a:gd name="connsiteX573" fmla="*/ 1394336 w 1830590"/>
                <a:gd name="connsiteY573" fmla="*/ 1500187 h 2366371"/>
                <a:gd name="connsiteX574" fmla="*/ 1296105 w 1830590"/>
                <a:gd name="connsiteY574" fmla="*/ 1500187 h 2366371"/>
                <a:gd name="connsiteX575" fmla="*/ 1296105 w 1830590"/>
                <a:gd name="connsiteY575" fmla="*/ 1393031 h 2366371"/>
                <a:gd name="connsiteX576" fmla="*/ 1296105 w 1830590"/>
                <a:gd name="connsiteY576" fmla="*/ 1294800 h 2366371"/>
                <a:gd name="connsiteX577" fmla="*/ 1394336 w 1830590"/>
                <a:gd name="connsiteY577" fmla="*/ 1294800 h 2366371"/>
                <a:gd name="connsiteX578" fmla="*/ 1394336 w 1830590"/>
                <a:gd name="connsiteY578" fmla="*/ 1393031 h 2366371"/>
                <a:gd name="connsiteX579" fmla="*/ 1296105 w 1830590"/>
                <a:gd name="connsiteY579" fmla="*/ 1393031 h 2366371"/>
                <a:gd name="connsiteX580" fmla="*/ 1296105 w 1830590"/>
                <a:gd name="connsiteY580" fmla="*/ 1285875 h 2366371"/>
                <a:gd name="connsiteX581" fmla="*/ 1296105 w 1830590"/>
                <a:gd name="connsiteY581" fmla="*/ 1187644 h 2366371"/>
                <a:gd name="connsiteX582" fmla="*/ 1394336 w 1830590"/>
                <a:gd name="connsiteY582" fmla="*/ 1187644 h 2366371"/>
                <a:gd name="connsiteX583" fmla="*/ 1394336 w 1830590"/>
                <a:gd name="connsiteY583" fmla="*/ 1285875 h 2366371"/>
                <a:gd name="connsiteX584" fmla="*/ 1296105 w 1830590"/>
                <a:gd name="connsiteY584" fmla="*/ 1285875 h 2366371"/>
                <a:gd name="connsiteX585" fmla="*/ 1296105 w 1830590"/>
                <a:gd name="connsiteY585" fmla="*/ 1178719 h 2366371"/>
                <a:gd name="connsiteX586" fmla="*/ 1296105 w 1830590"/>
                <a:gd name="connsiteY586" fmla="*/ 1080487 h 2366371"/>
                <a:gd name="connsiteX587" fmla="*/ 1394336 w 1830590"/>
                <a:gd name="connsiteY587" fmla="*/ 1080487 h 2366371"/>
                <a:gd name="connsiteX588" fmla="*/ 1394336 w 1830590"/>
                <a:gd name="connsiteY588" fmla="*/ 1178719 h 2366371"/>
                <a:gd name="connsiteX589" fmla="*/ 1296105 w 1830590"/>
                <a:gd name="connsiteY589" fmla="*/ 1178719 h 2366371"/>
                <a:gd name="connsiteX590" fmla="*/ 1296105 w 1830590"/>
                <a:gd name="connsiteY590" fmla="*/ 1071562 h 2366371"/>
                <a:gd name="connsiteX591" fmla="*/ 1296105 w 1830590"/>
                <a:gd name="connsiteY591" fmla="*/ 973331 h 2366371"/>
                <a:gd name="connsiteX592" fmla="*/ 1394336 w 1830590"/>
                <a:gd name="connsiteY592" fmla="*/ 973331 h 2366371"/>
                <a:gd name="connsiteX593" fmla="*/ 1394336 w 1830590"/>
                <a:gd name="connsiteY593" fmla="*/ 1071562 h 2366371"/>
                <a:gd name="connsiteX594" fmla="*/ 1296105 w 1830590"/>
                <a:gd name="connsiteY594" fmla="*/ 1071562 h 2366371"/>
                <a:gd name="connsiteX595" fmla="*/ 1296105 w 1830590"/>
                <a:gd name="connsiteY595" fmla="*/ 964406 h 2366371"/>
                <a:gd name="connsiteX596" fmla="*/ 1296105 w 1830590"/>
                <a:gd name="connsiteY596" fmla="*/ 866175 h 2366371"/>
                <a:gd name="connsiteX597" fmla="*/ 1394336 w 1830590"/>
                <a:gd name="connsiteY597" fmla="*/ 866175 h 2366371"/>
                <a:gd name="connsiteX598" fmla="*/ 1394336 w 1830590"/>
                <a:gd name="connsiteY598" fmla="*/ 964406 h 2366371"/>
                <a:gd name="connsiteX599" fmla="*/ 1296105 w 1830590"/>
                <a:gd name="connsiteY599" fmla="*/ 964406 h 2366371"/>
                <a:gd name="connsiteX600" fmla="*/ 1296105 w 1830590"/>
                <a:gd name="connsiteY600" fmla="*/ 857250 h 2366371"/>
                <a:gd name="connsiteX601" fmla="*/ 1296105 w 1830590"/>
                <a:gd name="connsiteY601" fmla="*/ 759019 h 2366371"/>
                <a:gd name="connsiteX602" fmla="*/ 1394336 w 1830590"/>
                <a:gd name="connsiteY602" fmla="*/ 759019 h 2366371"/>
                <a:gd name="connsiteX603" fmla="*/ 1394336 w 1830590"/>
                <a:gd name="connsiteY603" fmla="*/ 857250 h 2366371"/>
                <a:gd name="connsiteX604" fmla="*/ 1296105 w 1830590"/>
                <a:gd name="connsiteY604" fmla="*/ 857250 h 2366371"/>
                <a:gd name="connsiteX605" fmla="*/ 1296105 w 1830590"/>
                <a:gd name="connsiteY605" fmla="*/ 750094 h 2366371"/>
                <a:gd name="connsiteX606" fmla="*/ 1296105 w 1830590"/>
                <a:gd name="connsiteY606" fmla="*/ 651862 h 2366371"/>
                <a:gd name="connsiteX607" fmla="*/ 1394336 w 1830590"/>
                <a:gd name="connsiteY607" fmla="*/ 651862 h 2366371"/>
                <a:gd name="connsiteX608" fmla="*/ 1394336 w 1830590"/>
                <a:gd name="connsiteY608" fmla="*/ 750094 h 2366371"/>
                <a:gd name="connsiteX609" fmla="*/ 1296105 w 1830590"/>
                <a:gd name="connsiteY609" fmla="*/ 750094 h 2366371"/>
                <a:gd name="connsiteX610" fmla="*/ 1296105 w 1830590"/>
                <a:gd name="connsiteY610" fmla="*/ 642938 h 2366371"/>
                <a:gd name="connsiteX611" fmla="*/ 1296105 w 1830590"/>
                <a:gd name="connsiteY611" fmla="*/ 544706 h 2366371"/>
                <a:gd name="connsiteX612" fmla="*/ 1394336 w 1830590"/>
                <a:gd name="connsiteY612" fmla="*/ 544706 h 2366371"/>
                <a:gd name="connsiteX613" fmla="*/ 1394336 w 1830590"/>
                <a:gd name="connsiteY613" fmla="*/ 642938 h 2366371"/>
                <a:gd name="connsiteX614" fmla="*/ 1296105 w 1830590"/>
                <a:gd name="connsiteY614" fmla="*/ 642938 h 2366371"/>
                <a:gd name="connsiteX615" fmla="*/ 1296105 w 1830590"/>
                <a:gd name="connsiteY615" fmla="*/ 535781 h 2366371"/>
                <a:gd name="connsiteX616" fmla="*/ 1296105 w 1830590"/>
                <a:gd name="connsiteY616" fmla="*/ 437550 h 2366371"/>
                <a:gd name="connsiteX617" fmla="*/ 1394336 w 1830590"/>
                <a:gd name="connsiteY617" fmla="*/ 437550 h 2366371"/>
                <a:gd name="connsiteX618" fmla="*/ 1394336 w 1830590"/>
                <a:gd name="connsiteY618" fmla="*/ 535781 h 2366371"/>
                <a:gd name="connsiteX619" fmla="*/ 1296105 w 1830590"/>
                <a:gd name="connsiteY619" fmla="*/ 535781 h 2366371"/>
                <a:gd name="connsiteX620" fmla="*/ 1296105 w 1830590"/>
                <a:gd name="connsiteY620" fmla="*/ 428625 h 2366371"/>
                <a:gd name="connsiteX621" fmla="*/ 1296105 w 1830590"/>
                <a:gd name="connsiteY621" fmla="*/ 330394 h 2366371"/>
                <a:gd name="connsiteX622" fmla="*/ 1394336 w 1830590"/>
                <a:gd name="connsiteY622" fmla="*/ 330394 h 2366371"/>
                <a:gd name="connsiteX623" fmla="*/ 1394336 w 1830590"/>
                <a:gd name="connsiteY623" fmla="*/ 428625 h 2366371"/>
                <a:gd name="connsiteX624" fmla="*/ 1296105 w 1830590"/>
                <a:gd name="connsiteY624" fmla="*/ 428625 h 2366371"/>
                <a:gd name="connsiteX625" fmla="*/ 1287171 w 1830590"/>
                <a:gd name="connsiteY625" fmla="*/ 428625 h 2366371"/>
                <a:gd name="connsiteX626" fmla="*/ 1188939 w 1830590"/>
                <a:gd name="connsiteY626" fmla="*/ 428625 h 2366371"/>
                <a:gd name="connsiteX627" fmla="*/ 1188939 w 1830590"/>
                <a:gd name="connsiteY627" fmla="*/ 330394 h 2366371"/>
                <a:gd name="connsiteX628" fmla="*/ 1287171 w 1830590"/>
                <a:gd name="connsiteY628" fmla="*/ 330394 h 2366371"/>
                <a:gd name="connsiteX629" fmla="*/ 1287171 w 1830590"/>
                <a:gd name="connsiteY629" fmla="*/ 428625 h 2366371"/>
                <a:gd name="connsiteX630" fmla="*/ 1180014 w 1830590"/>
                <a:gd name="connsiteY630" fmla="*/ 428625 h 2366371"/>
                <a:gd name="connsiteX631" fmla="*/ 1081783 w 1830590"/>
                <a:gd name="connsiteY631" fmla="*/ 428625 h 2366371"/>
                <a:gd name="connsiteX632" fmla="*/ 1081783 w 1830590"/>
                <a:gd name="connsiteY632" fmla="*/ 330394 h 2366371"/>
                <a:gd name="connsiteX633" fmla="*/ 1180014 w 1830590"/>
                <a:gd name="connsiteY633" fmla="*/ 330394 h 2366371"/>
                <a:gd name="connsiteX634" fmla="*/ 1180014 w 1830590"/>
                <a:gd name="connsiteY634" fmla="*/ 428625 h 2366371"/>
                <a:gd name="connsiteX635" fmla="*/ 1072858 w 1830590"/>
                <a:gd name="connsiteY635" fmla="*/ 428625 h 2366371"/>
                <a:gd name="connsiteX636" fmla="*/ 974627 w 1830590"/>
                <a:gd name="connsiteY636" fmla="*/ 428625 h 2366371"/>
                <a:gd name="connsiteX637" fmla="*/ 974627 w 1830590"/>
                <a:gd name="connsiteY637" fmla="*/ 330394 h 2366371"/>
                <a:gd name="connsiteX638" fmla="*/ 1072858 w 1830590"/>
                <a:gd name="connsiteY638" fmla="*/ 330394 h 2366371"/>
                <a:gd name="connsiteX639" fmla="*/ 1072858 w 1830590"/>
                <a:gd name="connsiteY639" fmla="*/ 428625 h 2366371"/>
                <a:gd name="connsiteX640" fmla="*/ 965702 w 1830590"/>
                <a:gd name="connsiteY640" fmla="*/ 428625 h 2366371"/>
                <a:gd name="connsiteX641" fmla="*/ 867470 w 1830590"/>
                <a:gd name="connsiteY641" fmla="*/ 428625 h 2366371"/>
                <a:gd name="connsiteX642" fmla="*/ 867470 w 1830590"/>
                <a:gd name="connsiteY642" fmla="*/ 330394 h 2366371"/>
                <a:gd name="connsiteX643" fmla="*/ 965702 w 1830590"/>
                <a:gd name="connsiteY643" fmla="*/ 330394 h 2366371"/>
                <a:gd name="connsiteX644" fmla="*/ 965702 w 1830590"/>
                <a:gd name="connsiteY644" fmla="*/ 428625 h 2366371"/>
                <a:gd name="connsiteX645" fmla="*/ 858546 w 1830590"/>
                <a:gd name="connsiteY645" fmla="*/ 428625 h 2366371"/>
                <a:gd name="connsiteX646" fmla="*/ 760314 w 1830590"/>
                <a:gd name="connsiteY646" fmla="*/ 428625 h 2366371"/>
                <a:gd name="connsiteX647" fmla="*/ 760314 w 1830590"/>
                <a:gd name="connsiteY647" fmla="*/ 330394 h 2366371"/>
                <a:gd name="connsiteX648" fmla="*/ 858546 w 1830590"/>
                <a:gd name="connsiteY648" fmla="*/ 330394 h 2366371"/>
                <a:gd name="connsiteX649" fmla="*/ 858546 w 1830590"/>
                <a:gd name="connsiteY649" fmla="*/ 428625 h 2366371"/>
                <a:gd name="connsiteX650" fmla="*/ 751389 w 1830590"/>
                <a:gd name="connsiteY650" fmla="*/ 428625 h 2366371"/>
                <a:gd name="connsiteX651" fmla="*/ 653158 w 1830590"/>
                <a:gd name="connsiteY651" fmla="*/ 428625 h 2366371"/>
                <a:gd name="connsiteX652" fmla="*/ 653158 w 1830590"/>
                <a:gd name="connsiteY652" fmla="*/ 330394 h 2366371"/>
                <a:gd name="connsiteX653" fmla="*/ 751389 w 1830590"/>
                <a:gd name="connsiteY653" fmla="*/ 330394 h 2366371"/>
                <a:gd name="connsiteX654" fmla="*/ 751389 w 1830590"/>
                <a:gd name="connsiteY654" fmla="*/ 428625 h 2366371"/>
                <a:gd name="connsiteX655" fmla="*/ 644233 w 1830590"/>
                <a:gd name="connsiteY655" fmla="*/ 428625 h 2366371"/>
                <a:gd name="connsiteX656" fmla="*/ 546002 w 1830590"/>
                <a:gd name="connsiteY656" fmla="*/ 428625 h 2366371"/>
                <a:gd name="connsiteX657" fmla="*/ 546002 w 1830590"/>
                <a:gd name="connsiteY657" fmla="*/ 330394 h 2366371"/>
                <a:gd name="connsiteX658" fmla="*/ 644233 w 1830590"/>
                <a:gd name="connsiteY658" fmla="*/ 330394 h 2366371"/>
                <a:gd name="connsiteX659" fmla="*/ 644233 w 1830590"/>
                <a:gd name="connsiteY659" fmla="*/ 428625 h 2366371"/>
                <a:gd name="connsiteX660" fmla="*/ 537077 w 1830590"/>
                <a:gd name="connsiteY660" fmla="*/ 428625 h 2366371"/>
                <a:gd name="connsiteX661" fmla="*/ 438845 w 1830590"/>
                <a:gd name="connsiteY661" fmla="*/ 428625 h 2366371"/>
                <a:gd name="connsiteX662" fmla="*/ 438845 w 1830590"/>
                <a:gd name="connsiteY662" fmla="*/ 330394 h 2366371"/>
                <a:gd name="connsiteX663" fmla="*/ 537077 w 1830590"/>
                <a:gd name="connsiteY663" fmla="*/ 330394 h 2366371"/>
                <a:gd name="connsiteX664" fmla="*/ 537077 w 1830590"/>
                <a:gd name="connsiteY664" fmla="*/ 428625 h 2366371"/>
                <a:gd name="connsiteX665" fmla="*/ 537077 w 1830590"/>
                <a:gd name="connsiteY665" fmla="*/ 437550 h 2366371"/>
                <a:gd name="connsiteX666" fmla="*/ 537077 w 1830590"/>
                <a:gd name="connsiteY666" fmla="*/ 535781 h 2366371"/>
                <a:gd name="connsiteX667" fmla="*/ 438845 w 1830590"/>
                <a:gd name="connsiteY667" fmla="*/ 535781 h 2366371"/>
                <a:gd name="connsiteX668" fmla="*/ 438845 w 1830590"/>
                <a:gd name="connsiteY668" fmla="*/ 437550 h 2366371"/>
                <a:gd name="connsiteX669" fmla="*/ 537077 w 1830590"/>
                <a:gd name="connsiteY669" fmla="*/ 437550 h 2366371"/>
                <a:gd name="connsiteX670" fmla="*/ 429920 w 1830590"/>
                <a:gd name="connsiteY670" fmla="*/ 535781 h 2366371"/>
                <a:gd name="connsiteX671" fmla="*/ 331689 w 1830590"/>
                <a:gd name="connsiteY671" fmla="*/ 535781 h 2366371"/>
                <a:gd name="connsiteX672" fmla="*/ 331689 w 1830590"/>
                <a:gd name="connsiteY672" fmla="*/ 437550 h 2366371"/>
                <a:gd name="connsiteX673" fmla="*/ 429920 w 1830590"/>
                <a:gd name="connsiteY673" fmla="*/ 437550 h 2366371"/>
                <a:gd name="connsiteX674" fmla="*/ 429920 w 1830590"/>
                <a:gd name="connsiteY674" fmla="*/ 535781 h 2366371"/>
                <a:gd name="connsiteX675" fmla="*/ 429920 w 1830590"/>
                <a:gd name="connsiteY675" fmla="*/ 544706 h 2366371"/>
                <a:gd name="connsiteX676" fmla="*/ 429920 w 1830590"/>
                <a:gd name="connsiteY676" fmla="*/ 642938 h 2366371"/>
                <a:gd name="connsiteX677" fmla="*/ 331689 w 1830590"/>
                <a:gd name="connsiteY677" fmla="*/ 642938 h 2366371"/>
                <a:gd name="connsiteX678" fmla="*/ 331689 w 1830590"/>
                <a:gd name="connsiteY678" fmla="*/ 544706 h 2366371"/>
                <a:gd name="connsiteX679" fmla="*/ 429920 w 1830590"/>
                <a:gd name="connsiteY679" fmla="*/ 544706 h 2366371"/>
                <a:gd name="connsiteX680" fmla="*/ 429920 w 1830590"/>
                <a:gd name="connsiteY680" fmla="*/ 651862 h 2366371"/>
                <a:gd name="connsiteX681" fmla="*/ 429920 w 1830590"/>
                <a:gd name="connsiteY681" fmla="*/ 750094 h 2366371"/>
                <a:gd name="connsiteX682" fmla="*/ 331689 w 1830590"/>
                <a:gd name="connsiteY682" fmla="*/ 750094 h 2366371"/>
                <a:gd name="connsiteX683" fmla="*/ 331689 w 1830590"/>
                <a:gd name="connsiteY683" fmla="*/ 651862 h 2366371"/>
                <a:gd name="connsiteX684" fmla="*/ 429920 w 1830590"/>
                <a:gd name="connsiteY684" fmla="*/ 651862 h 2366371"/>
                <a:gd name="connsiteX685" fmla="*/ 429920 w 1830590"/>
                <a:gd name="connsiteY685" fmla="*/ 759019 h 2366371"/>
                <a:gd name="connsiteX686" fmla="*/ 429920 w 1830590"/>
                <a:gd name="connsiteY686" fmla="*/ 857250 h 2366371"/>
                <a:gd name="connsiteX687" fmla="*/ 331689 w 1830590"/>
                <a:gd name="connsiteY687" fmla="*/ 857250 h 2366371"/>
                <a:gd name="connsiteX688" fmla="*/ 331689 w 1830590"/>
                <a:gd name="connsiteY688" fmla="*/ 759019 h 2366371"/>
                <a:gd name="connsiteX689" fmla="*/ 429920 w 1830590"/>
                <a:gd name="connsiteY689" fmla="*/ 759019 h 2366371"/>
                <a:gd name="connsiteX690" fmla="*/ 429920 w 1830590"/>
                <a:gd name="connsiteY690" fmla="*/ 866175 h 2366371"/>
                <a:gd name="connsiteX691" fmla="*/ 429920 w 1830590"/>
                <a:gd name="connsiteY691" fmla="*/ 964406 h 2366371"/>
                <a:gd name="connsiteX692" fmla="*/ 331689 w 1830590"/>
                <a:gd name="connsiteY692" fmla="*/ 964406 h 2366371"/>
                <a:gd name="connsiteX693" fmla="*/ 331689 w 1830590"/>
                <a:gd name="connsiteY693" fmla="*/ 866175 h 2366371"/>
                <a:gd name="connsiteX694" fmla="*/ 429920 w 1830590"/>
                <a:gd name="connsiteY694" fmla="*/ 866175 h 2366371"/>
                <a:gd name="connsiteX695" fmla="*/ 429920 w 1830590"/>
                <a:gd name="connsiteY695" fmla="*/ 973331 h 2366371"/>
                <a:gd name="connsiteX696" fmla="*/ 429920 w 1830590"/>
                <a:gd name="connsiteY696" fmla="*/ 1071562 h 2366371"/>
                <a:gd name="connsiteX697" fmla="*/ 331689 w 1830590"/>
                <a:gd name="connsiteY697" fmla="*/ 1071562 h 2366371"/>
                <a:gd name="connsiteX698" fmla="*/ 331689 w 1830590"/>
                <a:gd name="connsiteY698" fmla="*/ 973331 h 2366371"/>
                <a:gd name="connsiteX699" fmla="*/ 429920 w 1830590"/>
                <a:gd name="connsiteY699" fmla="*/ 973331 h 2366371"/>
                <a:gd name="connsiteX700" fmla="*/ 429920 w 1830590"/>
                <a:gd name="connsiteY700" fmla="*/ 1080487 h 2366371"/>
                <a:gd name="connsiteX701" fmla="*/ 429920 w 1830590"/>
                <a:gd name="connsiteY701" fmla="*/ 1178719 h 2366371"/>
                <a:gd name="connsiteX702" fmla="*/ 331689 w 1830590"/>
                <a:gd name="connsiteY702" fmla="*/ 1178719 h 2366371"/>
                <a:gd name="connsiteX703" fmla="*/ 331689 w 1830590"/>
                <a:gd name="connsiteY703" fmla="*/ 1080487 h 2366371"/>
                <a:gd name="connsiteX704" fmla="*/ 429920 w 1830590"/>
                <a:gd name="connsiteY704" fmla="*/ 1080487 h 2366371"/>
                <a:gd name="connsiteX705" fmla="*/ 429920 w 1830590"/>
                <a:gd name="connsiteY705" fmla="*/ 1187644 h 2366371"/>
                <a:gd name="connsiteX706" fmla="*/ 429920 w 1830590"/>
                <a:gd name="connsiteY706" fmla="*/ 1285875 h 2366371"/>
                <a:gd name="connsiteX707" fmla="*/ 331689 w 1830590"/>
                <a:gd name="connsiteY707" fmla="*/ 1285875 h 2366371"/>
                <a:gd name="connsiteX708" fmla="*/ 331689 w 1830590"/>
                <a:gd name="connsiteY708" fmla="*/ 1187644 h 2366371"/>
                <a:gd name="connsiteX709" fmla="*/ 429920 w 1830590"/>
                <a:gd name="connsiteY709" fmla="*/ 1187644 h 2366371"/>
                <a:gd name="connsiteX710" fmla="*/ 429920 w 1830590"/>
                <a:gd name="connsiteY710" fmla="*/ 1294800 h 2366371"/>
                <a:gd name="connsiteX711" fmla="*/ 429920 w 1830590"/>
                <a:gd name="connsiteY711" fmla="*/ 1393031 h 2366371"/>
                <a:gd name="connsiteX712" fmla="*/ 331689 w 1830590"/>
                <a:gd name="connsiteY712" fmla="*/ 1393031 h 2366371"/>
                <a:gd name="connsiteX713" fmla="*/ 331689 w 1830590"/>
                <a:gd name="connsiteY713" fmla="*/ 1294800 h 2366371"/>
                <a:gd name="connsiteX714" fmla="*/ 429920 w 1830590"/>
                <a:gd name="connsiteY714" fmla="*/ 1294800 h 2366371"/>
                <a:gd name="connsiteX715" fmla="*/ 429920 w 1830590"/>
                <a:gd name="connsiteY715" fmla="*/ 1401956 h 2366371"/>
                <a:gd name="connsiteX716" fmla="*/ 429920 w 1830590"/>
                <a:gd name="connsiteY716" fmla="*/ 1500187 h 2366371"/>
                <a:gd name="connsiteX717" fmla="*/ 331689 w 1830590"/>
                <a:gd name="connsiteY717" fmla="*/ 1500187 h 2366371"/>
                <a:gd name="connsiteX718" fmla="*/ 331689 w 1830590"/>
                <a:gd name="connsiteY718" fmla="*/ 1401956 h 2366371"/>
                <a:gd name="connsiteX719" fmla="*/ 429920 w 1830590"/>
                <a:gd name="connsiteY719" fmla="*/ 1401956 h 2366371"/>
                <a:gd name="connsiteX720" fmla="*/ 429920 w 1830590"/>
                <a:gd name="connsiteY720" fmla="*/ 1509112 h 2366371"/>
                <a:gd name="connsiteX721" fmla="*/ 429920 w 1830590"/>
                <a:gd name="connsiteY721" fmla="*/ 1607344 h 2366371"/>
                <a:gd name="connsiteX722" fmla="*/ 331689 w 1830590"/>
                <a:gd name="connsiteY722" fmla="*/ 1607344 h 2366371"/>
                <a:gd name="connsiteX723" fmla="*/ 331689 w 1830590"/>
                <a:gd name="connsiteY723" fmla="*/ 1509112 h 2366371"/>
                <a:gd name="connsiteX724" fmla="*/ 429920 w 1830590"/>
                <a:gd name="connsiteY724" fmla="*/ 1509112 h 2366371"/>
                <a:gd name="connsiteX725" fmla="*/ 429920 w 1830590"/>
                <a:gd name="connsiteY725" fmla="*/ 1616269 h 2366371"/>
                <a:gd name="connsiteX726" fmla="*/ 429920 w 1830590"/>
                <a:gd name="connsiteY726" fmla="*/ 1714500 h 2366371"/>
                <a:gd name="connsiteX727" fmla="*/ 331689 w 1830590"/>
                <a:gd name="connsiteY727" fmla="*/ 1714500 h 2366371"/>
                <a:gd name="connsiteX728" fmla="*/ 331689 w 1830590"/>
                <a:gd name="connsiteY728" fmla="*/ 1616269 h 2366371"/>
                <a:gd name="connsiteX729" fmla="*/ 429920 w 1830590"/>
                <a:gd name="connsiteY729" fmla="*/ 1616269 h 2366371"/>
                <a:gd name="connsiteX730" fmla="*/ 429920 w 1830590"/>
                <a:gd name="connsiteY730" fmla="*/ 1723425 h 2366371"/>
                <a:gd name="connsiteX731" fmla="*/ 429920 w 1830590"/>
                <a:gd name="connsiteY731" fmla="*/ 1821656 h 2366371"/>
                <a:gd name="connsiteX732" fmla="*/ 331689 w 1830590"/>
                <a:gd name="connsiteY732" fmla="*/ 1821656 h 2366371"/>
                <a:gd name="connsiteX733" fmla="*/ 331689 w 1830590"/>
                <a:gd name="connsiteY733" fmla="*/ 1723425 h 2366371"/>
                <a:gd name="connsiteX734" fmla="*/ 429920 w 1830590"/>
                <a:gd name="connsiteY734" fmla="*/ 1723425 h 2366371"/>
                <a:gd name="connsiteX735" fmla="*/ 429920 w 1830590"/>
                <a:gd name="connsiteY735" fmla="*/ 1830581 h 2366371"/>
                <a:gd name="connsiteX736" fmla="*/ 429920 w 1830590"/>
                <a:gd name="connsiteY736" fmla="*/ 1928812 h 2366371"/>
                <a:gd name="connsiteX737" fmla="*/ 331689 w 1830590"/>
                <a:gd name="connsiteY737" fmla="*/ 1928812 h 2366371"/>
                <a:gd name="connsiteX738" fmla="*/ 331689 w 1830590"/>
                <a:gd name="connsiteY738" fmla="*/ 1830581 h 2366371"/>
                <a:gd name="connsiteX739" fmla="*/ 429920 w 1830590"/>
                <a:gd name="connsiteY739" fmla="*/ 1830581 h 2366371"/>
                <a:gd name="connsiteX740" fmla="*/ 438855 w 1830590"/>
                <a:gd name="connsiteY740" fmla="*/ 1830581 h 2366371"/>
                <a:gd name="connsiteX741" fmla="*/ 537086 w 1830590"/>
                <a:gd name="connsiteY741" fmla="*/ 1830581 h 2366371"/>
                <a:gd name="connsiteX742" fmla="*/ 537086 w 1830590"/>
                <a:gd name="connsiteY742" fmla="*/ 1928812 h 2366371"/>
                <a:gd name="connsiteX743" fmla="*/ 438855 w 1830590"/>
                <a:gd name="connsiteY743" fmla="*/ 1928812 h 2366371"/>
                <a:gd name="connsiteX744" fmla="*/ 438855 w 1830590"/>
                <a:gd name="connsiteY744" fmla="*/ 1830581 h 2366371"/>
                <a:gd name="connsiteX745" fmla="*/ 537077 w 1830590"/>
                <a:gd name="connsiteY745" fmla="*/ 1937737 h 2366371"/>
                <a:gd name="connsiteX746" fmla="*/ 537077 w 1830590"/>
                <a:gd name="connsiteY746" fmla="*/ 2035969 h 2366371"/>
                <a:gd name="connsiteX747" fmla="*/ 438845 w 1830590"/>
                <a:gd name="connsiteY747" fmla="*/ 2035969 h 2366371"/>
                <a:gd name="connsiteX748" fmla="*/ 438845 w 1830590"/>
                <a:gd name="connsiteY748" fmla="*/ 1937737 h 2366371"/>
                <a:gd name="connsiteX749" fmla="*/ 537077 w 1830590"/>
                <a:gd name="connsiteY749" fmla="*/ 1937737 h 2366371"/>
                <a:gd name="connsiteX750" fmla="*/ 546011 w 1830590"/>
                <a:gd name="connsiteY750" fmla="*/ 1937737 h 2366371"/>
                <a:gd name="connsiteX751" fmla="*/ 644243 w 1830590"/>
                <a:gd name="connsiteY751" fmla="*/ 1937737 h 2366371"/>
                <a:gd name="connsiteX752" fmla="*/ 644243 w 1830590"/>
                <a:gd name="connsiteY752" fmla="*/ 2035969 h 2366371"/>
                <a:gd name="connsiteX753" fmla="*/ 546011 w 1830590"/>
                <a:gd name="connsiteY753" fmla="*/ 2035969 h 2366371"/>
                <a:gd name="connsiteX754" fmla="*/ 546011 w 1830590"/>
                <a:gd name="connsiteY754" fmla="*/ 1937737 h 2366371"/>
                <a:gd name="connsiteX755" fmla="*/ 653167 w 1830590"/>
                <a:gd name="connsiteY755" fmla="*/ 1937737 h 2366371"/>
                <a:gd name="connsiteX756" fmla="*/ 751399 w 1830590"/>
                <a:gd name="connsiteY756" fmla="*/ 1937737 h 2366371"/>
                <a:gd name="connsiteX757" fmla="*/ 751399 w 1830590"/>
                <a:gd name="connsiteY757" fmla="*/ 2035969 h 2366371"/>
                <a:gd name="connsiteX758" fmla="*/ 653167 w 1830590"/>
                <a:gd name="connsiteY758" fmla="*/ 2035969 h 2366371"/>
                <a:gd name="connsiteX759" fmla="*/ 653167 w 1830590"/>
                <a:gd name="connsiteY759" fmla="*/ 1937737 h 2366371"/>
                <a:gd name="connsiteX760" fmla="*/ 760324 w 1830590"/>
                <a:gd name="connsiteY760" fmla="*/ 1937737 h 2366371"/>
                <a:gd name="connsiteX761" fmla="*/ 858555 w 1830590"/>
                <a:gd name="connsiteY761" fmla="*/ 1937737 h 2366371"/>
                <a:gd name="connsiteX762" fmla="*/ 858555 w 1830590"/>
                <a:gd name="connsiteY762" fmla="*/ 2035969 h 2366371"/>
                <a:gd name="connsiteX763" fmla="*/ 760324 w 1830590"/>
                <a:gd name="connsiteY763" fmla="*/ 2035969 h 2366371"/>
                <a:gd name="connsiteX764" fmla="*/ 760324 w 1830590"/>
                <a:gd name="connsiteY764" fmla="*/ 1937737 h 2366371"/>
                <a:gd name="connsiteX765" fmla="*/ 867480 w 1830590"/>
                <a:gd name="connsiteY765" fmla="*/ 1937737 h 2366371"/>
                <a:gd name="connsiteX766" fmla="*/ 965711 w 1830590"/>
                <a:gd name="connsiteY766" fmla="*/ 1937737 h 2366371"/>
                <a:gd name="connsiteX767" fmla="*/ 965711 w 1830590"/>
                <a:gd name="connsiteY767" fmla="*/ 2035969 h 2366371"/>
                <a:gd name="connsiteX768" fmla="*/ 867480 w 1830590"/>
                <a:gd name="connsiteY768" fmla="*/ 2035969 h 2366371"/>
                <a:gd name="connsiteX769" fmla="*/ 867480 w 1830590"/>
                <a:gd name="connsiteY769" fmla="*/ 1937737 h 2366371"/>
                <a:gd name="connsiteX770" fmla="*/ 974636 w 1830590"/>
                <a:gd name="connsiteY770" fmla="*/ 1937737 h 2366371"/>
                <a:gd name="connsiteX771" fmla="*/ 1072867 w 1830590"/>
                <a:gd name="connsiteY771" fmla="*/ 1937737 h 2366371"/>
                <a:gd name="connsiteX772" fmla="*/ 1072867 w 1830590"/>
                <a:gd name="connsiteY772" fmla="*/ 2035969 h 2366371"/>
                <a:gd name="connsiteX773" fmla="*/ 974636 w 1830590"/>
                <a:gd name="connsiteY773" fmla="*/ 2035969 h 2366371"/>
                <a:gd name="connsiteX774" fmla="*/ 974636 w 1830590"/>
                <a:gd name="connsiteY774" fmla="*/ 1937737 h 2366371"/>
                <a:gd name="connsiteX775" fmla="*/ 1081792 w 1830590"/>
                <a:gd name="connsiteY775" fmla="*/ 1937737 h 2366371"/>
                <a:gd name="connsiteX776" fmla="*/ 1180024 w 1830590"/>
                <a:gd name="connsiteY776" fmla="*/ 1937737 h 2366371"/>
                <a:gd name="connsiteX777" fmla="*/ 1180024 w 1830590"/>
                <a:gd name="connsiteY777" fmla="*/ 2035969 h 2366371"/>
                <a:gd name="connsiteX778" fmla="*/ 1081792 w 1830590"/>
                <a:gd name="connsiteY778" fmla="*/ 2035969 h 2366371"/>
                <a:gd name="connsiteX779" fmla="*/ 1081792 w 1830590"/>
                <a:gd name="connsiteY779" fmla="*/ 1937737 h 2366371"/>
                <a:gd name="connsiteX780" fmla="*/ 1188949 w 1830590"/>
                <a:gd name="connsiteY780" fmla="*/ 1937737 h 2366371"/>
                <a:gd name="connsiteX781" fmla="*/ 1287180 w 1830590"/>
                <a:gd name="connsiteY781" fmla="*/ 1937737 h 2366371"/>
                <a:gd name="connsiteX782" fmla="*/ 1287180 w 1830590"/>
                <a:gd name="connsiteY782" fmla="*/ 2035969 h 2366371"/>
                <a:gd name="connsiteX783" fmla="*/ 1188949 w 1830590"/>
                <a:gd name="connsiteY783" fmla="*/ 2035969 h 2366371"/>
                <a:gd name="connsiteX784" fmla="*/ 1188949 w 1830590"/>
                <a:gd name="connsiteY784" fmla="*/ 1937737 h 2366371"/>
                <a:gd name="connsiteX785" fmla="*/ 1296105 w 1830590"/>
                <a:gd name="connsiteY785" fmla="*/ 1937737 h 2366371"/>
                <a:gd name="connsiteX786" fmla="*/ 1394336 w 1830590"/>
                <a:gd name="connsiteY786" fmla="*/ 1937737 h 2366371"/>
                <a:gd name="connsiteX787" fmla="*/ 1394336 w 1830590"/>
                <a:gd name="connsiteY787" fmla="*/ 2035969 h 2366371"/>
                <a:gd name="connsiteX788" fmla="*/ 1296105 w 1830590"/>
                <a:gd name="connsiteY788" fmla="*/ 2035969 h 2366371"/>
                <a:gd name="connsiteX789" fmla="*/ 1296105 w 1830590"/>
                <a:gd name="connsiteY789" fmla="*/ 1937737 h 2366371"/>
                <a:gd name="connsiteX790" fmla="*/ 1296105 w 1830590"/>
                <a:gd name="connsiteY790" fmla="*/ 1928812 h 2366371"/>
                <a:gd name="connsiteX791" fmla="*/ 1296105 w 1830590"/>
                <a:gd name="connsiteY791" fmla="*/ 1830581 h 2366371"/>
                <a:gd name="connsiteX792" fmla="*/ 1394336 w 1830590"/>
                <a:gd name="connsiteY792" fmla="*/ 1830581 h 2366371"/>
                <a:gd name="connsiteX793" fmla="*/ 1394336 w 1830590"/>
                <a:gd name="connsiteY793" fmla="*/ 1928812 h 2366371"/>
                <a:gd name="connsiteX794" fmla="*/ 1296105 w 1830590"/>
                <a:gd name="connsiteY794" fmla="*/ 1928812 h 2366371"/>
                <a:gd name="connsiteX795" fmla="*/ 1403261 w 1830590"/>
                <a:gd name="connsiteY795" fmla="*/ 1830581 h 2366371"/>
                <a:gd name="connsiteX796" fmla="*/ 1501492 w 1830590"/>
                <a:gd name="connsiteY796" fmla="*/ 1830581 h 2366371"/>
                <a:gd name="connsiteX797" fmla="*/ 1501492 w 1830590"/>
                <a:gd name="connsiteY797" fmla="*/ 1928812 h 2366371"/>
                <a:gd name="connsiteX798" fmla="*/ 1403261 w 1830590"/>
                <a:gd name="connsiteY798" fmla="*/ 1928812 h 2366371"/>
                <a:gd name="connsiteX799" fmla="*/ 1403261 w 1830590"/>
                <a:gd name="connsiteY799" fmla="*/ 1830581 h 2366371"/>
                <a:gd name="connsiteX800" fmla="*/ 1403261 w 1830590"/>
                <a:gd name="connsiteY800" fmla="*/ 1821656 h 2366371"/>
                <a:gd name="connsiteX801" fmla="*/ 1403261 w 1830590"/>
                <a:gd name="connsiteY801" fmla="*/ 1723425 h 2366371"/>
                <a:gd name="connsiteX802" fmla="*/ 1501492 w 1830590"/>
                <a:gd name="connsiteY802" fmla="*/ 1723425 h 2366371"/>
                <a:gd name="connsiteX803" fmla="*/ 1501492 w 1830590"/>
                <a:gd name="connsiteY803" fmla="*/ 1821656 h 2366371"/>
                <a:gd name="connsiteX804" fmla="*/ 1403261 w 1830590"/>
                <a:gd name="connsiteY804" fmla="*/ 1821656 h 2366371"/>
                <a:gd name="connsiteX805" fmla="*/ 1403261 w 1830590"/>
                <a:gd name="connsiteY805" fmla="*/ 1714500 h 2366371"/>
                <a:gd name="connsiteX806" fmla="*/ 1403261 w 1830590"/>
                <a:gd name="connsiteY806" fmla="*/ 1616269 h 2366371"/>
                <a:gd name="connsiteX807" fmla="*/ 1501492 w 1830590"/>
                <a:gd name="connsiteY807" fmla="*/ 1616269 h 2366371"/>
                <a:gd name="connsiteX808" fmla="*/ 1501492 w 1830590"/>
                <a:gd name="connsiteY808" fmla="*/ 1714500 h 2366371"/>
                <a:gd name="connsiteX809" fmla="*/ 1403261 w 1830590"/>
                <a:gd name="connsiteY809" fmla="*/ 1714500 h 2366371"/>
                <a:gd name="connsiteX810" fmla="*/ 1403261 w 1830590"/>
                <a:gd name="connsiteY810" fmla="*/ 1607344 h 2366371"/>
                <a:gd name="connsiteX811" fmla="*/ 1403261 w 1830590"/>
                <a:gd name="connsiteY811" fmla="*/ 1509112 h 2366371"/>
                <a:gd name="connsiteX812" fmla="*/ 1501492 w 1830590"/>
                <a:gd name="connsiteY812" fmla="*/ 1509112 h 2366371"/>
                <a:gd name="connsiteX813" fmla="*/ 1501492 w 1830590"/>
                <a:gd name="connsiteY813" fmla="*/ 1607344 h 2366371"/>
                <a:gd name="connsiteX814" fmla="*/ 1403261 w 1830590"/>
                <a:gd name="connsiteY814" fmla="*/ 1607344 h 2366371"/>
                <a:gd name="connsiteX815" fmla="*/ 1403261 w 1830590"/>
                <a:gd name="connsiteY815" fmla="*/ 1500187 h 2366371"/>
                <a:gd name="connsiteX816" fmla="*/ 1403261 w 1830590"/>
                <a:gd name="connsiteY816" fmla="*/ 1401956 h 2366371"/>
                <a:gd name="connsiteX817" fmla="*/ 1501492 w 1830590"/>
                <a:gd name="connsiteY817" fmla="*/ 1401956 h 2366371"/>
                <a:gd name="connsiteX818" fmla="*/ 1501492 w 1830590"/>
                <a:gd name="connsiteY818" fmla="*/ 1500187 h 2366371"/>
                <a:gd name="connsiteX819" fmla="*/ 1403261 w 1830590"/>
                <a:gd name="connsiteY819" fmla="*/ 1500187 h 2366371"/>
                <a:gd name="connsiteX820" fmla="*/ 1403261 w 1830590"/>
                <a:gd name="connsiteY820" fmla="*/ 1393031 h 2366371"/>
                <a:gd name="connsiteX821" fmla="*/ 1403261 w 1830590"/>
                <a:gd name="connsiteY821" fmla="*/ 1294800 h 2366371"/>
                <a:gd name="connsiteX822" fmla="*/ 1501492 w 1830590"/>
                <a:gd name="connsiteY822" fmla="*/ 1294800 h 2366371"/>
                <a:gd name="connsiteX823" fmla="*/ 1501492 w 1830590"/>
                <a:gd name="connsiteY823" fmla="*/ 1393031 h 2366371"/>
                <a:gd name="connsiteX824" fmla="*/ 1403261 w 1830590"/>
                <a:gd name="connsiteY824" fmla="*/ 1393031 h 2366371"/>
                <a:gd name="connsiteX825" fmla="*/ 1403261 w 1830590"/>
                <a:gd name="connsiteY825" fmla="*/ 1285875 h 2366371"/>
                <a:gd name="connsiteX826" fmla="*/ 1403261 w 1830590"/>
                <a:gd name="connsiteY826" fmla="*/ 1187644 h 2366371"/>
                <a:gd name="connsiteX827" fmla="*/ 1501492 w 1830590"/>
                <a:gd name="connsiteY827" fmla="*/ 1187644 h 2366371"/>
                <a:gd name="connsiteX828" fmla="*/ 1501492 w 1830590"/>
                <a:gd name="connsiteY828" fmla="*/ 1285875 h 2366371"/>
                <a:gd name="connsiteX829" fmla="*/ 1403261 w 1830590"/>
                <a:gd name="connsiteY829" fmla="*/ 1285875 h 2366371"/>
                <a:gd name="connsiteX830" fmla="*/ 1403261 w 1830590"/>
                <a:gd name="connsiteY830" fmla="*/ 1178719 h 2366371"/>
                <a:gd name="connsiteX831" fmla="*/ 1403261 w 1830590"/>
                <a:gd name="connsiteY831" fmla="*/ 1080487 h 2366371"/>
                <a:gd name="connsiteX832" fmla="*/ 1501492 w 1830590"/>
                <a:gd name="connsiteY832" fmla="*/ 1080487 h 2366371"/>
                <a:gd name="connsiteX833" fmla="*/ 1501492 w 1830590"/>
                <a:gd name="connsiteY833" fmla="*/ 1178719 h 2366371"/>
                <a:gd name="connsiteX834" fmla="*/ 1403261 w 1830590"/>
                <a:gd name="connsiteY834" fmla="*/ 1178719 h 2366371"/>
                <a:gd name="connsiteX835" fmla="*/ 1403261 w 1830590"/>
                <a:gd name="connsiteY835" fmla="*/ 1071562 h 2366371"/>
                <a:gd name="connsiteX836" fmla="*/ 1403261 w 1830590"/>
                <a:gd name="connsiteY836" fmla="*/ 973331 h 2366371"/>
                <a:gd name="connsiteX837" fmla="*/ 1501492 w 1830590"/>
                <a:gd name="connsiteY837" fmla="*/ 973331 h 2366371"/>
                <a:gd name="connsiteX838" fmla="*/ 1501492 w 1830590"/>
                <a:gd name="connsiteY838" fmla="*/ 1071562 h 2366371"/>
                <a:gd name="connsiteX839" fmla="*/ 1403261 w 1830590"/>
                <a:gd name="connsiteY839" fmla="*/ 1071562 h 2366371"/>
                <a:gd name="connsiteX840" fmla="*/ 1403261 w 1830590"/>
                <a:gd name="connsiteY840" fmla="*/ 964406 h 2366371"/>
                <a:gd name="connsiteX841" fmla="*/ 1403261 w 1830590"/>
                <a:gd name="connsiteY841" fmla="*/ 866175 h 2366371"/>
                <a:gd name="connsiteX842" fmla="*/ 1501492 w 1830590"/>
                <a:gd name="connsiteY842" fmla="*/ 866175 h 2366371"/>
                <a:gd name="connsiteX843" fmla="*/ 1501492 w 1830590"/>
                <a:gd name="connsiteY843" fmla="*/ 964406 h 2366371"/>
                <a:gd name="connsiteX844" fmla="*/ 1403261 w 1830590"/>
                <a:gd name="connsiteY844" fmla="*/ 964406 h 2366371"/>
                <a:gd name="connsiteX845" fmla="*/ 1403261 w 1830590"/>
                <a:gd name="connsiteY845" fmla="*/ 857250 h 2366371"/>
                <a:gd name="connsiteX846" fmla="*/ 1403261 w 1830590"/>
                <a:gd name="connsiteY846" fmla="*/ 759019 h 2366371"/>
                <a:gd name="connsiteX847" fmla="*/ 1501492 w 1830590"/>
                <a:gd name="connsiteY847" fmla="*/ 759019 h 2366371"/>
                <a:gd name="connsiteX848" fmla="*/ 1501492 w 1830590"/>
                <a:gd name="connsiteY848" fmla="*/ 857250 h 2366371"/>
                <a:gd name="connsiteX849" fmla="*/ 1403261 w 1830590"/>
                <a:gd name="connsiteY849" fmla="*/ 857250 h 2366371"/>
                <a:gd name="connsiteX850" fmla="*/ 1403261 w 1830590"/>
                <a:gd name="connsiteY850" fmla="*/ 750094 h 2366371"/>
                <a:gd name="connsiteX851" fmla="*/ 1403261 w 1830590"/>
                <a:gd name="connsiteY851" fmla="*/ 651862 h 2366371"/>
                <a:gd name="connsiteX852" fmla="*/ 1501492 w 1830590"/>
                <a:gd name="connsiteY852" fmla="*/ 651862 h 2366371"/>
                <a:gd name="connsiteX853" fmla="*/ 1501492 w 1830590"/>
                <a:gd name="connsiteY853" fmla="*/ 750094 h 2366371"/>
                <a:gd name="connsiteX854" fmla="*/ 1403261 w 1830590"/>
                <a:gd name="connsiteY854" fmla="*/ 750094 h 2366371"/>
                <a:gd name="connsiteX855" fmla="*/ 1403261 w 1830590"/>
                <a:gd name="connsiteY855" fmla="*/ 642938 h 2366371"/>
                <a:gd name="connsiteX856" fmla="*/ 1403261 w 1830590"/>
                <a:gd name="connsiteY856" fmla="*/ 544706 h 2366371"/>
                <a:gd name="connsiteX857" fmla="*/ 1501492 w 1830590"/>
                <a:gd name="connsiteY857" fmla="*/ 544706 h 2366371"/>
                <a:gd name="connsiteX858" fmla="*/ 1501492 w 1830590"/>
                <a:gd name="connsiteY858" fmla="*/ 642938 h 2366371"/>
                <a:gd name="connsiteX859" fmla="*/ 1403261 w 1830590"/>
                <a:gd name="connsiteY859" fmla="*/ 642938 h 2366371"/>
                <a:gd name="connsiteX860" fmla="*/ 1403261 w 1830590"/>
                <a:gd name="connsiteY860" fmla="*/ 535781 h 2366371"/>
                <a:gd name="connsiteX861" fmla="*/ 1403261 w 1830590"/>
                <a:gd name="connsiteY861" fmla="*/ 437550 h 2366371"/>
                <a:gd name="connsiteX862" fmla="*/ 1501492 w 1830590"/>
                <a:gd name="connsiteY862" fmla="*/ 437550 h 2366371"/>
                <a:gd name="connsiteX863" fmla="*/ 1501492 w 1830590"/>
                <a:gd name="connsiteY863" fmla="*/ 535781 h 2366371"/>
                <a:gd name="connsiteX864" fmla="*/ 1403261 w 1830590"/>
                <a:gd name="connsiteY864" fmla="*/ 535781 h 2366371"/>
                <a:gd name="connsiteX865" fmla="*/ 1403261 w 1830590"/>
                <a:gd name="connsiteY865" fmla="*/ 428625 h 2366371"/>
                <a:gd name="connsiteX866" fmla="*/ 1403261 w 1830590"/>
                <a:gd name="connsiteY866" fmla="*/ 330394 h 2366371"/>
                <a:gd name="connsiteX867" fmla="*/ 1501492 w 1830590"/>
                <a:gd name="connsiteY867" fmla="*/ 330394 h 2366371"/>
                <a:gd name="connsiteX868" fmla="*/ 1501492 w 1830590"/>
                <a:gd name="connsiteY868" fmla="*/ 428625 h 2366371"/>
                <a:gd name="connsiteX869" fmla="*/ 1403261 w 1830590"/>
                <a:gd name="connsiteY869" fmla="*/ 428625 h 2366371"/>
                <a:gd name="connsiteX870" fmla="*/ 1403261 w 1830590"/>
                <a:gd name="connsiteY870" fmla="*/ 321469 h 2366371"/>
                <a:gd name="connsiteX871" fmla="*/ 1403261 w 1830590"/>
                <a:gd name="connsiteY871" fmla="*/ 223237 h 2366371"/>
                <a:gd name="connsiteX872" fmla="*/ 1501492 w 1830590"/>
                <a:gd name="connsiteY872" fmla="*/ 223237 h 2366371"/>
                <a:gd name="connsiteX873" fmla="*/ 1501492 w 1830590"/>
                <a:gd name="connsiteY873" fmla="*/ 321469 h 2366371"/>
                <a:gd name="connsiteX874" fmla="*/ 1403261 w 1830590"/>
                <a:gd name="connsiteY874" fmla="*/ 321469 h 2366371"/>
                <a:gd name="connsiteX875" fmla="*/ 1394327 w 1830590"/>
                <a:gd name="connsiteY875" fmla="*/ 321469 h 2366371"/>
                <a:gd name="connsiteX876" fmla="*/ 1296095 w 1830590"/>
                <a:gd name="connsiteY876" fmla="*/ 321469 h 2366371"/>
                <a:gd name="connsiteX877" fmla="*/ 1296095 w 1830590"/>
                <a:gd name="connsiteY877" fmla="*/ 223237 h 2366371"/>
                <a:gd name="connsiteX878" fmla="*/ 1394327 w 1830590"/>
                <a:gd name="connsiteY878" fmla="*/ 223237 h 2366371"/>
                <a:gd name="connsiteX879" fmla="*/ 1394327 w 1830590"/>
                <a:gd name="connsiteY879" fmla="*/ 321469 h 2366371"/>
                <a:gd name="connsiteX880" fmla="*/ 1287171 w 1830590"/>
                <a:gd name="connsiteY880" fmla="*/ 321469 h 2366371"/>
                <a:gd name="connsiteX881" fmla="*/ 1188939 w 1830590"/>
                <a:gd name="connsiteY881" fmla="*/ 321469 h 2366371"/>
                <a:gd name="connsiteX882" fmla="*/ 1188939 w 1830590"/>
                <a:gd name="connsiteY882" fmla="*/ 223237 h 2366371"/>
                <a:gd name="connsiteX883" fmla="*/ 1287171 w 1830590"/>
                <a:gd name="connsiteY883" fmla="*/ 223237 h 2366371"/>
                <a:gd name="connsiteX884" fmla="*/ 1287171 w 1830590"/>
                <a:gd name="connsiteY884" fmla="*/ 321469 h 2366371"/>
                <a:gd name="connsiteX885" fmla="*/ 1180014 w 1830590"/>
                <a:gd name="connsiteY885" fmla="*/ 321469 h 2366371"/>
                <a:gd name="connsiteX886" fmla="*/ 1081783 w 1830590"/>
                <a:gd name="connsiteY886" fmla="*/ 321469 h 2366371"/>
                <a:gd name="connsiteX887" fmla="*/ 1081783 w 1830590"/>
                <a:gd name="connsiteY887" fmla="*/ 223237 h 2366371"/>
                <a:gd name="connsiteX888" fmla="*/ 1180014 w 1830590"/>
                <a:gd name="connsiteY888" fmla="*/ 223237 h 2366371"/>
                <a:gd name="connsiteX889" fmla="*/ 1180014 w 1830590"/>
                <a:gd name="connsiteY889" fmla="*/ 321469 h 2366371"/>
                <a:gd name="connsiteX890" fmla="*/ 1072858 w 1830590"/>
                <a:gd name="connsiteY890" fmla="*/ 321469 h 2366371"/>
                <a:gd name="connsiteX891" fmla="*/ 974627 w 1830590"/>
                <a:gd name="connsiteY891" fmla="*/ 321469 h 2366371"/>
                <a:gd name="connsiteX892" fmla="*/ 974627 w 1830590"/>
                <a:gd name="connsiteY892" fmla="*/ 223237 h 2366371"/>
                <a:gd name="connsiteX893" fmla="*/ 1072858 w 1830590"/>
                <a:gd name="connsiteY893" fmla="*/ 223237 h 2366371"/>
                <a:gd name="connsiteX894" fmla="*/ 1072858 w 1830590"/>
                <a:gd name="connsiteY894" fmla="*/ 321469 h 2366371"/>
                <a:gd name="connsiteX895" fmla="*/ 965702 w 1830590"/>
                <a:gd name="connsiteY895" fmla="*/ 321469 h 2366371"/>
                <a:gd name="connsiteX896" fmla="*/ 867470 w 1830590"/>
                <a:gd name="connsiteY896" fmla="*/ 321469 h 2366371"/>
                <a:gd name="connsiteX897" fmla="*/ 867470 w 1830590"/>
                <a:gd name="connsiteY897" fmla="*/ 223237 h 2366371"/>
                <a:gd name="connsiteX898" fmla="*/ 965702 w 1830590"/>
                <a:gd name="connsiteY898" fmla="*/ 223237 h 2366371"/>
                <a:gd name="connsiteX899" fmla="*/ 965702 w 1830590"/>
                <a:gd name="connsiteY899" fmla="*/ 321469 h 2366371"/>
                <a:gd name="connsiteX900" fmla="*/ 858546 w 1830590"/>
                <a:gd name="connsiteY900" fmla="*/ 321469 h 2366371"/>
                <a:gd name="connsiteX901" fmla="*/ 760314 w 1830590"/>
                <a:gd name="connsiteY901" fmla="*/ 321469 h 2366371"/>
                <a:gd name="connsiteX902" fmla="*/ 760314 w 1830590"/>
                <a:gd name="connsiteY902" fmla="*/ 223237 h 2366371"/>
                <a:gd name="connsiteX903" fmla="*/ 858546 w 1830590"/>
                <a:gd name="connsiteY903" fmla="*/ 223237 h 2366371"/>
                <a:gd name="connsiteX904" fmla="*/ 858546 w 1830590"/>
                <a:gd name="connsiteY904" fmla="*/ 321469 h 2366371"/>
                <a:gd name="connsiteX905" fmla="*/ 751389 w 1830590"/>
                <a:gd name="connsiteY905" fmla="*/ 321469 h 2366371"/>
                <a:gd name="connsiteX906" fmla="*/ 653158 w 1830590"/>
                <a:gd name="connsiteY906" fmla="*/ 321469 h 2366371"/>
                <a:gd name="connsiteX907" fmla="*/ 653158 w 1830590"/>
                <a:gd name="connsiteY907" fmla="*/ 223237 h 2366371"/>
                <a:gd name="connsiteX908" fmla="*/ 751389 w 1830590"/>
                <a:gd name="connsiteY908" fmla="*/ 223237 h 2366371"/>
                <a:gd name="connsiteX909" fmla="*/ 751389 w 1830590"/>
                <a:gd name="connsiteY909" fmla="*/ 321469 h 2366371"/>
                <a:gd name="connsiteX910" fmla="*/ 644233 w 1830590"/>
                <a:gd name="connsiteY910" fmla="*/ 321469 h 2366371"/>
                <a:gd name="connsiteX911" fmla="*/ 546002 w 1830590"/>
                <a:gd name="connsiteY911" fmla="*/ 321469 h 2366371"/>
                <a:gd name="connsiteX912" fmla="*/ 546002 w 1830590"/>
                <a:gd name="connsiteY912" fmla="*/ 223237 h 2366371"/>
                <a:gd name="connsiteX913" fmla="*/ 644233 w 1830590"/>
                <a:gd name="connsiteY913" fmla="*/ 223237 h 2366371"/>
                <a:gd name="connsiteX914" fmla="*/ 644233 w 1830590"/>
                <a:gd name="connsiteY914" fmla="*/ 321469 h 2366371"/>
                <a:gd name="connsiteX915" fmla="*/ 537077 w 1830590"/>
                <a:gd name="connsiteY915" fmla="*/ 321469 h 2366371"/>
                <a:gd name="connsiteX916" fmla="*/ 438845 w 1830590"/>
                <a:gd name="connsiteY916" fmla="*/ 321469 h 2366371"/>
                <a:gd name="connsiteX917" fmla="*/ 438845 w 1830590"/>
                <a:gd name="connsiteY917" fmla="*/ 223237 h 2366371"/>
                <a:gd name="connsiteX918" fmla="*/ 537077 w 1830590"/>
                <a:gd name="connsiteY918" fmla="*/ 223237 h 2366371"/>
                <a:gd name="connsiteX919" fmla="*/ 537077 w 1830590"/>
                <a:gd name="connsiteY919" fmla="*/ 321469 h 2366371"/>
                <a:gd name="connsiteX920" fmla="*/ 429920 w 1830590"/>
                <a:gd name="connsiteY920" fmla="*/ 321469 h 2366371"/>
                <a:gd name="connsiteX921" fmla="*/ 331689 w 1830590"/>
                <a:gd name="connsiteY921" fmla="*/ 321469 h 2366371"/>
                <a:gd name="connsiteX922" fmla="*/ 331689 w 1830590"/>
                <a:gd name="connsiteY922" fmla="*/ 223237 h 2366371"/>
                <a:gd name="connsiteX923" fmla="*/ 429920 w 1830590"/>
                <a:gd name="connsiteY923" fmla="*/ 223237 h 2366371"/>
                <a:gd name="connsiteX924" fmla="*/ 429920 w 1830590"/>
                <a:gd name="connsiteY924" fmla="*/ 321469 h 2366371"/>
                <a:gd name="connsiteX925" fmla="*/ 429920 w 1830590"/>
                <a:gd name="connsiteY925" fmla="*/ 330394 h 2366371"/>
                <a:gd name="connsiteX926" fmla="*/ 429920 w 1830590"/>
                <a:gd name="connsiteY926" fmla="*/ 428625 h 2366371"/>
                <a:gd name="connsiteX927" fmla="*/ 331689 w 1830590"/>
                <a:gd name="connsiteY927" fmla="*/ 428625 h 2366371"/>
                <a:gd name="connsiteX928" fmla="*/ 331689 w 1830590"/>
                <a:gd name="connsiteY928" fmla="*/ 330394 h 2366371"/>
                <a:gd name="connsiteX929" fmla="*/ 429920 w 1830590"/>
                <a:gd name="connsiteY929" fmla="*/ 330394 h 2366371"/>
                <a:gd name="connsiteX930" fmla="*/ 322764 w 1830590"/>
                <a:gd name="connsiteY930" fmla="*/ 428625 h 2366371"/>
                <a:gd name="connsiteX931" fmla="*/ 224533 w 1830590"/>
                <a:gd name="connsiteY931" fmla="*/ 428625 h 2366371"/>
                <a:gd name="connsiteX932" fmla="*/ 224533 w 1830590"/>
                <a:gd name="connsiteY932" fmla="*/ 330394 h 2366371"/>
                <a:gd name="connsiteX933" fmla="*/ 322764 w 1830590"/>
                <a:gd name="connsiteY933" fmla="*/ 330394 h 2366371"/>
                <a:gd name="connsiteX934" fmla="*/ 322764 w 1830590"/>
                <a:gd name="connsiteY934" fmla="*/ 428625 h 2366371"/>
                <a:gd name="connsiteX935" fmla="*/ 322764 w 1830590"/>
                <a:gd name="connsiteY935" fmla="*/ 437550 h 2366371"/>
                <a:gd name="connsiteX936" fmla="*/ 322764 w 1830590"/>
                <a:gd name="connsiteY936" fmla="*/ 535781 h 2366371"/>
                <a:gd name="connsiteX937" fmla="*/ 224533 w 1830590"/>
                <a:gd name="connsiteY937" fmla="*/ 535781 h 2366371"/>
                <a:gd name="connsiteX938" fmla="*/ 224533 w 1830590"/>
                <a:gd name="connsiteY938" fmla="*/ 437550 h 2366371"/>
                <a:gd name="connsiteX939" fmla="*/ 322764 w 1830590"/>
                <a:gd name="connsiteY939" fmla="*/ 437550 h 2366371"/>
                <a:gd name="connsiteX940" fmla="*/ 322764 w 1830590"/>
                <a:gd name="connsiteY940" fmla="*/ 544706 h 2366371"/>
                <a:gd name="connsiteX941" fmla="*/ 322764 w 1830590"/>
                <a:gd name="connsiteY941" fmla="*/ 642938 h 2366371"/>
                <a:gd name="connsiteX942" fmla="*/ 224533 w 1830590"/>
                <a:gd name="connsiteY942" fmla="*/ 642938 h 2366371"/>
                <a:gd name="connsiteX943" fmla="*/ 224533 w 1830590"/>
                <a:gd name="connsiteY943" fmla="*/ 544706 h 2366371"/>
                <a:gd name="connsiteX944" fmla="*/ 322764 w 1830590"/>
                <a:gd name="connsiteY944" fmla="*/ 544706 h 2366371"/>
                <a:gd name="connsiteX945" fmla="*/ 322764 w 1830590"/>
                <a:gd name="connsiteY945" fmla="*/ 651862 h 2366371"/>
                <a:gd name="connsiteX946" fmla="*/ 322764 w 1830590"/>
                <a:gd name="connsiteY946" fmla="*/ 750094 h 2366371"/>
                <a:gd name="connsiteX947" fmla="*/ 224533 w 1830590"/>
                <a:gd name="connsiteY947" fmla="*/ 750094 h 2366371"/>
                <a:gd name="connsiteX948" fmla="*/ 224533 w 1830590"/>
                <a:gd name="connsiteY948" fmla="*/ 651862 h 2366371"/>
                <a:gd name="connsiteX949" fmla="*/ 322764 w 1830590"/>
                <a:gd name="connsiteY949" fmla="*/ 651862 h 2366371"/>
                <a:gd name="connsiteX950" fmla="*/ 322764 w 1830590"/>
                <a:gd name="connsiteY950" fmla="*/ 759019 h 2366371"/>
                <a:gd name="connsiteX951" fmla="*/ 322764 w 1830590"/>
                <a:gd name="connsiteY951" fmla="*/ 857250 h 2366371"/>
                <a:gd name="connsiteX952" fmla="*/ 224533 w 1830590"/>
                <a:gd name="connsiteY952" fmla="*/ 857250 h 2366371"/>
                <a:gd name="connsiteX953" fmla="*/ 224533 w 1830590"/>
                <a:gd name="connsiteY953" fmla="*/ 759019 h 2366371"/>
                <a:gd name="connsiteX954" fmla="*/ 322764 w 1830590"/>
                <a:gd name="connsiteY954" fmla="*/ 759019 h 2366371"/>
                <a:gd name="connsiteX955" fmla="*/ 322764 w 1830590"/>
                <a:gd name="connsiteY955" fmla="*/ 866175 h 2366371"/>
                <a:gd name="connsiteX956" fmla="*/ 322764 w 1830590"/>
                <a:gd name="connsiteY956" fmla="*/ 964406 h 2366371"/>
                <a:gd name="connsiteX957" fmla="*/ 224533 w 1830590"/>
                <a:gd name="connsiteY957" fmla="*/ 964406 h 2366371"/>
                <a:gd name="connsiteX958" fmla="*/ 224533 w 1830590"/>
                <a:gd name="connsiteY958" fmla="*/ 866175 h 2366371"/>
                <a:gd name="connsiteX959" fmla="*/ 322764 w 1830590"/>
                <a:gd name="connsiteY959" fmla="*/ 866175 h 2366371"/>
                <a:gd name="connsiteX960" fmla="*/ 322764 w 1830590"/>
                <a:gd name="connsiteY960" fmla="*/ 973331 h 2366371"/>
                <a:gd name="connsiteX961" fmla="*/ 322764 w 1830590"/>
                <a:gd name="connsiteY961" fmla="*/ 1071562 h 2366371"/>
                <a:gd name="connsiteX962" fmla="*/ 224533 w 1830590"/>
                <a:gd name="connsiteY962" fmla="*/ 1071562 h 2366371"/>
                <a:gd name="connsiteX963" fmla="*/ 224533 w 1830590"/>
                <a:gd name="connsiteY963" fmla="*/ 973331 h 2366371"/>
                <a:gd name="connsiteX964" fmla="*/ 322764 w 1830590"/>
                <a:gd name="connsiteY964" fmla="*/ 973331 h 2366371"/>
                <a:gd name="connsiteX965" fmla="*/ 322764 w 1830590"/>
                <a:gd name="connsiteY965" fmla="*/ 1080487 h 2366371"/>
                <a:gd name="connsiteX966" fmla="*/ 322764 w 1830590"/>
                <a:gd name="connsiteY966" fmla="*/ 1178719 h 2366371"/>
                <a:gd name="connsiteX967" fmla="*/ 224533 w 1830590"/>
                <a:gd name="connsiteY967" fmla="*/ 1178719 h 2366371"/>
                <a:gd name="connsiteX968" fmla="*/ 224533 w 1830590"/>
                <a:gd name="connsiteY968" fmla="*/ 1080487 h 2366371"/>
                <a:gd name="connsiteX969" fmla="*/ 322764 w 1830590"/>
                <a:gd name="connsiteY969" fmla="*/ 1080487 h 2366371"/>
                <a:gd name="connsiteX970" fmla="*/ 322764 w 1830590"/>
                <a:gd name="connsiteY970" fmla="*/ 1187644 h 2366371"/>
                <a:gd name="connsiteX971" fmla="*/ 322764 w 1830590"/>
                <a:gd name="connsiteY971" fmla="*/ 1285875 h 2366371"/>
                <a:gd name="connsiteX972" fmla="*/ 224533 w 1830590"/>
                <a:gd name="connsiteY972" fmla="*/ 1285875 h 2366371"/>
                <a:gd name="connsiteX973" fmla="*/ 224533 w 1830590"/>
                <a:gd name="connsiteY973" fmla="*/ 1187644 h 2366371"/>
                <a:gd name="connsiteX974" fmla="*/ 322764 w 1830590"/>
                <a:gd name="connsiteY974" fmla="*/ 1187644 h 2366371"/>
                <a:gd name="connsiteX975" fmla="*/ 322764 w 1830590"/>
                <a:gd name="connsiteY975" fmla="*/ 1294800 h 2366371"/>
                <a:gd name="connsiteX976" fmla="*/ 322764 w 1830590"/>
                <a:gd name="connsiteY976" fmla="*/ 1393031 h 2366371"/>
                <a:gd name="connsiteX977" fmla="*/ 224533 w 1830590"/>
                <a:gd name="connsiteY977" fmla="*/ 1393031 h 2366371"/>
                <a:gd name="connsiteX978" fmla="*/ 224533 w 1830590"/>
                <a:gd name="connsiteY978" fmla="*/ 1294800 h 2366371"/>
                <a:gd name="connsiteX979" fmla="*/ 322764 w 1830590"/>
                <a:gd name="connsiteY979" fmla="*/ 1294800 h 2366371"/>
                <a:gd name="connsiteX980" fmla="*/ 322764 w 1830590"/>
                <a:gd name="connsiteY980" fmla="*/ 1401956 h 2366371"/>
                <a:gd name="connsiteX981" fmla="*/ 322764 w 1830590"/>
                <a:gd name="connsiteY981" fmla="*/ 1500187 h 2366371"/>
                <a:gd name="connsiteX982" fmla="*/ 224533 w 1830590"/>
                <a:gd name="connsiteY982" fmla="*/ 1500187 h 2366371"/>
                <a:gd name="connsiteX983" fmla="*/ 224533 w 1830590"/>
                <a:gd name="connsiteY983" fmla="*/ 1401956 h 2366371"/>
                <a:gd name="connsiteX984" fmla="*/ 322764 w 1830590"/>
                <a:gd name="connsiteY984" fmla="*/ 1401956 h 2366371"/>
                <a:gd name="connsiteX985" fmla="*/ 322764 w 1830590"/>
                <a:gd name="connsiteY985" fmla="*/ 1509112 h 2366371"/>
                <a:gd name="connsiteX986" fmla="*/ 322764 w 1830590"/>
                <a:gd name="connsiteY986" fmla="*/ 1607344 h 2366371"/>
                <a:gd name="connsiteX987" fmla="*/ 224533 w 1830590"/>
                <a:gd name="connsiteY987" fmla="*/ 1607344 h 2366371"/>
                <a:gd name="connsiteX988" fmla="*/ 224533 w 1830590"/>
                <a:gd name="connsiteY988" fmla="*/ 1509112 h 2366371"/>
                <a:gd name="connsiteX989" fmla="*/ 322764 w 1830590"/>
                <a:gd name="connsiteY989" fmla="*/ 1509112 h 2366371"/>
                <a:gd name="connsiteX990" fmla="*/ 322764 w 1830590"/>
                <a:gd name="connsiteY990" fmla="*/ 1616269 h 2366371"/>
                <a:gd name="connsiteX991" fmla="*/ 322764 w 1830590"/>
                <a:gd name="connsiteY991" fmla="*/ 1714500 h 2366371"/>
                <a:gd name="connsiteX992" fmla="*/ 224533 w 1830590"/>
                <a:gd name="connsiteY992" fmla="*/ 1714500 h 2366371"/>
                <a:gd name="connsiteX993" fmla="*/ 224533 w 1830590"/>
                <a:gd name="connsiteY993" fmla="*/ 1616269 h 2366371"/>
                <a:gd name="connsiteX994" fmla="*/ 322764 w 1830590"/>
                <a:gd name="connsiteY994" fmla="*/ 1616269 h 2366371"/>
                <a:gd name="connsiteX995" fmla="*/ 322764 w 1830590"/>
                <a:gd name="connsiteY995" fmla="*/ 1723425 h 2366371"/>
                <a:gd name="connsiteX996" fmla="*/ 322764 w 1830590"/>
                <a:gd name="connsiteY996" fmla="*/ 1821656 h 2366371"/>
                <a:gd name="connsiteX997" fmla="*/ 224533 w 1830590"/>
                <a:gd name="connsiteY997" fmla="*/ 1821656 h 2366371"/>
                <a:gd name="connsiteX998" fmla="*/ 224533 w 1830590"/>
                <a:gd name="connsiteY998" fmla="*/ 1723425 h 2366371"/>
                <a:gd name="connsiteX999" fmla="*/ 322764 w 1830590"/>
                <a:gd name="connsiteY999" fmla="*/ 1723425 h 2366371"/>
                <a:gd name="connsiteX1000" fmla="*/ 322764 w 1830590"/>
                <a:gd name="connsiteY1000" fmla="*/ 1830581 h 2366371"/>
                <a:gd name="connsiteX1001" fmla="*/ 322764 w 1830590"/>
                <a:gd name="connsiteY1001" fmla="*/ 1928812 h 2366371"/>
                <a:gd name="connsiteX1002" fmla="*/ 224533 w 1830590"/>
                <a:gd name="connsiteY1002" fmla="*/ 1928812 h 2366371"/>
                <a:gd name="connsiteX1003" fmla="*/ 224533 w 1830590"/>
                <a:gd name="connsiteY1003" fmla="*/ 1830581 h 2366371"/>
                <a:gd name="connsiteX1004" fmla="*/ 322764 w 1830590"/>
                <a:gd name="connsiteY1004" fmla="*/ 1830581 h 2366371"/>
                <a:gd name="connsiteX1005" fmla="*/ 322764 w 1830590"/>
                <a:gd name="connsiteY1005" fmla="*/ 1937737 h 2366371"/>
                <a:gd name="connsiteX1006" fmla="*/ 322764 w 1830590"/>
                <a:gd name="connsiteY1006" fmla="*/ 2035969 h 2366371"/>
                <a:gd name="connsiteX1007" fmla="*/ 224533 w 1830590"/>
                <a:gd name="connsiteY1007" fmla="*/ 2035969 h 2366371"/>
                <a:gd name="connsiteX1008" fmla="*/ 224533 w 1830590"/>
                <a:gd name="connsiteY1008" fmla="*/ 1937737 h 2366371"/>
                <a:gd name="connsiteX1009" fmla="*/ 322764 w 1830590"/>
                <a:gd name="connsiteY1009" fmla="*/ 1937737 h 2366371"/>
                <a:gd name="connsiteX1010" fmla="*/ 331699 w 1830590"/>
                <a:gd name="connsiteY1010" fmla="*/ 1937737 h 2366371"/>
                <a:gd name="connsiteX1011" fmla="*/ 429930 w 1830590"/>
                <a:gd name="connsiteY1011" fmla="*/ 1937737 h 2366371"/>
                <a:gd name="connsiteX1012" fmla="*/ 429930 w 1830590"/>
                <a:gd name="connsiteY1012" fmla="*/ 2035969 h 2366371"/>
                <a:gd name="connsiteX1013" fmla="*/ 331699 w 1830590"/>
                <a:gd name="connsiteY1013" fmla="*/ 2035969 h 2366371"/>
                <a:gd name="connsiteX1014" fmla="*/ 331699 w 1830590"/>
                <a:gd name="connsiteY1014" fmla="*/ 1937737 h 2366371"/>
                <a:gd name="connsiteX1015" fmla="*/ 429920 w 1830590"/>
                <a:gd name="connsiteY1015" fmla="*/ 2044894 h 2366371"/>
                <a:gd name="connsiteX1016" fmla="*/ 429920 w 1830590"/>
                <a:gd name="connsiteY1016" fmla="*/ 2143125 h 2366371"/>
                <a:gd name="connsiteX1017" fmla="*/ 331689 w 1830590"/>
                <a:gd name="connsiteY1017" fmla="*/ 2143125 h 2366371"/>
                <a:gd name="connsiteX1018" fmla="*/ 331689 w 1830590"/>
                <a:gd name="connsiteY1018" fmla="*/ 2044894 h 2366371"/>
                <a:gd name="connsiteX1019" fmla="*/ 429920 w 1830590"/>
                <a:gd name="connsiteY1019" fmla="*/ 2044894 h 2366371"/>
                <a:gd name="connsiteX1020" fmla="*/ 438855 w 1830590"/>
                <a:gd name="connsiteY1020" fmla="*/ 2044894 h 2366371"/>
                <a:gd name="connsiteX1021" fmla="*/ 537086 w 1830590"/>
                <a:gd name="connsiteY1021" fmla="*/ 2044894 h 2366371"/>
                <a:gd name="connsiteX1022" fmla="*/ 537086 w 1830590"/>
                <a:gd name="connsiteY1022" fmla="*/ 2143125 h 2366371"/>
                <a:gd name="connsiteX1023" fmla="*/ 438855 w 1830590"/>
                <a:gd name="connsiteY1023" fmla="*/ 2143125 h 2366371"/>
                <a:gd name="connsiteX1024" fmla="*/ 438855 w 1830590"/>
                <a:gd name="connsiteY1024" fmla="*/ 2044894 h 2366371"/>
                <a:gd name="connsiteX1025" fmla="*/ 546011 w 1830590"/>
                <a:gd name="connsiteY1025" fmla="*/ 2044894 h 2366371"/>
                <a:gd name="connsiteX1026" fmla="*/ 644243 w 1830590"/>
                <a:gd name="connsiteY1026" fmla="*/ 2044894 h 2366371"/>
                <a:gd name="connsiteX1027" fmla="*/ 644243 w 1830590"/>
                <a:gd name="connsiteY1027" fmla="*/ 2143125 h 2366371"/>
                <a:gd name="connsiteX1028" fmla="*/ 546011 w 1830590"/>
                <a:gd name="connsiteY1028" fmla="*/ 2143125 h 2366371"/>
                <a:gd name="connsiteX1029" fmla="*/ 546011 w 1830590"/>
                <a:gd name="connsiteY1029" fmla="*/ 2044894 h 2366371"/>
                <a:gd name="connsiteX1030" fmla="*/ 653167 w 1830590"/>
                <a:gd name="connsiteY1030" fmla="*/ 2044894 h 2366371"/>
                <a:gd name="connsiteX1031" fmla="*/ 751399 w 1830590"/>
                <a:gd name="connsiteY1031" fmla="*/ 2044894 h 2366371"/>
                <a:gd name="connsiteX1032" fmla="*/ 751399 w 1830590"/>
                <a:gd name="connsiteY1032" fmla="*/ 2143125 h 2366371"/>
                <a:gd name="connsiteX1033" fmla="*/ 653167 w 1830590"/>
                <a:gd name="connsiteY1033" fmla="*/ 2143125 h 2366371"/>
                <a:gd name="connsiteX1034" fmla="*/ 653167 w 1830590"/>
                <a:gd name="connsiteY1034" fmla="*/ 2044894 h 2366371"/>
                <a:gd name="connsiteX1035" fmla="*/ 760324 w 1830590"/>
                <a:gd name="connsiteY1035" fmla="*/ 2044894 h 2366371"/>
                <a:gd name="connsiteX1036" fmla="*/ 858555 w 1830590"/>
                <a:gd name="connsiteY1036" fmla="*/ 2044894 h 2366371"/>
                <a:gd name="connsiteX1037" fmla="*/ 858555 w 1830590"/>
                <a:gd name="connsiteY1037" fmla="*/ 2143125 h 2366371"/>
                <a:gd name="connsiteX1038" fmla="*/ 760324 w 1830590"/>
                <a:gd name="connsiteY1038" fmla="*/ 2143125 h 2366371"/>
                <a:gd name="connsiteX1039" fmla="*/ 760324 w 1830590"/>
                <a:gd name="connsiteY1039" fmla="*/ 2044894 h 2366371"/>
                <a:gd name="connsiteX1040" fmla="*/ 867480 w 1830590"/>
                <a:gd name="connsiteY1040" fmla="*/ 2044894 h 2366371"/>
                <a:gd name="connsiteX1041" fmla="*/ 965711 w 1830590"/>
                <a:gd name="connsiteY1041" fmla="*/ 2044894 h 2366371"/>
                <a:gd name="connsiteX1042" fmla="*/ 965711 w 1830590"/>
                <a:gd name="connsiteY1042" fmla="*/ 2143125 h 2366371"/>
                <a:gd name="connsiteX1043" fmla="*/ 867480 w 1830590"/>
                <a:gd name="connsiteY1043" fmla="*/ 2143125 h 2366371"/>
                <a:gd name="connsiteX1044" fmla="*/ 867480 w 1830590"/>
                <a:gd name="connsiteY1044" fmla="*/ 2044894 h 2366371"/>
                <a:gd name="connsiteX1045" fmla="*/ 974636 w 1830590"/>
                <a:gd name="connsiteY1045" fmla="*/ 2044894 h 2366371"/>
                <a:gd name="connsiteX1046" fmla="*/ 1072867 w 1830590"/>
                <a:gd name="connsiteY1046" fmla="*/ 2044894 h 2366371"/>
                <a:gd name="connsiteX1047" fmla="*/ 1072867 w 1830590"/>
                <a:gd name="connsiteY1047" fmla="*/ 2143125 h 2366371"/>
                <a:gd name="connsiteX1048" fmla="*/ 974636 w 1830590"/>
                <a:gd name="connsiteY1048" fmla="*/ 2143125 h 2366371"/>
                <a:gd name="connsiteX1049" fmla="*/ 974636 w 1830590"/>
                <a:gd name="connsiteY1049" fmla="*/ 2044894 h 2366371"/>
                <a:gd name="connsiteX1050" fmla="*/ 1081792 w 1830590"/>
                <a:gd name="connsiteY1050" fmla="*/ 2044894 h 2366371"/>
                <a:gd name="connsiteX1051" fmla="*/ 1180024 w 1830590"/>
                <a:gd name="connsiteY1051" fmla="*/ 2044894 h 2366371"/>
                <a:gd name="connsiteX1052" fmla="*/ 1180024 w 1830590"/>
                <a:gd name="connsiteY1052" fmla="*/ 2143125 h 2366371"/>
                <a:gd name="connsiteX1053" fmla="*/ 1081792 w 1830590"/>
                <a:gd name="connsiteY1053" fmla="*/ 2143125 h 2366371"/>
                <a:gd name="connsiteX1054" fmla="*/ 1081792 w 1830590"/>
                <a:gd name="connsiteY1054" fmla="*/ 2044894 h 2366371"/>
                <a:gd name="connsiteX1055" fmla="*/ 1188949 w 1830590"/>
                <a:gd name="connsiteY1055" fmla="*/ 2044894 h 2366371"/>
                <a:gd name="connsiteX1056" fmla="*/ 1287180 w 1830590"/>
                <a:gd name="connsiteY1056" fmla="*/ 2044894 h 2366371"/>
                <a:gd name="connsiteX1057" fmla="*/ 1287180 w 1830590"/>
                <a:gd name="connsiteY1057" fmla="*/ 2143125 h 2366371"/>
                <a:gd name="connsiteX1058" fmla="*/ 1188949 w 1830590"/>
                <a:gd name="connsiteY1058" fmla="*/ 2143125 h 2366371"/>
                <a:gd name="connsiteX1059" fmla="*/ 1188949 w 1830590"/>
                <a:gd name="connsiteY1059" fmla="*/ 2044894 h 2366371"/>
                <a:gd name="connsiteX1060" fmla="*/ 1296105 w 1830590"/>
                <a:gd name="connsiteY1060" fmla="*/ 2044894 h 2366371"/>
                <a:gd name="connsiteX1061" fmla="*/ 1394336 w 1830590"/>
                <a:gd name="connsiteY1061" fmla="*/ 2044894 h 2366371"/>
                <a:gd name="connsiteX1062" fmla="*/ 1394336 w 1830590"/>
                <a:gd name="connsiteY1062" fmla="*/ 2143125 h 2366371"/>
                <a:gd name="connsiteX1063" fmla="*/ 1296105 w 1830590"/>
                <a:gd name="connsiteY1063" fmla="*/ 2143125 h 2366371"/>
                <a:gd name="connsiteX1064" fmla="*/ 1296105 w 1830590"/>
                <a:gd name="connsiteY1064" fmla="*/ 2044894 h 2366371"/>
                <a:gd name="connsiteX1065" fmla="*/ 1403261 w 1830590"/>
                <a:gd name="connsiteY1065" fmla="*/ 2044894 h 2366371"/>
                <a:gd name="connsiteX1066" fmla="*/ 1501492 w 1830590"/>
                <a:gd name="connsiteY1066" fmla="*/ 2044894 h 2366371"/>
                <a:gd name="connsiteX1067" fmla="*/ 1501492 w 1830590"/>
                <a:gd name="connsiteY1067" fmla="*/ 2143125 h 2366371"/>
                <a:gd name="connsiteX1068" fmla="*/ 1403261 w 1830590"/>
                <a:gd name="connsiteY1068" fmla="*/ 2143125 h 2366371"/>
                <a:gd name="connsiteX1069" fmla="*/ 1403261 w 1830590"/>
                <a:gd name="connsiteY1069" fmla="*/ 2044894 h 2366371"/>
                <a:gd name="connsiteX1070" fmla="*/ 1403261 w 1830590"/>
                <a:gd name="connsiteY1070" fmla="*/ 2035969 h 2366371"/>
                <a:gd name="connsiteX1071" fmla="*/ 1403261 w 1830590"/>
                <a:gd name="connsiteY1071" fmla="*/ 1937737 h 2366371"/>
                <a:gd name="connsiteX1072" fmla="*/ 1501492 w 1830590"/>
                <a:gd name="connsiteY1072" fmla="*/ 1937737 h 2366371"/>
                <a:gd name="connsiteX1073" fmla="*/ 1501492 w 1830590"/>
                <a:gd name="connsiteY1073" fmla="*/ 2035969 h 2366371"/>
                <a:gd name="connsiteX1074" fmla="*/ 1403261 w 1830590"/>
                <a:gd name="connsiteY1074" fmla="*/ 2035969 h 2366371"/>
                <a:gd name="connsiteX1075" fmla="*/ 1510417 w 1830590"/>
                <a:gd name="connsiteY1075" fmla="*/ 1937737 h 2366371"/>
                <a:gd name="connsiteX1076" fmla="*/ 1608649 w 1830590"/>
                <a:gd name="connsiteY1076" fmla="*/ 1937737 h 2366371"/>
                <a:gd name="connsiteX1077" fmla="*/ 1608649 w 1830590"/>
                <a:gd name="connsiteY1077" fmla="*/ 2035969 h 2366371"/>
                <a:gd name="connsiteX1078" fmla="*/ 1510417 w 1830590"/>
                <a:gd name="connsiteY1078" fmla="*/ 2035969 h 2366371"/>
                <a:gd name="connsiteX1079" fmla="*/ 1510417 w 1830590"/>
                <a:gd name="connsiteY1079" fmla="*/ 1937737 h 2366371"/>
                <a:gd name="connsiteX1080" fmla="*/ 1510417 w 1830590"/>
                <a:gd name="connsiteY1080" fmla="*/ 1928812 h 2366371"/>
                <a:gd name="connsiteX1081" fmla="*/ 1510417 w 1830590"/>
                <a:gd name="connsiteY1081" fmla="*/ 1830581 h 2366371"/>
                <a:gd name="connsiteX1082" fmla="*/ 1608649 w 1830590"/>
                <a:gd name="connsiteY1082" fmla="*/ 1830581 h 2366371"/>
                <a:gd name="connsiteX1083" fmla="*/ 1608649 w 1830590"/>
                <a:gd name="connsiteY1083" fmla="*/ 1928812 h 2366371"/>
                <a:gd name="connsiteX1084" fmla="*/ 1510417 w 1830590"/>
                <a:gd name="connsiteY1084" fmla="*/ 1928812 h 2366371"/>
                <a:gd name="connsiteX1085" fmla="*/ 1510417 w 1830590"/>
                <a:gd name="connsiteY1085" fmla="*/ 1821656 h 2366371"/>
                <a:gd name="connsiteX1086" fmla="*/ 1510417 w 1830590"/>
                <a:gd name="connsiteY1086" fmla="*/ 1723425 h 2366371"/>
                <a:gd name="connsiteX1087" fmla="*/ 1608649 w 1830590"/>
                <a:gd name="connsiteY1087" fmla="*/ 1723425 h 2366371"/>
                <a:gd name="connsiteX1088" fmla="*/ 1608649 w 1830590"/>
                <a:gd name="connsiteY1088" fmla="*/ 1821656 h 2366371"/>
                <a:gd name="connsiteX1089" fmla="*/ 1510417 w 1830590"/>
                <a:gd name="connsiteY1089" fmla="*/ 1821656 h 2366371"/>
                <a:gd name="connsiteX1090" fmla="*/ 1510417 w 1830590"/>
                <a:gd name="connsiteY1090" fmla="*/ 1714500 h 2366371"/>
                <a:gd name="connsiteX1091" fmla="*/ 1510417 w 1830590"/>
                <a:gd name="connsiteY1091" fmla="*/ 1616269 h 2366371"/>
                <a:gd name="connsiteX1092" fmla="*/ 1608649 w 1830590"/>
                <a:gd name="connsiteY1092" fmla="*/ 1616269 h 2366371"/>
                <a:gd name="connsiteX1093" fmla="*/ 1608649 w 1830590"/>
                <a:gd name="connsiteY1093" fmla="*/ 1714500 h 2366371"/>
                <a:gd name="connsiteX1094" fmla="*/ 1510417 w 1830590"/>
                <a:gd name="connsiteY1094" fmla="*/ 1714500 h 2366371"/>
                <a:gd name="connsiteX1095" fmla="*/ 1510417 w 1830590"/>
                <a:gd name="connsiteY1095" fmla="*/ 1607344 h 2366371"/>
                <a:gd name="connsiteX1096" fmla="*/ 1510417 w 1830590"/>
                <a:gd name="connsiteY1096" fmla="*/ 1509112 h 2366371"/>
                <a:gd name="connsiteX1097" fmla="*/ 1608649 w 1830590"/>
                <a:gd name="connsiteY1097" fmla="*/ 1509112 h 2366371"/>
                <a:gd name="connsiteX1098" fmla="*/ 1608649 w 1830590"/>
                <a:gd name="connsiteY1098" fmla="*/ 1607344 h 2366371"/>
                <a:gd name="connsiteX1099" fmla="*/ 1510417 w 1830590"/>
                <a:gd name="connsiteY1099" fmla="*/ 1607344 h 2366371"/>
                <a:gd name="connsiteX1100" fmla="*/ 1510417 w 1830590"/>
                <a:gd name="connsiteY1100" fmla="*/ 1500187 h 2366371"/>
                <a:gd name="connsiteX1101" fmla="*/ 1510417 w 1830590"/>
                <a:gd name="connsiteY1101" fmla="*/ 1401956 h 2366371"/>
                <a:gd name="connsiteX1102" fmla="*/ 1608649 w 1830590"/>
                <a:gd name="connsiteY1102" fmla="*/ 1401956 h 2366371"/>
                <a:gd name="connsiteX1103" fmla="*/ 1608649 w 1830590"/>
                <a:gd name="connsiteY1103" fmla="*/ 1500187 h 2366371"/>
                <a:gd name="connsiteX1104" fmla="*/ 1510417 w 1830590"/>
                <a:gd name="connsiteY1104" fmla="*/ 1500187 h 2366371"/>
                <a:gd name="connsiteX1105" fmla="*/ 1510417 w 1830590"/>
                <a:gd name="connsiteY1105" fmla="*/ 1393031 h 2366371"/>
                <a:gd name="connsiteX1106" fmla="*/ 1510417 w 1830590"/>
                <a:gd name="connsiteY1106" fmla="*/ 1294800 h 2366371"/>
                <a:gd name="connsiteX1107" fmla="*/ 1608649 w 1830590"/>
                <a:gd name="connsiteY1107" fmla="*/ 1294800 h 2366371"/>
                <a:gd name="connsiteX1108" fmla="*/ 1608649 w 1830590"/>
                <a:gd name="connsiteY1108" fmla="*/ 1393031 h 2366371"/>
                <a:gd name="connsiteX1109" fmla="*/ 1510417 w 1830590"/>
                <a:gd name="connsiteY1109" fmla="*/ 1393031 h 2366371"/>
                <a:gd name="connsiteX1110" fmla="*/ 1510417 w 1830590"/>
                <a:gd name="connsiteY1110" fmla="*/ 1285875 h 2366371"/>
                <a:gd name="connsiteX1111" fmla="*/ 1510417 w 1830590"/>
                <a:gd name="connsiteY1111" fmla="*/ 1187644 h 2366371"/>
                <a:gd name="connsiteX1112" fmla="*/ 1608649 w 1830590"/>
                <a:gd name="connsiteY1112" fmla="*/ 1187644 h 2366371"/>
                <a:gd name="connsiteX1113" fmla="*/ 1608649 w 1830590"/>
                <a:gd name="connsiteY1113" fmla="*/ 1285875 h 2366371"/>
                <a:gd name="connsiteX1114" fmla="*/ 1510417 w 1830590"/>
                <a:gd name="connsiteY1114" fmla="*/ 1285875 h 2366371"/>
                <a:gd name="connsiteX1115" fmla="*/ 1510417 w 1830590"/>
                <a:gd name="connsiteY1115" fmla="*/ 1178719 h 2366371"/>
                <a:gd name="connsiteX1116" fmla="*/ 1510417 w 1830590"/>
                <a:gd name="connsiteY1116" fmla="*/ 1080487 h 2366371"/>
                <a:gd name="connsiteX1117" fmla="*/ 1608649 w 1830590"/>
                <a:gd name="connsiteY1117" fmla="*/ 1080487 h 2366371"/>
                <a:gd name="connsiteX1118" fmla="*/ 1608649 w 1830590"/>
                <a:gd name="connsiteY1118" fmla="*/ 1178719 h 2366371"/>
                <a:gd name="connsiteX1119" fmla="*/ 1510417 w 1830590"/>
                <a:gd name="connsiteY1119" fmla="*/ 1178719 h 2366371"/>
                <a:gd name="connsiteX1120" fmla="*/ 1510417 w 1830590"/>
                <a:gd name="connsiteY1120" fmla="*/ 1071562 h 2366371"/>
                <a:gd name="connsiteX1121" fmla="*/ 1510417 w 1830590"/>
                <a:gd name="connsiteY1121" fmla="*/ 973331 h 2366371"/>
                <a:gd name="connsiteX1122" fmla="*/ 1608649 w 1830590"/>
                <a:gd name="connsiteY1122" fmla="*/ 973331 h 2366371"/>
                <a:gd name="connsiteX1123" fmla="*/ 1608649 w 1830590"/>
                <a:gd name="connsiteY1123" fmla="*/ 1071562 h 2366371"/>
                <a:gd name="connsiteX1124" fmla="*/ 1510417 w 1830590"/>
                <a:gd name="connsiteY1124" fmla="*/ 1071562 h 2366371"/>
                <a:gd name="connsiteX1125" fmla="*/ 1510417 w 1830590"/>
                <a:gd name="connsiteY1125" fmla="*/ 964406 h 2366371"/>
                <a:gd name="connsiteX1126" fmla="*/ 1510417 w 1830590"/>
                <a:gd name="connsiteY1126" fmla="*/ 866175 h 2366371"/>
                <a:gd name="connsiteX1127" fmla="*/ 1608649 w 1830590"/>
                <a:gd name="connsiteY1127" fmla="*/ 866175 h 2366371"/>
                <a:gd name="connsiteX1128" fmla="*/ 1608649 w 1830590"/>
                <a:gd name="connsiteY1128" fmla="*/ 964406 h 2366371"/>
                <a:gd name="connsiteX1129" fmla="*/ 1510417 w 1830590"/>
                <a:gd name="connsiteY1129" fmla="*/ 964406 h 2366371"/>
                <a:gd name="connsiteX1130" fmla="*/ 1510417 w 1830590"/>
                <a:gd name="connsiteY1130" fmla="*/ 857250 h 2366371"/>
                <a:gd name="connsiteX1131" fmla="*/ 1510417 w 1830590"/>
                <a:gd name="connsiteY1131" fmla="*/ 759019 h 2366371"/>
                <a:gd name="connsiteX1132" fmla="*/ 1608649 w 1830590"/>
                <a:gd name="connsiteY1132" fmla="*/ 759019 h 2366371"/>
                <a:gd name="connsiteX1133" fmla="*/ 1608649 w 1830590"/>
                <a:gd name="connsiteY1133" fmla="*/ 857250 h 2366371"/>
                <a:gd name="connsiteX1134" fmla="*/ 1510417 w 1830590"/>
                <a:gd name="connsiteY1134" fmla="*/ 857250 h 2366371"/>
                <a:gd name="connsiteX1135" fmla="*/ 1510417 w 1830590"/>
                <a:gd name="connsiteY1135" fmla="*/ 750094 h 2366371"/>
                <a:gd name="connsiteX1136" fmla="*/ 1510417 w 1830590"/>
                <a:gd name="connsiteY1136" fmla="*/ 651862 h 2366371"/>
                <a:gd name="connsiteX1137" fmla="*/ 1608649 w 1830590"/>
                <a:gd name="connsiteY1137" fmla="*/ 651862 h 2366371"/>
                <a:gd name="connsiteX1138" fmla="*/ 1608649 w 1830590"/>
                <a:gd name="connsiteY1138" fmla="*/ 750094 h 2366371"/>
                <a:gd name="connsiteX1139" fmla="*/ 1510417 w 1830590"/>
                <a:gd name="connsiteY1139" fmla="*/ 750094 h 2366371"/>
                <a:gd name="connsiteX1140" fmla="*/ 1510417 w 1830590"/>
                <a:gd name="connsiteY1140" fmla="*/ 642938 h 2366371"/>
                <a:gd name="connsiteX1141" fmla="*/ 1510417 w 1830590"/>
                <a:gd name="connsiteY1141" fmla="*/ 544706 h 2366371"/>
                <a:gd name="connsiteX1142" fmla="*/ 1608649 w 1830590"/>
                <a:gd name="connsiteY1142" fmla="*/ 544706 h 2366371"/>
                <a:gd name="connsiteX1143" fmla="*/ 1608649 w 1830590"/>
                <a:gd name="connsiteY1143" fmla="*/ 642938 h 2366371"/>
                <a:gd name="connsiteX1144" fmla="*/ 1510417 w 1830590"/>
                <a:gd name="connsiteY1144" fmla="*/ 642938 h 2366371"/>
                <a:gd name="connsiteX1145" fmla="*/ 1510417 w 1830590"/>
                <a:gd name="connsiteY1145" fmla="*/ 535781 h 2366371"/>
                <a:gd name="connsiteX1146" fmla="*/ 1510417 w 1830590"/>
                <a:gd name="connsiteY1146" fmla="*/ 437550 h 2366371"/>
                <a:gd name="connsiteX1147" fmla="*/ 1608649 w 1830590"/>
                <a:gd name="connsiteY1147" fmla="*/ 437550 h 2366371"/>
                <a:gd name="connsiteX1148" fmla="*/ 1608649 w 1830590"/>
                <a:gd name="connsiteY1148" fmla="*/ 535781 h 2366371"/>
                <a:gd name="connsiteX1149" fmla="*/ 1510417 w 1830590"/>
                <a:gd name="connsiteY1149" fmla="*/ 535781 h 2366371"/>
                <a:gd name="connsiteX1150" fmla="*/ 1510417 w 1830590"/>
                <a:gd name="connsiteY1150" fmla="*/ 428625 h 2366371"/>
                <a:gd name="connsiteX1151" fmla="*/ 1510417 w 1830590"/>
                <a:gd name="connsiteY1151" fmla="*/ 330394 h 2366371"/>
                <a:gd name="connsiteX1152" fmla="*/ 1608649 w 1830590"/>
                <a:gd name="connsiteY1152" fmla="*/ 330394 h 2366371"/>
                <a:gd name="connsiteX1153" fmla="*/ 1608649 w 1830590"/>
                <a:gd name="connsiteY1153" fmla="*/ 428625 h 2366371"/>
                <a:gd name="connsiteX1154" fmla="*/ 1510417 w 1830590"/>
                <a:gd name="connsiteY1154" fmla="*/ 428625 h 2366371"/>
                <a:gd name="connsiteX1155" fmla="*/ 1510417 w 1830590"/>
                <a:gd name="connsiteY1155" fmla="*/ 321469 h 2366371"/>
                <a:gd name="connsiteX1156" fmla="*/ 1510417 w 1830590"/>
                <a:gd name="connsiteY1156" fmla="*/ 223237 h 2366371"/>
                <a:gd name="connsiteX1157" fmla="*/ 1608649 w 1830590"/>
                <a:gd name="connsiteY1157" fmla="*/ 223237 h 2366371"/>
                <a:gd name="connsiteX1158" fmla="*/ 1608649 w 1830590"/>
                <a:gd name="connsiteY1158" fmla="*/ 321469 h 2366371"/>
                <a:gd name="connsiteX1159" fmla="*/ 1510417 w 1830590"/>
                <a:gd name="connsiteY1159" fmla="*/ 321469 h 2366371"/>
                <a:gd name="connsiteX1160" fmla="*/ 1510417 w 1830590"/>
                <a:gd name="connsiteY1160" fmla="*/ 214313 h 2366371"/>
                <a:gd name="connsiteX1161" fmla="*/ 1510417 w 1830590"/>
                <a:gd name="connsiteY1161" fmla="*/ 116081 h 2366371"/>
                <a:gd name="connsiteX1162" fmla="*/ 1608649 w 1830590"/>
                <a:gd name="connsiteY1162" fmla="*/ 116081 h 2366371"/>
                <a:gd name="connsiteX1163" fmla="*/ 1608649 w 1830590"/>
                <a:gd name="connsiteY1163" fmla="*/ 214313 h 2366371"/>
                <a:gd name="connsiteX1164" fmla="*/ 1510417 w 1830590"/>
                <a:gd name="connsiteY1164" fmla="*/ 214313 h 2366371"/>
                <a:gd name="connsiteX1165" fmla="*/ 1501483 w 1830590"/>
                <a:gd name="connsiteY1165" fmla="*/ 214313 h 2366371"/>
                <a:gd name="connsiteX1166" fmla="*/ 1403252 w 1830590"/>
                <a:gd name="connsiteY1166" fmla="*/ 214313 h 2366371"/>
                <a:gd name="connsiteX1167" fmla="*/ 1403252 w 1830590"/>
                <a:gd name="connsiteY1167" fmla="*/ 116081 h 2366371"/>
                <a:gd name="connsiteX1168" fmla="*/ 1501483 w 1830590"/>
                <a:gd name="connsiteY1168" fmla="*/ 116081 h 2366371"/>
                <a:gd name="connsiteX1169" fmla="*/ 1501483 w 1830590"/>
                <a:gd name="connsiteY1169" fmla="*/ 214313 h 2366371"/>
                <a:gd name="connsiteX1170" fmla="*/ 1394327 w 1830590"/>
                <a:gd name="connsiteY1170" fmla="*/ 214313 h 2366371"/>
                <a:gd name="connsiteX1171" fmla="*/ 1296095 w 1830590"/>
                <a:gd name="connsiteY1171" fmla="*/ 214313 h 2366371"/>
                <a:gd name="connsiteX1172" fmla="*/ 1296095 w 1830590"/>
                <a:gd name="connsiteY1172" fmla="*/ 116081 h 2366371"/>
                <a:gd name="connsiteX1173" fmla="*/ 1394327 w 1830590"/>
                <a:gd name="connsiteY1173" fmla="*/ 116081 h 2366371"/>
                <a:gd name="connsiteX1174" fmla="*/ 1394327 w 1830590"/>
                <a:gd name="connsiteY1174" fmla="*/ 214313 h 2366371"/>
                <a:gd name="connsiteX1175" fmla="*/ 1287171 w 1830590"/>
                <a:gd name="connsiteY1175" fmla="*/ 214313 h 2366371"/>
                <a:gd name="connsiteX1176" fmla="*/ 1188939 w 1830590"/>
                <a:gd name="connsiteY1176" fmla="*/ 214313 h 2366371"/>
                <a:gd name="connsiteX1177" fmla="*/ 1188939 w 1830590"/>
                <a:gd name="connsiteY1177" fmla="*/ 116081 h 2366371"/>
                <a:gd name="connsiteX1178" fmla="*/ 1287171 w 1830590"/>
                <a:gd name="connsiteY1178" fmla="*/ 116081 h 2366371"/>
                <a:gd name="connsiteX1179" fmla="*/ 1287171 w 1830590"/>
                <a:gd name="connsiteY1179" fmla="*/ 214313 h 2366371"/>
                <a:gd name="connsiteX1180" fmla="*/ 1180014 w 1830590"/>
                <a:gd name="connsiteY1180" fmla="*/ 214313 h 2366371"/>
                <a:gd name="connsiteX1181" fmla="*/ 1081783 w 1830590"/>
                <a:gd name="connsiteY1181" fmla="*/ 214313 h 2366371"/>
                <a:gd name="connsiteX1182" fmla="*/ 1081783 w 1830590"/>
                <a:gd name="connsiteY1182" fmla="*/ 116081 h 2366371"/>
                <a:gd name="connsiteX1183" fmla="*/ 1180014 w 1830590"/>
                <a:gd name="connsiteY1183" fmla="*/ 116081 h 2366371"/>
                <a:gd name="connsiteX1184" fmla="*/ 1180014 w 1830590"/>
                <a:gd name="connsiteY1184" fmla="*/ 214313 h 2366371"/>
                <a:gd name="connsiteX1185" fmla="*/ 1072858 w 1830590"/>
                <a:gd name="connsiteY1185" fmla="*/ 214313 h 2366371"/>
                <a:gd name="connsiteX1186" fmla="*/ 974627 w 1830590"/>
                <a:gd name="connsiteY1186" fmla="*/ 214313 h 2366371"/>
                <a:gd name="connsiteX1187" fmla="*/ 974627 w 1830590"/>
                <a:gd name="connsiteY1187" fmla="*/ 116081 h 2366371"/>
                <a:gd name="connsiteX1188" fmla="*/ 1072858 w 1830590"/>
                <a:gd name="connsiteY1188" fmla="*/ 116081 h 2366371"/>
                <a:gd name="connsiteX1189" fmla="*/ 1072858 w 1830590"/>
                <a:gd name="connsiteY1189" fmla="*/ 214313 h 2366371"/>
                <a:gd name="connsiteX1190" fmla="*/ 965702 w 1830590"/>
                <a:gd name="connsiteY1190" fmla="*/ 214313 h 2366371"/>
                <a:gd name="connsiteX1191" fmla="*/ 867470 w 1830590"/>
                <a:gd name="connsiteY1191" fmla="*/ 214313 h 2366371"/>
                <a:gd name="connsiteX1192" fmla="*/ 867470 w 1830590"/>
                <a:gd name="connsiteY1192" fmla="*/ 116081 h 2366371"/>
                <a:gd name="connsiteX1193" fmla="*/ 965702 w 1830590"/>
                <a:gd name="connsiteY1193" fmla="*/ 116081 h 2366371"/>
                <a:gd name="connsiteX1194" fmla="*/ 965702 w 1830590"/>
                <a:gd name="connsiteY1194" fmla="*/ 214313 h 2366371"/>
                <a:gd name="connsiteX1195" fmla="*/ 858546 w 1830590"/>
                <a:gd name="connsiteY1195" fmla="*/ 214313 h 2366371"/>
                <a:gd name="connsiteX1196" fmla="*/ 760314 w 1830590"/>
                <a:gd name="connsiteY1196" fmla="*/ 214313 h 2366371"/>
                <a:gd name="connsiteX1197" fmla="*/ 760314 w 1830590"/>
                <a:gd name="connsiteY1197" fmla="*/ 116081 h 2366371"/>
                <a:gd name="connsiteX1198" fmla="*/ 858546 w 1830590"/>
                <a:gd name="connsiteY1198" fmla="*/ 116081 h 2366371"/>
                <a:gd name="connsiteX1199" fmla="*/ 858546 w 1830590"/>
                <a:gd name="connsiteY1199" fmla="*/ 214313 h 2366371"/>
                <a:gd name="connsiteX1200" fmla="*/ 751389 w 1830590"/>
                <a:gd name="connsiteY1200" fmla="*/ 214313 h 2366371"/>
                <a:gd name="connsiteX1201" fmla="*/ 653158 w 1830590"/>
                <a:gd name="connsiteY1201" fmla="*/ 214313 h 2366371"/>
                <a:gd name="connsiteX1202" fmla="*/ 653158 w 1830590"/>
                <a:gd name="connsiteY1202" fmla="*/ 116081 h 2366371"/>
                <a:gd name="connsiteX1203" fmla="*/ 751389 w 1830590"/>
                <a:gd name="connsiteY1203" fmla="*/ 116081 h 2366371"/>
                <a:gd name="connsiteX1204" fmla="*/ 751389 w 1830590"/>
                <a:gd name="connsiteY1204" fmla="*/ 214313 h 2366371"/>
                <a:gd name="connsiteX1205" fmla="*/ 644233 w 1830590"/>
                <a:gd name="connsiteY1205" fmla="*/ 214313 h 2366371"/>
                <a:gd name="connsiteX1206" fmla="*/ 546002 w 1830590"/>
                <a:gd name="connsiteY1206" fmla="*/ 214313 h 2366371"/>
                <a:gd name="connsiteX1207" fmla="*/ 546002 w 1830590"/>
                <a:gd name="connsiteY1207" fmla="*/ 116081 h 2366371"/>
                <a:gd name="connsiteX1208" fmla="*/ 644233 w 1830590"/>
                <a:gd name="connsiteY1208" fmla="*/ 116081 h 2366371"/>
                <a:gd name="connsiteX1209" fmla="*/ 644233 w 1830590"/>
                <a:gd name="connsiteY1209" fmla="*/ 214313 h 2366371"/>
                <a:gd name="connsiteX1210" fmla="*/ 537077 w 1830590"/>
                <a:gd name="connsiteY1210" fmla="*/ 214313 h 2366371"/>
                <a:gd name="connsiteX1211" fmla="*/ 438845 w 1830590"/>
                <a:gd name="connsiteY1211" fmla="*/ 214313 h 2366371"/>
                <a:gd name="connsiteX1212" fmla="*/ 438845 w 1830590"/>
                <a:gd name="connsiteY1212" fmla="*/ 116081 h 2366371"/>
                <a:gd name="connsiteX1213" fmla="*/ 537077 w 1830590"/>
                <a:gd name="connsiteY1213" fmla="*/ 116081 h 2366371"/>
                <a:gd name="connsiteX1214" fmla="*/ 537077 w 1830590"/>
                <a:gd name="connsiteY1214" fmla="*/ 214313 h 2366371"/>
                <a:gd name="connsiteX1215" fmla="*/ 429920 w 1830590"/>
                <a:gd name="connsiteY1215" fmla="*/ 214313 h 2366371"/>
                <a:gd name="connsiteX1216" fmla="*/ 331689 w 1830590"/>
                <a:gd name="connsiteY1216" fmla="*/ 214313 h 2366371"/>
                <a:gd name="connsiteX1217" fmla="*/ 331689 w 1830590"/>
                <a:gd name="connsiteY1217" fmla="*/ 116081 h 2366371"/>
                <a:gd name="connsiteX1218" fmla="*/ 429920 w 1830590"/>
                <a:gd name="connsiteY1218" fmla="*/ 116081 h 2366371"/>
                <a:gd name="connsiteX1219" fmla="*/ 429920 w 1830590"/>
                <a:gd name="connsiteY1219" fmla="*/ 214313 h 2366371"/>
                <a:gd name="connsiteX1220" fmla="*/ 322764 w 1830590"/>
                <a:gd name="connsiteY1220" fmla="*/ 214313 h 2366371"/>
                <a:gd name="connsiteX1221" fmla="*/ 224533 w 1830590"/>
                <a:gd name="connsiteY1221" fmla="*/ 214313 h 2366371"/>
                <a:gd name="connsiteX1222" fmla="*/ 224533 w 1830590"/>
                <a:gd name="connsiteY1222" fmla="*/ 116081 h 2366371"/>
                <a:gd name="connsiteX1223" fmla="*/ 322764 w 1830590"/>
                <a:gd name="connsiteY1223" fmla="*/ 116081 h 2366371"/>
                <a:gd name="connsiteX1224" fmla="*/ 322764 w 1830590"/>
                <a:gd name="connsiteY1224" fmla="*/ 214313 h 2366371"/>
                <a:gd name="connsiteX1225" fmla="*/ 322764 w 1830590"/>
                <a:gd name="connsiteY1225" fmla="*/ 223237 h 2366371"/>
                <a:gd name="connsiteX1226" fmla="*/ 322764 w 1830590"/>
                <a:gd name="connsiteY1226" fmla="*/ 321469 h 2366371"/>
                <a:gd name="connsiteX1227" fmla="*/ 224533 w 1830590"/>
                <a:gd name="connsiteY1227" fmla="*/ 321469 h 2366371"/>
                <a:gd name="connsiteX1228" fmla="*/ 224533 w 1830590"/>
                <a:gd name="connsiteY1228" fmla="*/ 223237 h 2366371"/>
                <a:gd name="connsiteX1229" fmla="*/ 322764 w 1830590"/>
                <a:gd name="connsiteY1229" fmla="*/ 223237 h 2366371"/>
                <a:gd name="connsiteX1230" fmla="*/ 215608 w 1830590"/>
                <a:gd name="connsiteY1230" fmla="*/ 321469 h 2366371"/>
                <a:gd name="connsiteX1231" fmla="*/ 117377 w 1830590"/>
                <a:gd name="connsiteY1231" fmla="*/ 321469 h 2366371"/>
                <a:gd name="connsiteX1232" fmla="*/ 117377 w 1830590"/>
                <a:gd name="connsiteY1232" fmla="*/ 223237 h 2366371"/>
                <a:gd name="connsiteX1233" fmla="*/ 215608 w 1830590"/>
                <a:gd name="connsiteY1233" fmla="*/ 223237 h 2366371"/>
                <a:gd name="connsiteX1234" fmla="*/ 215608 w 1830590"/>
                <a:gd name="connsiteY1234" fmla="*/ 321469 h 2366371"/>
                <a:gd name="connsiteX1235" fmla="*/ 215608 w 1830590"/>
                <a:gd name="connsiteY1235" fmla="*/ 330394 h 2366371"/>
                <a:gd name="connsiteX1236" fmla="*/ 215608 w 1830590"/>
                <a:gd name="connsiteY1236" fmla="*/ 428625 h 2366371"/>
                <a:gd name="connsiteX1237" fmla="*/ 117377 w 1830590"/>
                <a:gd name="connsiteY1237" fmla="*/ 428625 h 2366371"/>
                <a:gd name="connsiteX1238" fmla="*/ 117377 w 1830590"/>
                <a:gd name="connsiteY1238" fmla="*/ 330394 h 2366371"/>
                <a:gd name="connsiteX1239" fmla="*/ 215608 w 1830590"/>
                <a:gd name="connsiteY1239" fmla="*/ 330394 h 2366371"/>
                <a:gd name="connsiteX1240" fmla="*/ 215608 w 1830590"/>
                <a:gd name="connsiteY1240" fmla="*/ 437550 h 2366371"/>
                <a:gd name="connsiteX1241" fmla="*/ 215608 w 1830590"/>
                <a:gd name="connsiteY1241" fmla="*/ 535781 h 2366371"/>
                <a:gd name="connsiteX1242" fmla="*/ 117377 w 1830590"/>
                <a:gd name="connsiteY1242" fmla="*/ 535781 h 2366371"/>
                <a:gd name="connsiteX1243" fmla="*/ 117377 w 1830590"/>
                <a:gd name="connsiteY1243" fmla="*/ 437550 h 2366371"/>
                <a:gd name="connsiteX1244" fmla="*/ 215608 w 1830590"/>
                <a:gd name="connsiteY1244" fmla="*/ 437550 h 2366371"/>
                <a:gd name="connsiteX1245" fmla="*/ 215608 w 1830590"/>
                <a:gd name="connsiteY1245" fmla="*/ 544706 h 2366371"/>
                <a:gd name="connsiteX1246" fmla="*/ 215608 w 1830590"/>
                <a:gd name="connsiteY1246" fmla="*/ 642938 h 2366371"/>
                <a:gd name="connsiteX1247" fmla="*/ 117377 w 1830590"/>
                <a:gd name="connsiteY1247" fmla="*/ 642938 h 2366371"/>
                <a:gd name="connsiteX1248" fmla="*/ 117377 w 1830590"/>
                <a:gd name="connsiteY1248" fmla="*/ 544706 h 2366371"/>
                <a:gd name="connsiteX1249" fmla="*/ 215608 w 1830590"/>
                <a:gd name="connsiteY1249" fmla="*/ 544706 h 2366371"/>
                <a:gd name="connsiteX1250" fmla="*/ 215608 w 1830590"/>
                <a:gd name="connsiteY1250" fmla="*/ 651862 h 2366371"/>
                <a:gd name="connsiteX1251" fmla="*/ 215608 w 1830590"/>
                <a:gd name="connsiteY1251" fmla="*/ 750094 h 2366371"/>
                <a:gd name="connsiteX1252" fmla="*/ 117377 w 1830590"/>
                <a:gd name="connsiteY1252" fmla="*/ 750094 h 2366371"/>
                <a:gd name="connsiteX1253" fmla="*/ 117377 w 1830590"/>
                <a:gd name="connsiteY1253" fmla="*/ 651862 h 2366371"/>
                <a:gd name="connsiteX1254" fmla="*/ 215608 w 1830590"/>
                <a:gd name="connsiteY1254" fmla="*/ 651862 h 2366371"/>
                <a:gd name="connsiteX1255" fmla="*/ 215608 w 1830590"/>
                <a:gd name="connsiteY1255" fmla="*/ 759019 h 2366371"/>
                <a:gd name="connsiteX1256" fmla="*/ 215608 w 1830590"/>
                <a:gd name="connsiteY1256" fmla="*/ 857250 h 2366371"/>
                <a:gd name="connsiteX1257" fmla="*/ 117377 w 1830590"/>
                <a:gd name="connsiteY1257" fmla="*/ 857250 h 2366371"/>
                <a:gd name="connsiteX1258" fmla="*/ 117377 w 1830590"/>
                <a:gd name="connsiteY1258" fmla="*/ 759019 h 2366371"/>
                <a:gd name="connsiteX1259" fmla="*/ 215608 w 1830590"/>
                <a:gd name="connsiteY1259" fmla="*/ 759019 h 2366371"/>
                <a:gd name="connsiteX1260" fmla="*/ 215608 w 1830590"/>
                <a:gd name="connsiteY1260" fmla="*/ 866175 h 2366371"/>
                <a:gd name="connsiteX1261" fmla="*/ 215608 w 1830590"/>
                <a:gd name="connsiteY1261" fmla="*/ 964406 h 2366371"/>
                <a:gd name="connsiteX1262" fmla="*/ 117377 w 1830590"/>
                <a:gd name="connsiteY1262" fmla="*/ 964406 h 2366371"/>
                <a:gd name="connsiteX1263" fmla="*/ 117377 w 1830590"/>
                <a:gd name="connsiteY1263" fmla="*/ 866175 h 2366371"/>
                <a:gd name="connsiteX1264" fmla="*/ 215608 w 1830590"/>
                <a:gd name="connsiteY1264" fmla="*/ 866175 h 2366371"/>
                <a:gd name="connsiteX1265" fmla="*/ 215608 w 1830590"/>
                <a:gd name="connsiteY1265" fmla="*/ 973331 h 2366371"/>
                <a:gd name="connsiteX1266" fmla="*/ 215608 w 1830590"/>
                <a:gd name="connsiteY1266" fmla="*/ 1071562 h 2366371"/>
                <a:gd name="connsiteX1267" fmla="*/ 117377 w 1830590"/>
                <a:gd name="connsiteY1267" fmla="*/ 1071562 h 2366371"/>
                <a:gd name="connsiteX1268" fmla="*/ 117377 w 1830590"/>
                <a:gd name="connsiteY1268" fmla="*/ 973331 h 2366371"/>
                <a:gd name="connsiteX1269" fmla="*/ 215608 w 1830590"/>
                <a:gd name="connsiteY1269" fmla="*/ 973331 h 2366371"/>
                <a:gd name="connsiteX1270" fmla="*/ 215608 w 1830590"/>
                <a:gd name="connsiteY1270" fmla="*/ 1080487 h 2366371"/>
                <a:gd name="connsiteX1271" fmla="*/ 215608 w 1830590"/>
                <a:gd name="connsiteY1271" fmla="*/ 1178719 h 2366371"/>
                <a:gd name="connsiteX1272" fmla="*/ 117377 w 1830590"/>
                <a:gd name="connsiteY1272" fmla="*/ 1178719 h 2366371"/>
                <a:gd name="connsiteX1273" fmla="*/ 117377 w 1830590"/>
                <a:gd name="connsiteY1273" fmla="*/ 1080487 h 2366371"/>
                <a:gd name="connsiteX1274" fmla="*/ 215608 w 1830590"/>
                <a:gd name="connsiteY1274" fmla="*/ 1080487 h 2366371"/>
                <a:gd name="connsiteX1275" fmla="*/ 215608 w 1830590"/>
                <a:gd name="connsiteY1275" fmla="*/ 1187644 h 2366371"/>
                <a:gd name="connsiteX1276" fmla="*/ 215608 w 1830590"/>
                <a:gd name="connsiteY1276" fmla="*/ 1285875 h 2366371"/>
                <a:gd name="connsiteX1277" fmla="*/ 117377 w 1830590"/>
                <a:gd name="connsiteY1277" fmla="*/ 1285875 h 2366371"/>
                <a:gd name="connsiteX1278" fmla="*/ 117377 w 1830590"/>
                <a:gd name="connsiteY1278" fmla="*/ 1187644 h 2366371"/>
                <a:gd name="connsiteX1279" fmla="*/ 215608 w 1830590"/>
                <a:gd name="connsiteY1279" fmla="*/ 1187644 h 2366371"/>
                <a:gd name="connsiteX1280" fmla="*/ 215608 w 1830590"/>
                <a:gd name="connsiteY1280" fmla="*/ 1294800 h 2366371"/>
                <a:gd name="connsiteX1281" fmla="*/ 215608 w 1830590"/>
                <a:gd name="connsiteY1281" fmla="*/ 1393031 h 2366371"/>
                <a:gd name="connsiteX1282" fmla="*/ 117377 w 1830590"/>
                <a:gd name="connsiteY1282" fmla="*/ 1393031 h 2366371"/>
                <a:gd name="connsiteX1283" fmla="*/ 117377 w 1830590"/>
                <a:gd name="connsiteY1283" fmla="*/ 1294800 h 2366371"/>
                <a:gd name="connsiteX1284" fmla="*/ 215608 w 1830590"/>
                <a:gd name="connsiteY1284" fmla="*/ 1294800 h 2366371"/>
                <a:gd name="connsiteX1285" fmla="*/ 215608 w 1830590"/>
                <a:gd name="connsiteY1285" fmla="*/ 1401956 h 2366371"/>
                <a:gd name="connsiteX1286" fmla="*/ 215608 w 1830590"/>
                <a:gd name="connsiteY1286" fmla="*/ 1500187 h 2366371"/>
                <a:gd name="connsiteX1287" fmla="*/ 117377 w 1830590"/>
                <a:gd name="connsiteY1287" fmla="*/ 1500187 h 2366371"/>
                <a:gd name="connsiteX1288" fmla="*/ 117377 w 1830590"/>
                <a:gd name="connsiteY1288" fmla="*/ 1401956 h 2366371"/>
                <a:gd name="connsiteX1289" fmla="*/ 215608 w 1830590"/>
                <a:gd name="connsiteY1289" fmla="*/ 1401956 h 2366371"/>
                <a:gd name="connsiteX1290" fmla="*/ 215608 w 1830590"/>
                <a:gd name="connsiteY1290" fmla="*/ 1509112 h 2366371"/>
                <a:gd name="connsiteX1291" fmla="*/ 215608 w 1830590"/>
                <a:gd name="connsiteY1291" fmla="*/ 1607344 h 2366371"/>
                <a:gd name="connsiteX1292" fmla="*/ 117377 w 1830590"/>
                <a:gd name="connsiteY1292" fmla="*/ 1607344 h 2366371"/>
                <a:gd name="connsiteX1293" fmla="*/ 117377 w 1830590"/>
                <a:gd name="connsiteY1293" fmla="*/ 1509112 h 2366371"/>
                <a:gd name="connsiteX1294" fmla="*/ 215608 w 1830590"/>
                <a:gd name="connsiteY1294" fmla="*/ 1509112 h 2366371"/>
                <a:gd name="connsiteX1295" fmla="*/ 215608 w 1830590"/>
                <a:gd name="connsiteY1295" fmla="*/ 1616269 h 2366371"/>
                <a:gd name="connsiteX1296" fmla="*/ 215608 w 1830590"/>
                <a:gd name="connsiteY1296" fmla="*/ 1714500 h 2366371"/>
                <a:gd name="connsiteX1297" fmla="*/ 117377 w 1830590"/>
                <a:gd name="connsiteY1297" fmla="*/ 1714500 h 2366371"/>
                <a:gd name="connsiteX1298" fmla="*/ 117377 w 1830590"/>
                <a:gd name="connsiteY1298" fmla="*/ 1616269 h 2366371"/>
                <a:gd name="connsiteX1299" fmla="*/ 215608 w 1830590"/>
                <a:gd name="connsiteY1299" fmla="*/ 1616269 h 2366371"/>
                <a:gd name="connsiteX1300" fmla="*/ 215608 w 1830590"/>
                <a:gd name="connsiteY1300" fmla="*/ 1723425 h 2366371"/>
                <a:gd name="connsiteX1301" fmla="*/ 215608 w 1830590"/>
                <a:gd name="connsiteY1301" fmla="*/ 1821656 h 2366371"/>
                <a:gd name="connsiteX1302" fmla="*/ 117377 w 1830590"/>
                <a:gd name="connsiteY1302" fmla="*/ 1821656 h 2366371"/>
                <a:gd name="connsiteX1303" fmla="*/ 117377 w 1830590"/>
                <a:gd name="connsiteY1303" fmla="*/ 1723425 h 2366371"/>
                <a:gd name="connsiteX1304" fmla="*/ 215608 w 1830590"/>
                <a:gd name="connsiteY1304" fmla="*/ 1723425 h 2366371"/>
                <a:gd name="connsiteX1305" fmla="*/ 215608 w 1830590"/>
                <a:gd name="connsiteY1305" fmla="*/ 1830581 h 2366371"/>
                <a:gd name="connsiteX1306" fmla="*/ 215608 w 1830590"/>
                <a:gd name="connsiteY1306" fmla="*/ 1928812 h 2366371"/>
                <a:gd name="connsiteX1307" fmla="*/ 117377 w 1830590"/>
                <a:gd name="connsiteY1307" fmla="*/ 1928812 h 2366371"/>
                <a:gd name="connsiteX1308" fmla="*/ 117377 w 1830590"/>
                <a:gd name="connsiteY1308" fmla="*/ 1830581 h 2366371"/>
                <a:gd name="connsiteX1309" fmla="*/ 215608 w 1830590"/>
                <a:gd name="connsiteY1309" fmla="*/ 1830581 h 2366371"/>
                <a:gd name="connsiteX1310" fmla="*/ 215608 w 1830590"/>
                <a:gd name="connsiteY1310" fmla="*/ 1937737 h 2366371"/>
                <a:gd name="connsiteX1311" fmla="*/ 215608 w 1830590"/>
                <a:gd name="connsiteY1311" fmla="*/ 2035969 h 2366371"/>
                <a:gd name="connsiteX1312" fmla="*/ 117377 w 1830590"/>
                <a:gd name="connsiteY1312" fmla="*/ 2035969 h 2366371"/>
                <a:gd name="connsiteX1313" fmla="*/ 117377 w 1830590"/>
                <a:gd name="connsiteY1313" fmla="*/ 1937737 h 2366371"/>
                <a:gd name="connsiteX1314" fmla="*/ 215608 w 1830590"/>
                <a:gd name="connsiteY1314" fmla="*/ 1937737 h 2366371"/>
                <a:gd name="connsiteX1315" fmla="*/ 215608 w 1830590"/>
                <a:gd name="connsiteY1315" fmla="*/ 2044894 h 2366371"/>
                <a:gd name="connsiteX1316" fmla="*/ 215608 w 1830590"/>
                <a:gd name="connsiteY1316" fmla="*/ 2143125 h 2366371"/>
                <a:gd name="connsiteX1317" fmla="*/ 117377 w 1830590"/>
                <a:gd name="connsiteY1317" fmla="*/ 2143125 h 2366371"/>
                <a:gd name="connsiteX1318" fmla="*/ 117377 w 1830590"/>
                <a:gd name="connsiteY1318" fmla="*/ 2044894 h 2366371"/>
                <a:gd name="connsiteX1319" fmla="*/ 215608 w 1830590"/>
                <a:gd name="connsiteY1319" fmla="*/ 2044894 h 2366371"/>
                <a:gd name="connsiteX1320" fmla="*/ 224542 w 1830590"/>
                <a:gd name="connsiteY1320" fmla="*/ 2044894 h 2366371"/>
                <a:gd name="connsiteX1321" fmla="*/ 322774 w 1830590"/>
                <a:gd name="connsiteY1321" fmla="*/ 2044894 h 2366371"/>
                <a:gd name="connsiteX1322" fmla="*/ 322774 w 1830590"/>
                <a:gd name="connsiteY1322" fmla="*/ 2143125 h 2366371"/>
                <a:gd name="connsiteX1323" fmla="*/ 224542 w 1830590"/>
                <a:gd name="connsiteY1323" fmla="*/ 2143125 h 2366371"/>
                <a:gd name="connsiteX1324" fmla="*/ 224542 w 1830590"/>
                <a:gd name="connsiteY1324" fmla="*/ 2044894 h 2366371"/>
                <a:gd name="connsiteX1325" fmla="*/ 322764 w 1830590"/>
                <a:gd name="connsiteY1325" fmla="*/ 2152050 h 2366371"/>
                <a:gd name="connsiteX1326" fmla="*/ 322764 w 1830590"/>
                <a:gd name="connsiteY1326" fmla="*/ 2250281 h 2366371"/>
                <a:gd name="connsiteX1327" fmla="*/ 224533 w 1830590"/>
                <a:gd name="connsiteY1327" fmla="*/ 2250281 h 2366371"/>
                <a:gd name="connsiteX1328" fmla="*/ 224533 w 1830590"/>
                <a:gd name="connsiteY1328" fmla="*/ 2152050 h 2366371"/>
                <a:gd name="connsiteX1329" fmla="*/ 322764 w 1830590"/>
                <a:gd name="connsiteY1329" fmla="*/ 2152050 h 2366371"/>
                <a:gd name="connsiteX1330" fmla="*/ 331699 w 1830590"/>
                <a:gd name="connsiteY1330" fmla="*/ 2152050 h 2366371"/>
                <a:gd name="connsiteX1331" fmla="*/ 429930 w 1830590"/>
                <a:gd name="connsiteY1331" fmla="*/ 2152050 h 2366371"/>
                <a:gd name="connsiteX1332" fmla="*/ 429930 w 1830590"/>
                <a:gd name="connsiteY1332" fmla="*/ 2250281 h 2366371"/>
                <a:gd name="connsiteX1333" fmla="*/ 331699 w 1830590"/>
                <a:gd name="connsiteY1333" fmla="*/ 2250281 h 2366371"/>
                <a:gd name="connsiteX1334" fmla="*/ 331699 w 1830590"/>
                <a:gd name="connsiteY1334" fmla="*/ 2152050 h 2366371"/>
                <a:gd name="connsiteX1335" fmla="*/ 438855 w 1830590"/>
                <a:gd name="connsiteY1335" fmla="*/ 2152050 h 2366371"/>
                <a:gd name="connsiteX1336" fmla="*/ 537086 w 1830590"/>
                <a:gd name="connsiteY1336" fmla="*/ 2152050 h 2366371"/>
                <a:gd name="connsiteX1337" fmla="*/ 537086 w 1830590"/>
                <a:gd name="connsiteY1337" fmla="*/ 2250281 h 2366371"/>
                <a:gd name="connsiteX1338" fmla="*/ 438855 w 1830590"/>
                <a:gd name="connsiteY1338" fmla="*/ 2250281 h 2366371"/>
                <a:gd name="connsiteX1339" fmla="*/ 438855 w 1830590"/>
                <a:gd name="connsiteY1339" fmla="*/ 2152050 h 2366371"/>
                <a:gd name="connsiteX1340" fmla="*/ 546011 w 1830590"/>
                <a:gd name="connsiteY1340" fmla="*/ 2152050 h 2366371"/>
                <a:gd name="connsiteX1341" fmla="*/ 644243 w 1830590"/>
                <a:gd name="connsiteY1341" fmla="*/ 2152050 h 2366371"/>
                <a:gd name="connsiteX1342" fmla="*/ 644243 w 1830590"/>
                <a:gd name="connsiteY1342" fmla="*/ 2250281 h 2366371"/>
                <a:gd name="connsiteX1343" fmla="*/ 546011 w 1830590"/>
                <a:gd name="connsiteY1343" fmla="*/ 2250281 h 2366371"/>
                <a:gd name="connsiteX1344" fmla="*/ 546011 w 1830590"/>
                <a:gd name="connsiteY1344" fmla="*/ 2152050 h 2366371"/>
                <a:gd name="connsiteX1345" fmla="*/ 653167 w 1830590"/>
                <a:gd name="connsiteY1345" fmla="*/ 2152050 h 2366371"/>
                <a:gd name="connsiteX1346" fmla="*/ 751399 w 1830590"/>
                <a:gd name="connsiteY1346" fmla="*/ 2152050 h 2366371"/>
                <a:gd name="connsiteX1347" fmla="*/ 751399 w 1830590"/>
                <a:gd name="connsiteY1347" fmla="*/ 2250281 h 2366371"/>
                <a:gd name="connsiteX1348" fmla="*/ 653167 w 1830590"/>
                <a:gd name="connsiteY1348" fmla="*/ 2250281 h 2366371"/>
                <a:gd name="connsiteX1349" fmla="*/ 653167 w 1830590"/>
                <a:gd name="connsiteY1349" fmla="*/ 2152050 h 2366371"/>
                <a:gd name="connsiteX1350" fmla="*/ 760324 w 1830590"/>
                <a:gd name="connsiteY1350" fmla="*/ 2152050 h 2366371"/>
                <a:gd name="connsiteX1351" fmla="*/ 858555 w 1830590"/>
                <a:gd name="connsiteY1351" fmla="*/ 2152050 h 2366371"/>
                <a:gd name="connsiteX1352" fmla="*/ 858555 w 1830590"/>
                <a:gd name="connsiteY1352" fmla="*/ 2250281 h 2366371"/>
                <a:gd name="connsiteX1353" fmla="*/ 760324 w 1830590"/>
                <a:gd name="connsiteY1353" fmla="*/ 2250281 h 2366371"/>
                <a:gd name="connsiteX1354" fmla="*/ 760324 w 1830590"/>
                <a:gd name="connsiteY1354" fmla="*/ 2152050 h 2366371"/>
                <a:gd name="connsiteX1355" fmla="*/ 867480 w 1830590"/>
                <a:gd name="connsiteY1355" fmla="*/ 2152050 h 2366371"/>
                <a:gd name="connsiteX1356" fmla="*/ 965711 w 1830590"/>
                <a:gd name="connsiteY1356" fmla="*/ 2152050 h 2366371"/>
                <a:gd name="connsiteX1357" fmla="*/ 965711 w 1830590"/>
                <a:gd name="connsiteY1357" fmla="*/ 2250281 h 2366371"/>
                <a:gd name="connsiteX1358" fmla="*/ 867480 w 1830590"/>
                <a:gd name="connsiteY1358" fmla="*/ 2250281 h 2366371"/>
                <a:gd name="connsiteX1359" fmla="*/ 867480 w 1830590"/>
                <a:gd name="connsiteY1359" fmla="*/ 2152050 h 2366371"/>
                <a:gd name="connsiteX1360" fmla="*/ 974636 w 1830590"/>
                <a:gd name="connsiteY1360" fmla="*/ 2152050 h 2366371"/>
                <a:gd name="connsiteX1361" fmla="*/ 1072867 w 1830590"/>
                <a:gd name="connsiteY1361" fmla="*/ 2152050 h 2366371"/>
                <a:gd name="connsiteX1362" fmla="*/ 1072867 w 1830590"/>
                <a:gd name="connsiteY1362" fmla="*/ 2250281 h 2366371"/>
                <a:gd name="connsiteX1363" fmla="*/ 974636 w 1830590"/>
                <a:gd name="connsiteY1363" fmla="*/ 2250281 h 2366371"/>
                <a:gd name="connsiteX1364" fmla="*/ 974636 w 1830590"/>
                <a:gd name="connsiteY1364" fmla="*/ 2152050 h 2366371"/>
                <a:gd name="connsiteX1365" fmla="*/ 1081792 w 1830590"/>
                <a:gd name="connsiteY1365" fmla="*/ 2152050 h 2366371"/>
                <a:gd name="connsiteX1366" fmla="*/ 1180024 w 1830590"/>
                <a:gd name="connsiteY1366" fmla="*/ 2152050 h 2366371"/>
                <a:gd name="connsiteX1367" fmla="*/ 1180024 w 1830590"/>
                <a:gd name="connsiteY1367" fmla="*/ 2250281 h 2366371"/>
                <a:gd name="connsiteX1368" fmla="*/ 1081792 w 1830590"/>
                <a:gd name="connsiteY1368" fmla="*/ 2250281 h 2366371"/>
                <a:gd name="connsiteX1369" fmla="*/ 1081792 w 1830590"/>
                <a:gd name="connsiteY1369" fmla="*/ 2152050 h 2366371"/>
                <a:gd name="connsiteX1370" fmla="*/ 1188949 w 1830590"/>
                <a:gd name="connsiteY1370" fmla="*/ 2152050 h 2366371"/>
                <a:gd name="connsiteX1371" fmla="*/ 1287180 w 1830590"/>
                <a:gd name="connsiteY1371" fmla="*/ 2152050 h 2366371"/>
                <a:gd name="connsiteX1372" fmla="*/ 1287180 w 1830590"/>
                <a:gd name="connsiteY1372" fmla="*/ 2250281 h 2366371"/>
                <a:gd name="connsiteX1373" fmla="*/ 1188949 w 1830590"/>
                <a:gd name="connsiteY1373" fmla="*/ 2250281 h 2366371"/>
                <a:gd name="connsiteX1374" fmla="*/ 1188949 w 1830590"/>
                <a:gd name="connsiteY1374" fmla="*/ 2152050 h 2366371"/>
                <a:gd name="connsiteX1375" fmla="*/ 1296105 w 1830590"/>
                <a:gd name="connsiteY1375" fmla="*/ 2152050 h 2366371"/>
                <a:gd name="connsiteX1376" fmla="*/ 1394336 w 1830590"/>
                <a:gd name="connsiteY1376" fmla="*/ 2152050 h 2366371"/>
                <a:gd name="connsiteX1377" fmla="*/ 1394336 w 1830590"/>
                <a:gd name="connsiteY1377" fmla="*/ 2250281 h 2366371"/>
                <a:gd name="connsiteX1378" fmla="*/ 1296105 w 1830590"/>
                <a:gd name="connsiteY1378" fmla="*/ 2250281 h 2366371"/>
                <a:gd name="connsiteX1379" fmla="*/ 1296105 w 1830590"/>
                <a:gd name="connsiteY1379" fmla="*/ 2152050 h 2366371"/>
                <a:gd name="connsiteX1380" fmla="*/ 1403261 w 1830590"/>
                <a:gd name="connsiteY1380" fmla="*/ 2152050 h 2366371"/>
                <a:gd name="connsiteX1381" fmla="*/ 1501492 w 1830590"/>
                <a:gd name="connsiteY1381" fmla="*/ 2152050 h 2366371"/>
                <a:gd name="connsiteX1382" fmla="*/ 1501492 w 1830590"/>
                <a:gd name="connsiteY1382" fmla="*/ 2250281 h 2366371"/>
                <a:gd name="connsiteX1383" fmla="*/ 1403261 w 1830590"/>
                <a:gd name="connsiteY1383" fmla="*/ 2250281 h 2366371"/>
                <a:gd name="connsiteX1384" fmla="*/ 1403261 w 1830590"/>
                <a:gd name="connsiteY1384" fmla="*/ 2152050 h 2366371"/>
                <a:gd name="connsiteX1385" fmla="*/ 1510417 w 1830590"/>
                <a:gd name="connsiteY1385" fmla="*/ 2152050 h 2366371"/>
                <a:gd name="connsiteX1386" fmla="*/ 1608649 w 1830590"/>
                <a:gd name="connsiteY1386" fmla="*/ 2152050 h 2366371"/>
                <a:gd name="connsiteX1387" fmla="*/ 1608649 w 1830590"/>
                <a:gd name="connsiteY1387" fmla="*/ 2250281 h 2366371"/>
                <a:gd name="connsiteX1388" fmla="*/ 1510417 w 1830590"/>
                <a:gd name="connsiteY1388" fmla="*/ 2250281 h 2366371"/>
                <a:gd name="connsiteX1389" fmla="*/ 1510417 w 1830590"/>
                <a:gd name="connsiteY1389" fmla="*/ 2152050 h 2366371"/>
                <a:gd name="connsiteX1390" fmla="*/ 1510417 w 1830590"/>
                <a:gd name="connsiteY1390" fmla="*/ 2143125 h 2366371"/>
                <a:gd name="connsiteX1391" fmla="*/ 1510417 w 1830590"/>
                <a:gd name="connsiteY1391" fmla="*/ 2044894 h 2366371"/>
                <a:gd name="connsiteX1392" fmla="*/ 1608649 w 1830590"/>
                <a:gd name="connsiteY1392" fmla="*/ 2044894 h 2366371"/>
                <a:gd name="connsiteX1393" fmla="*/ 1608649 w 1830590"/>
                <a:gd name="connsiteY1393" fmla="*/ 2143125 h 2366371"/>
                <a:gd name="connsiteX1394" fmla="*/ 1510417 w 1830590"/>
                <a:gd name="connsiteY1394" fmla="*/ 2143125 h 2366371"/>
                <a:gd name="connsiteX1395" fmla="*/ 1617574 w 1830590"/>
                <a:gd name="connsiteY1395" fmla="*/ 2044894 h 2366371"/>
                <a:gd name="connsiteX1396" fmla="*/ 1715805 w 1830590"/>
                <a:gd name="connsiteY1396" fmla="*/ 2044894 h 2366371"/>
                <a:gd name="connsiteX1397" fmla="*/ 1715805 w 1830590"/>
                <a:gd name="connsiteY1397" fmla="*/ 2143125 h 2366371"/>
                <a:gd name="connsiteX1398" fmla="*/ 1617574 w 1830590"/>
                <a:gd name="connsiteY1398" fmla="*/ 2143125 h 2366371"/>
                <a:gd name="connsiteX1399" fmla="*/ 1617574 w 1830590"/>
                <a:gd name="connsiteY1399" fmla="*/ 2044894 h 2366371"/>
                <a:gd name="connsiteX1400" fmla="*/ 1617574 w 1830590"/>
                <a:gd name="connsiteY1400" fmla="*/ 2035969 h 2366371"/>
                <a:gd name="connsiteX1401" fmla="*/ 1617574 w 1830590"/>
                <a:gd name="connsiteY1401" fmla="*/ 1937737 h 2366371"/>
                <a:gd name="connsiteX1402" fmla="*/ 1715805 w 1830590"/>
                <a:gd name="connsiteY1402" fmla="*/ 1937737 h 2366371"/>
                <a:gd name="connsiteX1403" fmla="*/ 1715805 w 1830590"/>
                <a:gd name="connsiteY1403" fmla="*/ 2035969 h 2366371"/>
                <a:gd name="connsiteX1404" fmla="*/ 1617574 w 1830590"/>
                <a:gd name="connsiteY1404" fmla="*/ 2035969 h 2366371"/>
                <a:gd name="connsiteX1405" fmla="*/ 1617574 w 1830590"/>
                <a:gd name="connsiteY1405" fmla="*/ 1928812 h 2366371"/>
                <a:gd name="connsiteX1406" fmla="*/ 1617574 w 1830590"/>
                <a:gd name="connsiteY1406" fmla="*/ 1830581 h 2366371"/>
                <a:gd name="connsiteX1407" fmla="*/ 1715805 w 1830590"/>
                <a:gd name="connsiteY1407" fmla="*/ 1830581 h 2366371"/>
                <a:gd name="connsiteX1408" fmla="*/ 1715805 w 1830590"/>
                <a:gd name="connsiteY1408" fmla="*/ 1928812 h 2366371"/>
                <a:gd name="connsiteX1409" fmla="*/ 1617574 w 1830590"/>
                <a:gd name="connsiteY1409" fmla="*/ 1928812 h 2366371"/>
                <a:gd name="connsiteX1410" fmla="*/ 1617574 w 1830590"/>
                <a:gd name="connsiteY1410" fmla="*/ 1821656 h 2366371"/>
                <a:gd name="connsiteX1411" fmla="*/ 1617574 w 1830590"/>
                <a:gd name="connsiteY1411" fmla="*/ 1723425 h 2366371"/>
                <a:gd name="connsiteX1412" fmla="*/ 1715805 w 1830590"/>
                <a:gd name="connsiteY1412" fmla="*/ 1723425 h 2366371"/>
                <a:gd name="connsiteX1413" fmla="*/ 1715805 w 1830590"/>
                <a:gd name="connsiteY1413" fmla="*/ 1821656 h 2366371"/>
                <a:gd name="connsiteX1414" fmla="*/ 1617574 w 1830590"/>
                <a:gd name="connsiteY1414" fmla="*/ 1821656 h 2366371"/>
                <a:gd name="connsiteX1415" fmla="*/ 1617574 w 1830590"/>
                <a:gd name="connsiteY1415" fmla="*/ 1714500 h 2366371"/>
                <a:gd name="connsiteX1416" fmla="*/ 1617574 w 1830590"/>
                <a:gd name="connsiteY1416" fmla="*/ 1616269 h 2366371"/>
                <a:gd name="connsiteX1417" fmla="*/ 1715805 w 1830590"/>
                <a:gd name="connsiteY1417" fmla="*/ 1616269 h 2366371"/>
                <a:gd name="connsiteX1418" fmla="*/ 1715805 w 1830590"/>
                <a:gd name="connsiteY1418" fmla="*/ 1714500 h 2366371"/>
                <a:gd name="connsiteX1419" fmla="*/ 1617574 w 1830590"/>
                <a:gd name="connsiteY1419" fmla="*/ 1714500 h 2366371"/>
                <a:gd name="connsiteX1420" fmla="*/ 1617574 w 1830590"/>
                <a:gd name="connsiteY1420" fmla="*/ 1607344 h 2366371"/>
                <a:gd name="connsiteX1421" fmla="*/ 1617574 w 1830590"/>
                <a:gd name="connsiteY1421" fmla="*/ 1509112 h 2366371"/>
                <a:gd name="connsiteX1422" fmla="*/ 1715805 w 1830590"/>
                <a:gd name="connsiteY1422" fmla="*/ 1509112 h 2366371"/>
                <a:gd name="connsiteX1423" fmla="*/ 1715805 w 1830590"/>
                <a:gd name="connsiteY1423" fmla="*/ 1607344 h 2366371"/>
                <a:gd name="connsiteX1424" fmla="*/ 1617574 w 1830590"/>
                <a:gd name="connsiteY1424" fmla="*/ 1607344 h 2366371"/>
                <a:gd name="connsiteX1425" fmla="*/ 1617574 w 1830590"/>
                <a:gd name="connsiteY1425" fmla="*/ 1500187 h 2366371"/>
                <a:gd name="connsiteX1426" fmla="*/ 1617574 w 1830590"/>
                <a:gd name="connsiteY1426" fmla="*/ 1401956 h 2366371"/>
                <a:gd name="connsiteX1427" fmla="*/ 1715805 w 1830590"/>
                <a:gd name="connsiteY1427" fmla="*/ 1401956 h 2366371"/>
                <a:gd name="connsiteX1428" fmla="*/ 1715805 w 1830590"/>
                <a:gd name="connsiteY1428" fmla="*/ 1500187 h 2366371"/>
                <a:gd name="connsiteX1429" fmla="*/ 1617574 w 1830590"/>
                <a:gd name="connsiteY1429" fmla="*/ 1500187 h 2366371"/>
                <a:gd name="connsiteX1430" fmla="*/ 1617574 w 1830590"/>
                <a:gd name="connsiteY1430" fmla="*/ 1393031 h 2366371"/>
                <a:gd name="connsiteX1431" fmla="*/ 1617574 w 1830590"/>
                <a:gd name="connsiteY1431" fmla="*/ 1294800 h 2366371"/>
                <a:gd name="connsiteX1432" fmla="*/ 1715805 w 1830590"/>
                <a:gd name="connsiteY1432" fmla="*/ 1294800 h 2366371"/>
                <a:gd name="connsiteX1433" fmla="*/ 1715805 w 1830590"/>
                <a:gd name="connsiteY1433" fmla="*/ 1393031 h 2366371"/>
                <a:gd name="connsiteX1434" fmla="*/ 1617574 w 1830590"/>
                <a:gd name="connsiteY1434" fmla="*/ 1393031 h 2366371"/>
                <a:gd name="connsiteX1435" fmla="*/ 1617574 w 1830590"/>
                <a:gd name="connsiteY1435" fmla="*/ 1285875 h 2366371"/>
                <a:gd name="connsiteX1436" fmla="*/ 1617574 w 1830590"/>
                <a:gd name="connsiteY1436" fmla="*/ 1187644 h 2366371"/>
                <a:gd name="connsiteX1437" fmla="*/ 1715805 w 1830590"/>
                <a:gd name="connsiteY1437" fmla="*/ 1187644 h 2366371"/>
                <a:gd name="connsiteX1438" fmla="*/ 1715805 w 1830590"/>
                <a:gd name="connsiteY1438" fmla="*/ 1285875 h 2366371"/>
                <a:gd name="connsiteX1439" fmla="*/ 1617574 w 1830590"/>
                <a:gd name="connsiteY1439" fmla="*/ 1285875 h 2366371"/>
                <a:gd name="connsiteX1440" fmla="*/ 1617574 w 1830590"/>
                <a:gd name="connsiteY1440" fmla="*/ 1178719 h 2366371"/>
                <a:gd name="connsiteX1441" fmla="*/ 1617574 w 1830590"/>
                <a:gd name="connsiteY1441" fmla="*/ 1080487 h 2366371"/>
                <a:gd name="connsiteX1442" fmla="*/ 1715805 w 1830590"/>
                <a:gd name="connsiteY1442" fmla="*/ 1080487 h 2366371"/>
                <a:gd name="connsiteX1443" fmla="*/ 1715805 w 1830590"/>
                <a:gd name="connsiteY1443" fmla="*/ 1178719 h 2366371"/>
                <a:gd name="connsiteX1444" fmla="*/ 1617574 w 1830590"/>
                <a:gd name="connsiteY1444" fmla="*/ 1178719 h 2366371"/>
                <a:gd name="connsiteX1445" fmla="*/ 1617574 w 1830590"/>
                <a:gd name="connsiteY1445" fmla="*/ 1071562 h 2366371"/>
                <a:gd name="connsiteX1446" fmla="*/ 1617574 w 1830590"/>
                <a:gd name="connsiteY1446" fmla="*/ 973331 h 2366371"/>
                <a:gd name="connsiteX1447" fmla="*/ 1715805 w 1830590"/>
                <a:gd name="connsiteY1447" fmla="*/ 973331 h 2366371"/>
                <a:gd name="connsiteX1448" fmla="*/ 1715805 w 1830590"/>
                <a:gd name="connsiteY1448" fmla="*/ 1071562 h 2366371"/>
                <a:gd name="connsiteX1449" fmla="*/ 1617574 w 1830590"/>
                <a:gd name="connsiteY1449" fmla="*/ 1071562 h 2366371"/>
                <a:gd name="connsiteX1450" fmla="*/ 1617574 w 1830590"/>
                <a:gd name="connsiteY1450" fmla="*/ 964406 h 2366371"/>
                <a:gd name="connsiteX1451" fmla="*/ 1617574 w 1830590"/>
                <a:gd name="connsiteY1451" fmla="*/ 866175 h 2366371"/>
                <a:gd name="connsiteX1452" fmla="*/ 1715805 w 1830590"/>
                <a:gd name="connsiteY1452" fmla="*/ 866175 h 2366371"/>
                <a:gd name="connsiteX1453" fmla="*/ 1715805 w 1830590"/>
                <a:gd name="connsiteY1453" fmla="*/ 964406 h 2366371"/>
                <a:gd name="connsiteX1454" fmla="*/ 1617574 w 1830590"/>
                <a:gd name="connsiteY1454" fmla="*/ 964406 h 2366371"/>
                <a:gd name="connsiteX1455" fmla="*/ 1617574 w 1830590"/>
                <a:gd name="connsiteY1455" fmla="*/ 857250 h 2366371"/>
                <a:gd name="connsiteX1456" fmla="*/ 1617574 w 1830590"/>
                <a:gd name="connsiteY1456" fmla="*/ 759019 h 2366371"/>
                <a:gd name="connsiteX1457" fmla="*/ 1715805 w 1830590"/>
                <a:gd name="connsiteY1457" fmla="*/ 759019 h 2366371"/>
                <a:gd name="connsiteX1458" fmla="*/ 1715805 w 1830590"/>
                <a:gd name="connsiteY1458" fmla="*/ 857250 h 2366371"/>
                <a:gd name="connsiteX1459" fmla="*/ 1617574 w 1830590"/>
                <a:gd name="connsiteY1459" fmla="*/ 857250 h 2366371"/>
                <a:gd name="connsiteX1460" fmla="*/ 1617574 w 1830590"/>
                <a:gd name="connsiteY1460" fmla="*/ 750094 h 2366371"/>
                <a:gd name="connsiteX1461" fmla="*/ 1617574 w 1830590"/>
                <a:gd name="connsiteY1461" fmla="*/ 651862 h 2366371"/>
                <a:gd name="connsiteX1462" fmla="*/ 1715805 w 1830590"/>
                <a:gd name="connsiteY1462" fmla="*/ 651862 h 2366371"/>
                <a:gd name="connsiteX1463" fmla="*/ 1715805 w 1830590"/>
                <a:gd name="connsiteY1463" fmla="*/ 750094 h 2366371"/>
                <a:gd name="connsiteX1464" fmla="*/ 1617574 w 1830590"/>
                <a:gd name="connsiteY1464" fmla="*/ 750094 h 2366371"/>
                <a:gd name="connsiteX1465" fmla="*/ 1617574 w 1830590"/>
                <a:gd name="connsiteY1465" fmla="*/ 642938 h 2366371"/>
                <a:gd name="connsiteX1466" fmla="*/ 1617574 w 1830590"/>
                <a:gd name="connsiteY1466" fmla="*/ 544706 h 2366371"/>
                <a:gd name="connsiteX1467" fmla="*/ 1715805 w 1830590"/>
                <a:gd name="connsiteY1467" fmla="*/ 544706 h 2366371"/>
                <a:gd name="connsiteX1468" fmla="*/ 1715805 w 1830590"/>
                <a:gd name="connsiteY1468" fmla="*/ 642938 h 2366371"/>
                <a:gd name="connsiteX1469" fmla="*/ 1617574 w 1830590"/>
                <a:gd name="connsiteY1469" fmla="*/ 642938 h 2366371"/>
                <a:gd name="connsiteX1470" fmla="*/ 1617574 w 1830590"/>
                <a:gd name="connsiteY1470" fmla="*/ 535781 h 2366371"/>
                <a:gd name="connsiteX1471" fmla="*/ 1617574 w 1830590"/>
                <a:gd name="connsiteY1471" fmla="*/ 437550 h 2366371"/>
                <a:gd name="connsiteX1472" fmla="*/ 1715805 w 1830590"/>
                <a:gd name="connsiteY1472" fmla="*/ 437550 h 2366371"/>
                <a:gd name="connsiteX1473" fmla="*/ 1715805 w 1830590"/>
                <a:gd name="connsiteY1473" fmla="*/ 535781 h 2366371"/>
                <a:gd name="connsiteX1474" fmla="*/ 1617574 w 1830590"/>
                <a:gd name="connsiteY1474" fmla="*/ 535781 h 2366371"/>
                <a:gd name="connsiteX1475" fmla="*/ 1617574 w 1830590"/>
                <a:gd name="connsiteY1475" fmla="*/ 428625 h 2366371"/>
                <a:gd name="connsiteX1476" fmla="*/ 1617574 w 1830590"/>
                <a:gd name="connsiteY1476" fmla="*/ 330394 h 2366371"/>
                <a:gd name="connsiteX1477" fmla="*/ 1715805 w 1830590"/>
                <a:gd name="connsiteY1477" fmla="*/ 330394 h 2366371"/>
                <a:gd name="connsiteX1478" fmla="*/ 1715805 w 1830590"/>
                <a:gd name="connsiteY1478" fmla="*/ 428625 h 2366371"/>
                <a:gd name="connsiteX1479" fmla="*/ 1617574 w 1830590"/>
                <a:gd name="connsiteY1479" fmla="*/ 428625 h 2366371"/>
                <a:gd name="connsiteX1480" fmla="*/ 1617574 w 1830590"/>
                <a:gd name="connsiteY1480" fmla="*/ 321469 h 2366371"/>
                <a:gd name="connsiteX1481" fmla="*/ 1617574 w 1830590"/>
                <a:gd name="connsiteY1481" fmla="*/ 223237 h 2366371"/>
                <a:gd name="connsiteX1482" fmla="*/ 1715805 w 1830590"/>
                <a:gd name="connsiteY1482" fmla="*/ 223237 h 2366371"/>
                <a:gd name="connsiteX1483" fmla="*/ 1715805 w 1830590"/>
                <a:gd name="connsiteY1483" fmla="*/ 321469 h 2366371"/>
                <a:gd name="connsiteX1484" fmla="*/ 1617574 w 1830590"/>
                <a:gd name="connsiteY1484" fmla="*/ 321469 h 2366371"/>
                <a:gd name="connsiteX1485" fmla="*/ 1617574 w 1830590"/>
                <a:gd name="connsiteY1485" fmla="*/ 214313 h 2366371"/>
                <a:gd name="connsiteX1486" fmla="*/ 1617574 w 1830590"/>
                <a:gd name="connsiteY1486" fmla="*/ 116081 h 2366371"/>
                <a:gd name="connsiteX1487" fmla="*/ 1715805 w 1830590"/>
                <a:gd name="connsiteY1487" fmla="*/ 116081 h 2366371"/>
                <a:gd name="connsiteX1488" fmla="*/ 1715805 w 1830590"/>
                <a:gd name="connsiteY1488" fmla="*/ 214313 h 2366371"/>
                <a:gd name="connsiteX1489" fmla="*/ 1617574 w 1830590"/>
                <a:gd name="connsiteY1489" fmla="*/ 214313 h 2366371"/>
                <a:gd name="connsiteX1490" fmla="*/ 1617574 w 1830590"/>
                <a:gd name="connsiteY1490" fmla="*/ 107156 h 2366371"/>
                <a:gd name="connsiteX1491" fmla="*/ 1617574 w 1830590"/>
                <a:gd name="connsiteY1491" fmla="*/ 8925 h 2366371"/>
                <a:gd name="connsiteX1492" fmla="*/ 1715805 w 1830590"/>
                <a:gd name="connsiteY1492" fmla="*/ 8925 h 2366371"/>
                <a:gd name="connsiteX1493" fmla="*/ 1715805 w 1830590"/>
                <a:gd name="connsiteY1493" fmla="*/ 107156 h 2366371"/>
                <a:gd name="connsiteX1494" fmla="*/ 1617574 w 1830590"/>
                <a:gd name="connsiteY1494" fmla="*/ 107156 h 2366371"/>
                <a:gd name="connsiteX1495" fmla="*/ 1608639 w 1830590"/>
                <a:gd name="connsiteY1495" fmla="*/ 107156 h 2366371"/>
                <a:gd name="connsiteX1496" fmla="*/ 1510408 w 1830590"/>
                <a:gd name="connsiteY1496" fmla="*/ 107156 h 2366371"/>
                <a:gd name="connsiteX1497" fmla="*/ 1510408 w 1830590"/>
                <a:gd name="connsiteY1497" fmla="*/ 8925 h 2366371"/>
                <a:gd name="connsiteX1498" fmla="*/ 1608639 w 1830590"/>
                <a:gd name="connsiteY1498" fmla="*/ 8925 h 2366371"/>
                <a:gd name="connsiteX1499" fmla="*/ 1608639 w 1830590"/>
                <a:gd name="connsiteY1499" fmla="*/ 107156 h 2366371"/>
                <a:gd name="connsiteX1500" fmla="*/ 1501483 w 1830590"/>
                <a:gd name="connsiteY1500" fmla="*/ 107156 h 2366371"/>
                <a:gd name="connsiteX1501" fmla="*/ 1403252 w 1830590"/>
                <a:gd name="connsiteY1501" fmla="*/ 107156 h 2366371"/>
                <a:gd name="connsiteX1502" fmla="*/ 1403252 w 1830590"/>
                <a:gd name="connsiteY1502" fmla="*/ 8925 h 2366371"/>
                <a:gd name="connsiteX1503" fmla="*/ 1501483 w 1830590"/>
                <a:gd name="connsiteY1503" fmla="*/ 8925 h 2366371"/>
                <a:gd name="connsiteX1504" fmla="*/ 1501483 w 1830590"/>
                <a:gd name="connsiteY1504" fmla="*/ 107156 h 2366371"/>
                <a:gd name="connsiteX1505" fmla="*/ 1394327 w 1830590"/>
                <a:gd name="connsiteY1505" fmla="*/ 107156 h 2366371"/>
                <a:gd name="connsiteX1506" fmla="*/ 1296095 w 1830590"/>
                <a:gd name="connsiteY1506" fmla="*/ 107156 h 2366371"/>
                <a:gd name="connsiteX1507" fmla="*/ 1296095 w 1830590"/>
                <a:gd name="connsiteY1507" fmla="*/ 8925 h 2366371"/>
                <a:gd name="connsiteX1508" fmla="*/ 1394327 w 1830590"/>
                <a:gd name="connsiteY1508" fmla="*/ 8925 h 2366371"/>
                <a:gd name="connsiteX1509" fmla="*/ 1394327 w 1830590"/>
                <a:gd name="connsiteY1509" fmla="*/ 107156 h 2366371"/>
                <a:gd name="connsiteX1510" fmla="*/ 1287171 w 1830590"/>
                <a:gd name="connsiteY1510" fmla="*/ 107156 h 2366371"/>
                <a:gd name="connsiteX1511" fmla="*/ 1188939 w 1830590"/>
                <a:gd name="connsiteY1511" fmla="*/ 107156 h 2366371"/>
                <a:gd name="connsiteX1512" fmla="*/ 1188939 w 1830590"/>
                <a:gd name="connsiteY1512" fmla="*/ 8925 h 2366371"/>
                <a:gd name="connsiteX1513" fmla="*/ 1287171 w 1830590"/>
                <a:gd name="connsiteY1513" fmla="*/ 8925 h 2366371"/>
                <a:gd name="connsiteX1514" fmla="*/ 1287171 w 1830590"/>
                <a:gd name="connsiteY1514" fmla="*/ 107156 h 2366371"/>
                <a:gd name="connsiteX1515" fmla="*/ 1180014 w 1830590"/>
                <a:gd name="connsiteY1515" fmla="*/ 107156 h 2366371"/>
                <a:gd name="connsiteX1516" fmla="*/ 1081783 w 1830590"/>
                <a:gd name="connsiteY1516" fmla="*/ 107156 h 2366371"/>
                <a:gd name="connsiteX1517" fmla="*/ 1081783 w 1830590"/>
                <a:gd name="connsiteY1517" fmla="*/ 8925 h 2366371"/>
                <a:gd name="connsiteX1518" fmla="*/ 1180014 w 1830590"/>
                <a:gd name="connsiteY1518" fmla="*/ 8925 h 2366371"/>
                <a:gd name="connsiteX1519" fmla="*/ 1180014 w 1830590"/>
                <a:gd name="connsiteY1519" fmla="*/ 107156 h 2366371"/>
                <a:gd name="connsiteX1520" fmla="*/ 1072858 w 1830590"/>
                <a:gd name="connsiteY1520" fmla="*/ 107156 h 2366371"/>
                <a:gd name="connsiteX1521" fmla="*/ 974627 w 1830590"/>
                <a:gd name="connsiteY1521" fmla="*/ 107156 h 2366371"/>
                <a:gd name="connsiteX1522" fmla="*/ 974627 w 1830590"/>
                <a:gd name="connsiteY1522" fmla="*/ 8925 h 2366371"/>
                <a:gd name="connsiteX1523" fmla="*/ 1072858 w 1830590"/>
                <a:gd name="connsiteY1523" fmla="*/ 8925 h 2366371"/>
                <a:gd name="connsiteX1524" fmla="*/ 1072858 w 1830590"/>
                <a:gd name="connsiteY1524" fmla="*/ 107156 h 2366371"/>
                <a:gd name="connsiteX1525" fmla="*/ 965702 w 1830590"/>
                <a:gd name="connsiteY1525" fmla="*/ 107156 h 2366371"/>
                <a:gd name="connsiteX1526" fmla="*/ 867470 w 1830590"/>
                <a:gd name="connsiteY1526" fmla="*/ 107156 h 2366371"/>
                <a:gd name="connsiteX1527" fmla="*/ 867470 w 1830590"/>
                <a:gd name="connsiteY1527" fmla="*/ 8925 h 2366371"/>
                <a:gd name="connsiteX1528" fmla="*/ 965702 w 1830590"/>
                <a:gd name="connsiteY1528" fmla="*/ 8925 h 2366371"/>
                <a:gd name="connsiteX1529" fmla="*/ 965702 w 1830590"/>
                <a:gd name="connsiteY1529" fmla="*/ 107156 h 2366371"/>
                <a:gd name="connsiteX1530" fmla="*/ 858546 w 1830590"/>
                <a:gd name="connsiteY1530" fmla="*/ 107156 h 2366371"/>
                <a:gd name="connsiteX1531" fmla="*/ 760314 w 1830590"/>
                <a:gd name="connsiteY1531" fmla="*/ 107156 h 2366371"/>
                <a:gd name="connsiteX1532" fmla="*/ 760314 w 1830590"/>
                <a:gd name="connsiteY1532" fmla="*/ 8925 h 2366371"/>
                <a:gd name="connsiteX1533" fmla="*/ 858546 w 1830590"/>
                <a:gd name="connsiteY1533" fmla="*/ 8925 h 2366371"/>
                <a:gd name="connsiteX1534" fmla="*/ 858546 w 1830590"/>
                <a:gd name="connsiteY1534" fmla="*/ 107156 h 2366371"/>
                <a:gd name="connsiteX1535" fmla="*/ 751389 w 1830590"/>
                <a:gd name="connsiteY1535" fmla="*/ 107156 h 2366371"/>
                <a:gd name="connsiteX1536" fmla="*/ 653158 w 1830590"/>
                <a:gd name="connsiteY1536" fmla="*/ 107156 h 2366371"/>
                <a:gd name="connsiteX1537" fmla="*/ 653158 w 1830590"/>
                <a:gd name="connsiteY1537" fmla="*/ 8925 h 2366371"/>
                <a:gd name="connsiteX1538" fmla="*/ 751389 w 1830590"/>
                <a:gd name="connsiteY1538" fmla="*/ 8925 h 2366371"/>
                <a:gd name="connsiteX1539" fmla="*/ 751389 w 1830590"/>
                <a:gd name="connsiteY1539" fmla="*/ 107156 h 2366371"/>
                <a:gd name="connsiteX1540" fmla="*/ 644233 w 1830590"/>
                <a:gd name="connsiteY1540" fmla="*/ 107156 h 2366371"/>
                <a:gd name="connsiteX1541" fmla="*/ 546002 w 1830590"/>
                <a:gd name="connsiteY1541" fmla="*/ 107156 h 2366371"/>
                <a:gd name="connsiteX1542" fmla="*/ 546002 w 1830590"/>
                <a:gd name="connsiteY1542" fmla="*/ 8925 h 2366371"/>
                <a:gd name="connsiteX1543" fmla="*/ 644233 w 1830590"/>
                <a:gd name="connsiteY1543" fmla="*/ 8925 h 2366371"/>
                <a:gd name="connsiteX1544" fmla="*/ 644233 w 1830590"/>
                <a:gd name="connsiteY1544" fmla="*/ 107156 h 2366371"/>
                <a:gd name="connsiteX1545" fmla="*/ 537077 w 1830590"/>
                <a:gd name="connsiteY1545" fmla="*/ 107156 h 2366371"/>
                <a:gd name="connsiteX1546" fmla="*/ 438845 w 1830590"/>
                <a:gd name="connsiteY1546" fmla="*/ 107156 h 2366371"/>
                <a:gd name="connsiteX1547" fmla="*/ 438845 w 1830590"/>
                <a:gd name="connsiteY1547" fmla="*/ 8925 h 2366371"/>
                <a:gd name="connsiteX1548" fmla="*/ 537077 w 1830590"/>
                <a:gd name="connsiteY1548" fmla="*/ 8925 h 2366371"/>
                <a:gd name="connsiteX1549" fmla="*/ 537077 w 1830590"/>
                <a:gd name="connsiteY1549" fmla="*/ 107156 h 2366371"/>
                <a:gd name="connsiteX1550" fmla="*/ 429920 w 1830590"/>
                <a:gd name="connsiteY1550" fmla="*/ 107156 h 2366371"/>
                <a:gd name="connsiteX1551" fmla="*/ 331689 w 1830590"/>
                <a:gd name="connsiteY1551" fmla="*/ 107156 h 2366371"/>
                <a:gd name="connsiteX1552" fmla="*/ 331689 w 1830590"/>
                <a:gd name="connsiteY1552" fmla="*/ 8925 h 2366371"/>
                <a:gd name="connsiteX1553" fmla="*/ 429920 w 1830590"/>
                <a:gd name="connsiteY1553" fmla="*/ 8925 h 2366371"/>
                <a:gd name="connsiteX1554" fmla="*/ 429920 w 1830590"/>
                <a:gd name="connsiteY1554" fmla="*/ 107156 h 2366371"/>
                <a:gd name="connsiteX1555" fmla="*/ 322764 w 1830590"/>
                <a:gd name="connsiteY1555" fmla="*/ 107156 h 2366371"/>
                <a:gd name="connsiteX1556" fmla="*/ 224533 w 1830590"/>
                <a:gd name="connsiteY1556" fmla="*/ 107156 h 2366371"/>
                <a:gd name="connsiteX1557" fmla="*/ 224533 w 1830590"/>
                <a:gd name="connsiteY1557" fmla="*/ 8925 h 2366371"/>
                <a:gd name="connsiteX1558" fmla="*/ 322764 w 1830590"/>
                <a:gd name="connsiteY1558" fmla="*/ 8925 h 2366371"/>
                <a:gd name="connsiteX1559" fmla="*/ 322764 w 1830590"/>
                <a:gd name="connsiteY1559" fmla="*/ 107156 h 2366371"/>
                <a:gd name="connsiteX1560" fmla="*/ 215608 w 1830590"/>
                <a:gd name="connsiteY1560" fmla="*/ 107156 h 2366371"/>
                <a:gd name="connsiteX1561" fmla="*/ 117377 w 1830590"/>
                <a:gd name="connsiteY1561" fmla="*/ 107156 h 2366371"/>
                <a:gd name="connsiteX1562" fmla="*/ 117377 w 1830590"/>
                <a:gd name="connsiteY1562" fmla="*/ 8925 h 2366371"/>
                <a:gd name="connsiteX1563" fmla="*/ 215608 w 1830590"/>
                <a:gd name="connsiteY1563" fmla="*/ 8925 h 2366371"/>
                <a:gd name="connsiteX1564" fmla="*/ 215608 w 1830590"/>
                <a:gd name="connsiteY1564" fmla="*/ 107156 h 2366371"/>
                <a:gd name="connsiteX1565" fmla="*/ 215608 w 1830590"/>
                <a:gd name="connsiteY1565" fmla="*/ 116081 h 2366371"/>
                <a:gd name="connsiteX1566" fmla="*/ 215608 w 1830590"/>
                <a:gd name="connsiteY1566" fmla="*/ 214313 h 2366371"/>
                <a:gd name="connsiteX1567" fmla="*/ 117377 w 1830590"/>
                <a:gd name="connsiteY1567" fmla="*/ 214313 h 2366371"/>
                <a:gd name="connsiteX1568" fmla="*/ 117377 w 1830590"/>
                <a:gd name="connsiteY1568" fmla="*/ 116081 h 2366371"/>
                <a:gd name="connsiteX1569" fmla="*/ 215608 w 1830590"/>
                <a:gd name="connsiteY1569" fmla="*/ 116081 h 2366371"/>
                <a:gd name="connsiteX1570" fmla="*/ 108452 w 1830590"/>
                <a:gd name="connsiteY1570" fmla="*/ 214313 h 2366371"/>
                <a:gd name="connsiteX1571" fmla="*/ 8925 w 1830590"/>
                <a:gd name="connsiteY1571" fmla="*/ 214313 h 2366371"/>
                <a:gd name="connsiteX1572" fmla="*/ 8925 w 1830590"/>
                <a:gd name="connsiteY1572" fmla="*/ 116081 h 2366371"/>
                <a:gd name="connsiteX1573" fmla="*/ 108452 w 1830590"/>
                <a:gd name="connsiteY1573" fmla="*/ 116081 h 2366371"/>
                <a:gd name="connsiteX1574" fmla="*/ 108452 w 1830590"/>
                <a:gd name="connsiteY1574" fmla="*/ 214313 h 2366371"/>
                <a:gd name="connsiteX1575" fmla="*/ 8925 w 1830590"/>
                <a:gd name="connsiteY1575" fmla="*/ 223237 h 2366371"/>
                <a:gd name="connsiteX1576" fmla="*/ 108452 w 1830590"/>
                <a:gd name="connsiteY1576" fmla="*/ 223237 h 2366371"/>
                <a:gd name="connsiteX1577" fmla="*/ 108452 w 1830590"/>
                <a:gd name="connsiteY1577" fmla="*/ 321469 h 2366371"/>
                <a:gd name="connsiteX1578" fmla="*/ 8925 w 1830590"/>
                <a:gd name="connsiteY1578" fmla="*/ 321469 h 2366371"/>
                <a:gd name="connsiteX1579" fmla="*/ 8925 w 1830590"/>
                <a:gd name="connsiteY1579" fmla="*/ 223237 h 2366371"/>
                <a:gd name="connsiteX1580" fmla="*/ 108452 w 1830590"/>
                <a:gd name="connsiteY1580" fmla="*/ 330394 h 2366371"/>
                <a:gd name="connsiteX1581" fmla="*/ 108452 w 1830590"/>
                <a:gd name="connsiteY1581" fmla="*/ 428625 h 2366371"/>
                <a:gd name="connsiteX1582" fmla="*/ 8925 w 1830590"/>
                <a:gd name="connsiteY1582" fmla="*/ 428625 h 2366371"/>
                <a:gd name="connsiteX1583" fmla="*/ 8925 w 1830590"/>
                <a:gd name="connsiteY1583" fmla="*/ 330394 h 2366371"/>
                <a:gd name="connsiteX1584" fmla="*/ 108452 w 1830590"/>
                <a:gd name="connsiteY1584" fmla="*/ 330394 h 2366371"/>
                <a:gd name="connsiteX1585" fmla="*/ 8925 w 1830590"/>
                <a:gd name="connsiteY1585" fmla="*/ 437550 h 2366371"/>
                <a:gd name="connsiteX1586" fmla="*/ 108452 w 1830590"/>
                <a:gd name="connsiteY1586" fmla="*/ 437550 h 2366371"/>
                <a:gd name="connsiteX1587" fmla="*/ 108452 w 1830590"/>
                <a:gd name="connsiteY1587" fmla="*/ 535781 h 2366371"/>
                <a:gd name="connsiteX1588" fmla="*/ 8925 w 1830590"/>
                <a:gd name="connsiteY1588" fmla="*/ 535781 h 2366371"/>
                <a:gd name="connsiteX1589" fmla="*/ 8925 w 1830590"/>
                <a:gd name="connsiteY1589" fmla="*/ 437550 h 2366371"/>
                <a:gd name="connsiteX1590" fmla="*/ 108452 w 1830590"/>
                <a:gd name="connsiteY1590" fmla="*/ 544706 h 2366371"/>
                <a:gd name="connsiteX1591" fmla="*/ 108452 w 1830590"/>
                <a:gd name="connsiteY1591" fmla="*/ 642938 h 2366371"/>
                <a:gd name="connsiteX1592" fmla="*/ 8925 w 1830590"/>
                <a:gd name="connsiteY1592" fmla="*/ 642938 h 2366371"/>
                <a:gd name="connsiteX1593" fmla="*/ 8925 w 1830590"/>
                <a:gd name="connsiteY1593" fmla="*/ 544706 h 2366371"/>
                <a:gd name="connsiteX1594" fmla="*/ 108452 w 1830590"/>
                <a:gd name="connsiteY1594" fmla="*/ 544706 h 2366371"/>
                <a:gd name="connsiteX1595" fmla="*/ 8925 w 1830590"/>
                <a:gd name="connsiteY1595" fmla="*/ 651862 h 2366371"/>
                <a:gd name="connsiteX1596" fmla="*/ 108452 w 1830590"/>
                <a:gd name="connsiteY1596" fmla="*/ 651862 h 2366371"/>
                <a:gd name="connsiteX1597" fmla="*/ 108452 w 1830590"/>
                <a:gd name="connsiteY1597" fmla="*/ 750094 h 2366371"/>
                <a:gd name="connsiteX1598" fmla="*/ 8925 w 1830590"/>
                <a:gd name="connsiteY1598" fmla="*/ 750094 h 2366371"/>
                <a:gd name="connsiteX1599" fmla="*/ 8925 w 1830590"/>
                <a:gd name="connsiteY1599" fmla="*/ 651862 h 2366371"/>
                <a:gd name="connsiteX1600" fmla="*/ 108452 w 1830590"/>
                <a:gd name="connsiteY1600" fmla="*/ 759019 h 2366371"/>
                <a:gd name="connsiteX1601" fmla="*/ 108452 w 1830590"/>
                <a:gd name="connsiteY1601" fmla="*/ 857250 h 2366371"/>
                <a:gd name="connsiteX1602" fmla="*/ 8925 w 1830590"/>
                <a:gd name="connsiteY1602" fmla="*/ 857250 h 2366371"/>
                <a:gd name="connsiteX1603" fmla="*/ 8925 w 1830590"/>
                <a:gd name="connsiteY1603" fmla="*/ 759019 h 2366371"/>
                <a:gd name="connsiteX1604" fmla="*/ 108452 w 1830590"/>
                <a:gd name="connsiteY1604" fmla="*/ 759019 h 2366371"/>
                <a:gd name="connsiteX1605" fmla="*/ 8925 w 1830590"/>
                <a:gd name="connsiteY1605" fmla="*/ 866175 h 2366371"/>
                <a:gd name="connsiteX1606" fmla="*/ 108452 w 1830590"/>
                <a:gd name="connsiteY1606" fmla="*/ 866175 h 2366371"/>
                <a:gd name="connsiteX1607" fmla="*/ 108452 w 1830590"/>
                <a:gd name="connsiteY1607" fmla="*/ 964406 h 2366371"/>
                <a:gd name="connsiteX1608" fmla="*/ 8925 w 1830590"/>
                <a:gd name="connsiteY1608" fmla="*/ 964406 h 2366371"/>
                <a:gd name="connsiteX1609" fmla="*/ 8925 w 1830590"/>
                <a:gd name="connsiteY1609" fmla="*/ 866175 h 2366371"/>
                <a:gd name="connsiteX1610" fmla="*/ 108452 w 1830590"/>
                <a:gd name="connsiteY1610" fmla="*/ 973331 h 2366371"/>
                <a:gd name="connsiteX1611" fmla="*/ 108452 w 1830590"/>
                <a:gd name="connsiteY1611" fmla="*/ 1071562 h 2366371"/>
                <a:gd name="connsiteX1612" fmla="*/ 8925 w 1830590"/>
                <a:gd name="connsiteY1612" fmla="*/ 1071562 h 2366371"/>
                <a:gd name="connsiteX1613" fmla="*/ 8925 w 1830590"/>
                <a:gd name="connsiteY1613" fmla="*/ 973331 h 2366371"/>
                <a:gd name="connsiteX1614" fmla="*/ 108452 w 1830590"/>
                <a:gd name="connsiteY1614" fmla="*/ 973331 h 2366371"/>
                <a:gd name="connsiteX1615" fmla="*/ 8925 w 1830590"/>
                <a:gd name="connsiteY1615" fmla="*/ 1080487 h 2366371"/>
                <a:gd name="connsiteX1616" fmla="*/ 108452 w 1830590"/>
                <a:gd name="connsiteY1616" fmla="*/ 1080487 h 2366371"/>
                <a:gd name="connsiteX1617" fmla="*/ 108452 w 1830590"/>
                <a:gd name="connsiteY1617" fmla="*/ 1178719 h 2366371"/>
                <a:gd name="connsiteX1618" fmla="*/ 8925 w 1830590"/>
                <a:gd name="connsiteY1618" fmla="*/ 1178719 h 2366371"/>
                <a:gd name="connsiteX1619" fmla="*/ 8925 w 1830590"/>
                <a:gd name="connsiteY1619" fmla="*/ 1080487 h 2366371"/>
                <a:gd name="connsiteX1620" fmla="*/ 108452 w 1830590"/>
                <a:gd name="connsiteY1620" fmla="*/ 1187644 h 2366371"/>
                <a:gd name="connsiteX1621" fmla="*/ 108452 w 1830590"/>
                <a:gd name="connsiteY1621" fmla="*/ 1285875 h 2366371"/>
                <a:gd name="connsiteX1622" fmla="*/ 8925 w 1830590"/>
                <a:gd name="connsiteY1622" fmla="*/ 1285875 h 2366371"/>
                <a:gd name="connsiteX1623" fmla="*/ 8925 w 1830590"/>
                <a:gd name="connsiteY1623" fmla="*/ 1187644 h 2366371"/>
                <a:gd name="connsiteX1624" fmla="*/ 108452 w 1830590"/>
                <a:gd name="connsiteY1624" fmla="*/ 1187644 h 2366371"/>
                <a:gd name="connsiteX1625" fmla="*/ 8925 w 1830590"/>
                <a:gd name="connsiteY1625" fmla="*/ 1294800 h 2366371"/>
                <a:gd name="connsiteX1626" fmla="*/ 108452 w 1830590"/>
                <a:gd name="connsiteY1626" fmla="*/ 1294800 h 2366371"/>
                <a:gd name="connsiteX1627" fmla="*/ 108452 w 1830590"/>
                <a:gd name="connsiteY1627" fmla="*/ 1393031 h 2366371"/>
                <a:gd name="connsiteX1628" fmla="*/ 8925 w 1830590"/>
                <a:gd name="connsiteY1628" fmla="*/ 1393031 h 2366371"/>
                <a:gd name="connsiteX1629" fmla="*/ 8925 w 1830590"/>
                <a:gd name="connsiteY1629" fmla="*/ 1294800 h 2366371"/>
                <a:gd name="connsiteX1630" fmla="*/ 108452 w 1830590"/>
                <a:gd name="connsiteY1630" fmla="*/ 1401956 h 2366371"/>
                <a:gd name="connsiteX1631" fmla="*/ 108452 w 1830590"/>
                <a:gd name="connsiteY1631" fmla="*/ 1500187 h 2366371"/>
                <a:gd name="connsiteX1632" fmla="*/ 8925 w 1830590"/>
                <a:gd name="connsiteY1632" fmla="*/ 1500187 h 2366371"/>
                <a:gd name="connsiteX1633" fmla="*/ 8925 w 1830590"/>
                <a:gd name="connsiteY1633" fmla="*/ 1401956 h 2366371"/>
                <a:gd name="connsiteX1634" fmla="*/ 108452 w 1830590"/>
                <a:gd name="connsiteY1634" fmla="*/ 1401956 h 2366371"/>
                <a:gd name="connsiteX1635" fmla="*/ 8925 w 1830590"/>
                <a:gd name="connsiteY1635" fmla="*/ 1509112 h 2366371"/>
                <a:gd name="connsiteX1636" fmla="*/ 108452 w 1830590"/>
                <a:gd name="connsiteY1636" fmla="*/ 1509112 h 2366371"/>
                <a:gd name="connsiteX1637" fmla="*/ 108452 w 1830590"/>
                <a:gd name="connsiteY1637" fmla="*/ 1607344 h 2366371"/>
                <a:gd name="connsiteX1638" fmla="*/ 8925 w 1830590"/>
                <a:gd name="connsiteY1638" fmla="*/ 1607344 h 2366371"/>
                <a:gd name="connsiteX1639" fmla="*/ 8925 w 1830590"/>
                <a:gd name="connsiteY1639" fmla="*/ 1509112 h 2366371"/>
                <a:gd name="connsiteX1640" fmla="*/ 108452 w 1830590"/>
                <a:gd name="connsiteY1640" fmla="*/ 1616269 h 2366371"/>
                <a:gd name="connsiteX1641" fmla="*/ 108452 w 1830590"/>
                <a:gd name="connsiteY1641" fmla="*/ 1714500 h 2366371"/>
                <a:gd name="connsiteX1642" fmla="*/ 8925 w 1830590"/>
                <a:gd name="connsiteY1642" fmla="*/ 1714500 h 2366371"/>
                <a:gd name="connsiteX1643" fmla="*/ 8925 w 1830590"/>
                <a:gd name="connsiteY1643" fmla="*/ 1616269 h 2366371"/>
                <a:gd name="connsiteX1644" fmla="*/ 108452 w 1830590"/>
                <a:gd name="connsiteY1644" fmla="*/ 1616269 h 2366371"/>
                <a:gd name="connsiteX1645" fmla="*/ 8925 w 1830590"/>
                <a:gd name="connsiteY1645" fmla="*/ 1723425 h 2366371"/>
                <a:gd name="connsiteX1646" fmla="*/ 108452 w 1830590"/>
                <a:gd name="connsiteY1646" fmla="*/ 1723425 h 2366371"/>
                <a:gd name="connsiteX1647" fmla="*/ 108452 w 1830590"/>
                <a:gd name="connsiteY1647" fmla="*/ 1821656 h 2366371"/>
                <a:gd name="connsiteX1648" fmla="*/ 8925 w 1830590"/>
                <a:gd name="connsiteY1648" fmla="*/ 1821656 h 2366371"/>
                <a:gd name="connsiteX1649" fmla="*/ 8925 w 1830590"/>
                <a:gd name="connsiteY1649" fmla="*/ 1723425 h 2366371"/>
                <a:gd name="connsiteX1650" fmla="*/ 108452 w 1830590"/>
                <a:gd name="connsiteY1650" fmla="*/ 1830581 h 2366371"/>
                <a:gd name="connsiteX1651" fmla="*/ 108452 w 1830590"/>
                <a:gd name="connsiteY1651" fmla="*/ 1928812 h 2366371"/>
                <a:gd name="connsiteX1652" fmla="*/ 8925 w 1830590"/>
                <a:gd name="connsiteY1652" fmla="*/ 1928812 h 2366371"/>
                <a:gd name="connsiteX1653" fmla="*/ 8925 w 1830590"/>
                <a:gd name="connsiteY1653" fmla="*/ 1830581 h 2366371"/>
                <a:gd name="connsiteX1654" fmla="*/ 108452 w 1830590"/>
                <a:gd name="connsiteY1654" fmla="*/ 1830581 h 2366371"/>
                <a:gd name="connsiteX1655" fmla="*/ 8925 w 1830590"/>
                <a:gd name="connsiteY1655" fmla="*/ 1937737 h 2366371"/>
                <a:gd name="connsiteX1656" fmla="*/ 108452 w 1830590"/>
                <a:gd name="connsiteY1656" fmla="*/ 1937737 h 2366371"/>
                <a:gd name="connsiteX1657" fmla="*/ 108452 w 1830590"/>
                <a:gd name="connsiteY1657" fmla="*/ 2035969 h 2366371"/>
                <a:gd name="connsiteX1658" fmla="*/ 8925 w 1830590"/>
                <a:gd name="connsiteY1658" fmla="*/ 2035969 h 2366371"/>
                <a:gd name="connsiteX1659" fmla="*/ 8925 w 1830590"/>
                <a:gd name="connsiteY1659" fmla="*/ 1937737 h 2366371"/>
                <a:gd name="connsiteX1660" fmla="*/ 108452 w 1830590"/>
                <a:gd name="connsiteY1660" fmla="*/ 2044894 h 2366371"/>
                <a:gd name="connsiteX1661" fmla="*/ 108452 w 1830590"/>
                <a:gd name="connsiteY1661" fmla="*/ 2143125 h 2366371"/>
                <a:gd name="connsiteX1662" fmla="*/ 8925 w 1830590"/>
                <a:gd name="connsiteY1662" fmla="*/ 2143125 h 2366371"/>
                <a:gd name="connsiteX1663" fmla="*/ 8925 w 1830590"/>
                <a:gd name="connsiteY1663" fmla="*/ 2044894 h 2366371"/>
                <a:gd name="connsiteX1664" fmla="*/ 108452 w 1830590"/>
                <a:gd name="connsiteY1664" fmla="*/ 2044894 h 2366371"/>
                <a:gd name="connsiteX1665" fmla="*/ 8925 w 1830590"/>
                <a:gd name="connsiteY1665" fmla="*/ 2152050 h 2366371"/>
                <a:gd name="connsiteX1666" fmla="*/ 108452 w 1830590"/>
                <a:gd name="connsiteY1666" fmla="*/ 2152050 h 2366371"/>
                <a:gd name="connsiteX1667" fmla="*/ 108452 w 1830590"/>
                <a:gd name="connsiteY1667" fmla="*/ 2250281 h 2366371"/>
                <a:gd name="connsiteX1668" fmla="*/ 8925 w 1830590"/>
                <a:gd name="connsiteY1668" fmla="*/ 2250281 h 2366371"/>
                <a:gd name="connsiteX1669" fmla="*/ 8925 w 1830590"/>
                <a:gd name="connsiteY1669" fmla="*/ 2152050 h 2366371"/>
                <a:gd name="connsiteX1670" fmla="*/ 117386 w 1830590"/>
                <a:gd name="connsiteY1670" fmla="*/ 2152050 h 2366371"/>
                <a:gd name="connsiteX1671" fmla="*/ 215618 w 1830590"/>
                <a:gd name="connsiteY1671" fmla="*/ 2152050 h 2366371"/>
                <a:gd name="connsiteX1672" fmla="*/ 215618 w 1830590"/>
                <a:gd name="connsiteY1672" fmla="*/ 2250281 h 2366371"/>
                <a:gd name="connsiteX1673" fmla="*/ 117386 w 1830590"/>
                <a:gd name="connsiteY1673" fmla="*/ 2250281 h 2366371"/>
                <a:gd name="connsiteX1674" fmla="*/ 117386 w 1830590"/>
                <a:gd name="connsiteY1674" fmla="*/ 2152050 h 2366371"/>
                <a:gd name="connsiteX1675" fmla="*/ 215608 w 1830590"/>
                <a:gd name="connsiteY1675" fmla="*/ 2259206 h 2366371"/>
                <a:gd name="connsiteX1676" fmla="*/ 215608 w 1830590"/>
                <a:gd name="connsiteY1676" fmla="*/ 2357437 h 2366371"/>
                <a:gd name="connsiteX1677" fmla="*/ 117377 w 1830590"/>
                <a:gd name="connsiteY1677" fmla="*/ 2357437 h 2366371"/>
                <a:gd name="connsiteX1678" fmla="*/ 117377 w 1830590"/>
                <a:gd name="connsiteY1678" fmla="*/ 2259206 h 2366371"/>
                <a:gd name="connsiteX1679" fmla="*/ 215608 w 1830590"/>
                <a:gd name="connsiteY1679" fmla="*/ 2259206 h 2366371"/>
                <a:gd name="connsiteX1680" fmla="*/ 224542 w 1830590"/>
                <a:gd name="connsiteY1680" fmla="*/ 2259206 h 2366371"/>
                <a:gd name="connsiteX1681" fmla="*/ 322774 w 1830590"/>
                <a:gd name="connsiteY1681" fmla="*/ 2259206 h 2366371"/>
                <a:gd name="connsiteX1682" fmla="*/ 322774 w 1830590"/>
                <a:gd name="connsiteY1682" fmla="*/ 2357437 h 2366371"/>
                <a:gd name="connsiteX1683" fmla="*/ 224542 w 1830590"/>
                <a:gd name="connsiteY1683" fmla="*/ 2357437 h 2366371"/>
                <a:gd name="connsiteX1684" fmla="*/ 224542 w 1830590"/>
                <a:gd name="connsiteY1684" fmla="*/ 2259206 h 2366371"/>
                <a:gd name="connsiteX1685" fmla="*/ 331699 w 1830590"/>
                <a:gd name="connsiteY1685" fmla="*/ 2259206 h 2366371"/>
                <a:gd name="connsiteX1686" fmla="*/ 429930 w 1830590"/>
                <a:gd name="connsiteY1686" fmla="*/ 2259206 h 2366371"/>
                <a:gd name="connsiteX1687" fmla="*/ 429930 w 1830590"/>
                <a:gd name="connsiteY1687" fmla="*/ 2357437 h 2366371"/>
                <a:gd name="connsiteX1688" fmla="*/ 331699 w 1830590"/>
                <a:gd name="connsiteY1688" fmla="*/ 2357437 h 2366371"/>
                <a:gd name="connsiteX1689" fmla="*/ 331699 w 1830590"/>
                <a:gd name="connsiteY1689" fmla="*/ 2259206 h 2366371"/>
                <a:gd name="connsiteX1690" fmla="*/ 438855 w 1830590"/>
                <a:gd name="connsiteY1690" fmla="*/ 2259206 h 2366371"/>
                <a:gd name="connsiteX1691" fmla="*/ 537086 w 1830590"/>
                <a:gd name="connsiteY1691" fmla="*/ 2259206 h 2366371"/>
                <a:gd name="connsiteX1692" fmla="*/ 537086 w 1830590"/>
                <a:gd name="connsiteY1692" fmla="*/ 2357437 h 2366371"/>
                <a:gd name="connsiteX1693" fmla="*/ 438855 w 1830590"/>
                <a:gd name="connsiteY1693" fmla="*/ 2357437 h 2366371"/>
                <a:gd name="connsiteX1694" fmla="*/ 438855 w 1830590"/>
                <a:gd name="connsiteY1694" fmla="*/ 2259206 h 2366371"/>
                <a:gd name="connsiteX1695" fmla="*/ 546011 w 1830590"/>
                <a:gd name="connsiteY1695" fmla="*/ 2259206 h 2366371"/>
                <a:gd name="connsiteX1696" fmla="*/ 644243 w 1830590"/>
                <a:gd name="connsiteY1696" fmla="*/ 2259206 h 2366371"/>
                <a:gd name="connsiteX1697" fmla="*/ 644243 w 1830590"/>
                <a:gd name="connsiteY1697" fmla="*/ 2357437 h 2366371"/>
                <a:gd name="connsiteX1698" fmla="*/ 546011 w 1830590"/>
                <a:gd name="connsiteY1698" fmla="*/ 2357437 h 2366371"/>
                <a:gd name="connsiteX1699" fmla="*/ 546011 w 1830590"/>
                <a:gd name="connsiteY1699" fmla="*/ 2259206 h 2366371"/>
                <a:gd name="connsiteX1700" fmla="*/ 653167 w 1830590"/>
                <a:gd name="connsiteY1700" fmla="*/ 2259206 h 2366371"/>
                <a:gd name="connsiteX1701" fmla="*/ 751399 w 1830590"/>
                <a:gd name="connsiteY1701" fmla="*/ 2259206 h 2366371"/>
                <a:gd name="connsiteX1702" fmla="*/ 751399 w 1830590"/>
                <a:gd name="connsiteY1702" fmla="*/ 2357437 h 2366371"/>
                <a:gd name="connsiteX1703" fmla="*/ 653167 w 1830590"/>
                <a:gd name="connsiteY1703" fmla="*/ 2357437 h 2366371"/>
                <a:gd name="connsiteX1704" fmla="*/ 653167 w 1830590"/>
                <a:gd name="connsiteY1704" fmla="*/ 2259206 h 2366371"/>
                <a:gd name="connsiteX1705" fmla="*/ 760324 w 1830590"/>
                <a:gd name="connsiteY1705" fmla="*/ 2259206 h 2366371"/>
                <a:gd name="connsiteX1706" fmla="*/ 858555 w 1830590"/>
                <a:gd name="connsiteY1706" fmla="*/ 2259206 h 2366371"/>
                <a:gd name="connsiteX1707" fmla="*/ 858555 w 1830590"/>
                <a:gd name="connsiteY1707" fmla="*/ 2357437 h 2366371"/>
                <a:gd name="connsiteX1708" fmla="*/ 760324 w 1830590"/>
                <a:gd name="connsiteY1708" fmla="*/ 2357437 h 2366371"/>
                <a:gd name="connsiteX1709" fmla="*/ 760324 w 1830590"/>
                <a:gd name="connsiteY1709" fmla="*/ 2259206 h 2366371"/>
                <a:gd name="connsiteX1710" fmla="*/ 867480 w 1830590"/>
                <a:gd name="connsiteY1710" fmla="*/ 2259206 h 2366371"/>
                <a:gd name="connsiteX1711" fmla="*/ 965711 w 1830590"/>
                <a:gd name="connsiteY1711" fmla="*/ 2259206 h 2366371"/>
                <a:gd name="connsiteX1712" fmla="*/ 965711 w 1830590"/>
                <a:gd name="connsiteY1712" fmla="*/ 2357437 h 2366371"/>
                <a:gd name="connsiteX1713" fmla="*/ 867480 w 1830590"/>
                <a:gd name="connsiteY1713" fmla="*/ 2357437 h 2366371"/>
                <a:gd name="connsiteX1714" fmla="*/ 867480 w 1830590"/>
                <a:gd name="connsiteY1714" fmla="*/ 2259206 h 2366371"/>
                <a:gd name="connsiteX1715" fmla="*/ 974636 w 1830590"/>
                <a:gd name="connsiteY1715" fmla="*/ 2259206 h 2366371"/>
                <a:gd name="connsiteX1716" fmla="*/ 1072867 w 1830590"/>
                <a:gd name="connsiteY1716" fmla="*/ 2259206 h 2366371"/>
                <a:gd name="connsiteX1717" fmla="*/ 1072867 w 1830590"/>
                <a:gd name="connsiteY1717" fmla="*/ 2357437 h 2366371"/>
                <a:gd name="connsiteX1718" fmla="*/ 974636 w 1830590"/>
                <a:gd name="connsiteY1718" fmla="*/ 2357437 h 2366371"/>
                <a:gd name="connsiteX1719" fmla="*/ 974636 w 1830590"/>
                <a:gd name="connsiteY1719" fmla="*/ 2259206 h 2366371"/>
                <a:gd name="connsiteX1720" fmla="*/ 1081792 w 1830590"/>
                <a:gd name="connsiteY1720" fmla="*/ 2259206 h 2366371"/>
                <a:gd name="connsiteX1721" fmla="*/ 1180024 w 1830590"/>
                <a:gd name="connsiteY1721" fmla="*/ 2259206 h 2366371"/>
                <a:gd name="connsiteX1722" fmla="*/ 1180024 w 1830590"/>
                <a:gd name="connsiteY1722" fmla="*/ 2357437 h 2366371"/>
                <a:gd name="connsiteX1723" fmla="*/ 1081792 w 1830590"/>
                <a:gd name="connsiteY1723" fmla="*/ 2357437 h 2366371"/>
                <a:gd name="connsiteX1724" fmla="*/ 1081792 w 1830590"/>
                <a:gd name="connsiteY1724" fmla="*/ 2259206 h 2366371"/>
                <a:gd name="connsiteX1725" fmla="*/ 1188949 w 1830590"/>
                <a:gd name="connsiteY1725" fmla="*/ 2259206 h 2366371"/>
                <a:gd name="connsiteX1726" fmla="*/ 1287180 w 1830590"/>
                <a:gd name="connsiteY1726" fmla="*/ 2259206 h 2366371"/>
                <a:gd name="connsiteX1727" fmla="*/ 1287180 w 1830590"/>
                <a:gd name="connsiteY1727" fmla="*/ 2357437 h 2366371"/>
                <a:gd name="connsiteX1728" fmla="*/ 1188949 w 1830590"/>
                <a:gd name="connsiteY1728" fmla="*/ 2357437 h 2366371"/>
                <a:gd name="connsiteX1729" fmla="*/ 1188949 w 1830590"/>
                <a:gd name="connsiteY1729" fmla="*/ 2259206 h 2366371"/>
                <a:gd name="connsiteX1730" fmla="*/ 1296105 w 1830590"/>
                <a:gd name="connsiteY1730" fmla="*/ 2259206 h 2366371"/>
                <a:gd name="connsiteX1731" fmla="*/ 1394336 w 1830590"/>
                <a:gd name="connsiteY1731" fmla="*/ 2259206 h 2366371"/>
                <a:gd name="connsiteX1732" fmla="*/ 1394336 w 1830590"/>
                <a:gd name="connsiteY1732" fmla="*/ 2357437 h 2366371"/>
                <a:gd name="connsiteX1733" fmla="*/ 1296105 w 1830590"/>
                <a:gd name="connsiteY1733" fmla="*/ 2357437 h 2366371"/>
                <a:gd name="connsiteX1734" fmla="*/ 1296105 w 1830590"/>
                <a:gd name="connsiteY1734" fmla="*/ 2259206 h 2366371"/>
                <a:gd name="connsiteX1735" fmla="*/ 1403261 w 1830590"/>
                <a:gd name="connsiteY1735" fmla="*/ 2259206 h 2366371"/>
                <a:gd name="connsiteX1736" fmla="*/ 1501492 w 1830590"/>
                <a:gd name="connsiteY1736" fmla="*/ 2259206 h 2366371"/>
                <a:gd name="connsiteX1737" fmla="*/ 1501492 w 1830590"/>
                <a:gd name="connsiteY1737" fmla="*/ 2357437 h 2366371"/>
                <a:gd name="connsiteX1738" fmla="*/ 1403261 w 1830590"/>
                <a:gd name="connsiteY1738" fmla="*/ 2357437 h 2366371"/>
                <a:gd name="connsiteX1739" fmla="*/ 1403261 w 1830590"/>
                <a:gd name="connsiteY1739" fmla="*/ 2259206 h 2366371"/>
                <a:gd name="connsiteX1740" fmla="*/ 1510417 w 1830590"/>
                <a:gd name="connsiteY1740" fmla="*/ 2259206 h 2366371"/>
                <a:gd name="connsiteX1741" fmla="*/ 1608649 w 1830590"/>
                <a:gd name="connsiteY1741" fmla="*/ 2259206 h 2366371"/>
                <a:gd name="connsiteX1742" fmla="*/ 1608649 w 1830590"/>
                <a:gd name="connsiteY1742" fmla="*/ 2357437 h 2366371"/>
                <a:gd name="connsiteX1743" fmla="*/ 1510417 w 1830590"/>
                <a:gd name="connsiteY1743" fmla="*/ 2357437 h 2366371"/>
                <a:gd name="connsiteX1744" fmla="*/ 1510417 w 1830590"/>
                <a:gd name="connsiteY1744" fmla="*/ 2259206 h 2366371"/>
                <a:gd name="connsiteX1745" fmla="*/ 1617574 w 1830590"/>
                <a:gd name="connsiteY1745" fmla="*/ 2259206 h 2366371"/>
                <a:gd name="connsiteX1746" fmla="*/ 1715805 w 1830590"/>
                <a:gd name="connsiteY1746" fmla="*/ 2259206 h 2366371"/>
                <a:gd name="connsiteX1747" fmla="*/ 1715805 w 1830590"/>
                <a:gd name="connsiteY1747" fmla="*/ 2357437 h 2366371"/>
                <a:gd name="connsiteX1748" fmla="*/ 1617574 w 1830590"/>
                <a:gd name="connsiteY1748" fmla="*/ 2357437 h 2366371"/>
                <a:gd name="connsiteX1749" fmla="*/ 1617574 w 1830590"/>
                <a:gd name="connsiteY1749" fmla="*/ 2259206 h 2366371"/>
                <a:gd name="connsiteX1750" fmla="*/ 1617574 w 1830590"/>
                <a:gd name="connsiteY1750" fmla="*/ 2250281 h 2366371"/>
                <a:gd name="connsiteX1751" fmla="*/ 1617574 w 1830590"/>
                <a:gd name="connsiteY1751" fmla="*/ 2152050 h 2366371"/>
                <a:gd name="connsiteX1752" fmla="*/ 1715805 w 1830590"/>
                <a:gd name="connsiteY1752" fmla="*/ 2152050 h 2366371"/>
                <a:gd name="connsiteX1753" fmla="*/ 1715805 w 1830590"/>
                <a:gd name="connsiteY1753" fmla="*/ 2250281 h 2366371"/>
                <a:gd name="connsiteX1754" fmla="*/ 1617574 w 1830590"/>
                <a:gd name="connsiteY1754" fmla="*/ 2250281 h 2366371"/>
                <a:gd name="connsiteX1755" fmla="*/ 1724730 w 1830590"/>
                <a:gd name="connsiteY1755" fmla="*/ 2152050 h 2366371"/>
                <a:gd name="connsiteX1756" fmla="*/ 1821656 w 1830590"/>
                <a:gd name="connsiteY1756" fmla="*/ 2152050 h 2366371"/>
                <a:gd name="connsiteX1757" fmla="*/ 1821656 w 1830590"/>
                <a:gd name="connsiteY1757" fmla="*/ 2250281 h 2366371"/>
                <a:gd name="connsiteX1758" fmla="*/ 1724730 w 1830590"/>
                <a:gd name="connsiteY1758" fmla="*/ 2250281 h 2366371"/>
                <a:gd name="connsiteX1759" fmla="*/ 1724730 w 1830590"/>
                <a:gd name="connsiteY1759" fmla="*/ 2152050 h 2366371"/>
                <a:gd name="connsiteX1760" fmla="*/ 1724730 w 1830590"/>
                <a:gd name="connsiteY1760" fmla="*/ 2143125 h 2366371"/>
                <a:gd name="connsiteX1761" fmla="*/ 1724730 w 1830590"/>
                <a:gd name="connsiteY1761" fmla="*/ 2044894 h 2366371"/>
                <a:gd name="connsiteX1762" fmla="*/ 1821656 w 1830590"/>
                <a:gd name="connsiteY1762" fmla="*/ 2044894 h 2366371"/>
                <a:gd name="connsiteX1763" fmla="*/ 1821656 w 1830590"/>
                <a:gd name="connsiteY1763" fmla="*/ 2143125 h 2366371"/>
                <a:gd name="connsiteX1764" fmla="*/ 1724730 w 1830590"/>
                <a:gd name="connsiteY1764" fmla="*/ 2143125 h 2366371"/>
                <a:gd name="connsiteX1765" fmla="*/ 1821656 w 1830590"/>
                <a:gd name="connsiteY1765" fmla="*/ 2035969 h 2366371"/>
                <a:gd name="connsiteX1766" fmla="*/ 1724730 w 1830590"/>
                <a:gd name="connsiteY1766" fmla="*/ 2035969 h 2366371"/>
                <a:gd name="connsiteX1767" fmla="*/ 1724730 w 1830590"/>
                <a:gd name="connsiteY1767" fmla="*/ 1937737 h 2366371"/>
                <a:gd name="connsiteX1768" fmla="*/ 1821656 w 1830590"/>
                <a:gd name="connsiteY1768" fmla="*/ 1937737 h 2366371"/>
                <a:gd name="connsiteX1769" fmla="*/ 1821656 w 1830590"/>
                <a:gd name="connsiteY1769" fmla="*/ 2035969 h 2366371"/>
                <a:gd name="connsiteX1770" fmla="*/ 1724730 w 1830590"/>
                <a:gd name="connsiteY1770" fmla="*/ 1928812 h 2366371"/>
                <a:gd name="connsiteX1771" fmla="*/ 1724730 w 1830590"/>
                <a:gd name="connsiteY1771" fmla="*/ 1830581 h 2366371"/>
                <a:gd name="connsiteX1772" fmla="*/ 1821656 w 1830590"/>
                <a:gd name="connsiteY1772" fmla="*/ 1830581 h 2366371"/>
                <a:gd name="connsiteX1773" fmla="*/ 1821656 w 1830590"/>
                <a:gd name="connsiteY1773" fmla="*/ 1928812 h 2366371"/>
                <a:gd name="connsiteX1774" fmla="*/ 1724730 w 1830590"/>
                <a:gd name="connsiteY1774" fmla="*/ 1928812 h 2366371"/>
                <a:gd name="connsiteX1775" fmla="*/ 1821656 w 1830590"/>
                <a:gd name="connsiteY1775" fmla="*/ 1821656 h 2366371"/>
                <a:gd name="connsiteX1776" fmla="*/ 1724730 w 1830590"/>
                <a:gd name="connsiteY1776" fmla="*/ 1821656 h 2366371"/>
                <a:gd name="connsiteX1777" fmla="*/ 1724730 w 1830590"/>
                <a:gd name="connsiteY1777" fmla="*/ 1723425 h 2366371"/>
                <a:gd name="connsiteX1778" fmla="*/ 1821656 w 1830590"/>
                <a:gd name="connsiteY1778" fmla="*/ 1723425 h 2366371"/>
                <a:gd name="connsiteX1779" fmla="*/ 1821656 w 1830590"/>
                <a:gd name="connsiteY1779" fmla="*/ 1821656 h 2366371"/>
                <a:gd name="connsiteX1780" fmla="*/ 1724730 w 1830590"/>
                <a:gd name="connsiteY1780" fmla="*/ 1714500 h 2366371"/>
                <a:gd name="connsiteX1781" fmla="*/ 1724730 w 1830590"/>
                <a:gd name="connsiteY1781" fmla="*/ 1616269 h 2366371"/>
                <a:gd name="connsiteX1782" fmla="*/ 1821656 w 1830590"/>
                <a:gd name="connsiteY1782" fmla="*/ 1616269 h 2366371"/>
                <a:gd name="connsiteX1783" fmla="*/ 1821656 w 1830590"/>
                <a:gd name="connsiteY1783" fmla="*/ 1714500 h 2366371"/>
                <a:gd name="connsiteX1784" fmla="*/ 1724730 w 1830590"/>
                <a:gd name="connsiteY1784" fmla="*/ 1714500 h 2366371"/>
                <a:gd name="connsiteX1785" fmla="*/ 1821656 w 1830590"/>
                <a:gd name="connsiteY1785" fmla="*/ 1607344 h 2366371"/>
                <a:gd name="connsiteX1786" fmla="*/ 1724730 w 1830590"/>
                <a:gd name="connsiteY1786" fmla="*/ 1607344 h 2366371"/>
                <a:gd name="connsiteX1787" fmla="*/ 1724730 w 1830590"/>
                <a:gd name="connsiteY1787" fmla="*/ 1509112 h 2366371"/>
                <a:gd name="connsiteX1788" fmla="*/ 1821656 w 1830590"/>
                <a:gd name="connsiteY1788" fmla="*/ 1509112 h 2366371"/>
                <a:gd name="connsiteX1789" fmla="*/ 1821656 w 1830590"/>
                <a:gd name="connsiteY1789" fmla="*/ 1607344 h 2366371"/>
                <a:gd name="connsiteX1790" fmla="*/ 1724730 w 1830590"/>
                <a:gd name="connsiteY1790" fmla="*/ 1500187 h 2366371"/>
                <a:gd name="connsiteX1791" fmla="*/ 1724730 w 1830590"/>
                <a:gd name="connsiteY1791" fmla="*/ 1401956 h 2366371"/>
                <a:gd name="connsiteX1792" fmla="*/ 1821656 w 1830590"/>
                <a:gd name="connsiteY1792" fmla="*/ 1401956 h 2366371"/>
                <a:gd name="connsiteX1793" fmla="*/ 1821656 w 1830590"/>
                <a:gd name="connsiteY1793" fmla="*/ 1500187 h 2366371"/>
                <a:gd name="connsiteX1794" fmla="*/ 1724730 w 1830590"/>
                <a:gd name="connsiteY1794" fmla="*/ 1500187 h 2366371"/>
                <a:gd name="connsiteX1795" fmla="*/ 1821656 w 1830590"/>
                <a:gd name="connsiteY1795" fmla="*/ 1393031 h 2366371"/>
                <a:gd name="connsiteX1796" fmla="*/ 1724730 w 1830590"/>
                <a:gd name="connsiteY1796" fmla="*/ 1393031 h 2366371"/>
                <a:gd name="connsiteX1797" fmla="*/ 1724730 w 1830590"/>
                <a:gd name="connsiteY1797" fmla="*/ 1294800 h 2366371"/>
                <a:gd name="connsiteX1798" fmla="*/ 1821656 w 1830590"/>
                <a:gd name="connsiteY1798" fmla="*/ 1294800 h 2366371"/>
                <a:gd name="connsiteX1799" fmla="*/ 1821656 w 1830590"/>
                <a:gd name="connsiteY1799" fmla="*/ 1393031 h 2366371"/>
                <a:gd name="connsiteX1800" fmla="*/ 1724730 w 1830590"/>
                <a:gd name="connsiteY1800" fmla="*/ 1285875 h 2366371"/>
                <a:gd name="connsiteX1801" fmla="*/ 1724730 w 1830590"/>
                <a:gd name="connsiteY1801" fmla="*/ 1187644 h 2366371"/>
                <a:gd name="connsiteX1802" fmla="*/ 1821656 w 1830590"/>
                <a:gd name="connsiteY1802" fmla="*/ 1187644 h 2366371"/>
                <a:gd name="connsiteX1803" fmla="*/ 1821656 w 1830590"/>
                <a:gd name="connsiteY1803" fmla="*/ 1285875 h 2366371"/>
                <a:gd name="connsiteX1804" fmla="*/ 1724730 w 1830590"/>
                <a:gd name="connsiteY1804" fmla="*/ 1285875 h 2366371"/>
                <a:gd name="connsiteX1805" fmla="*/ 1821656 w 1830590"/>
                <a:gd name="connsiteY1805" fmla="*/ 1178719 h 2366371"/>
                <a:gd name="connsiteX1806" fmla="*/ 1724730 w 1830590"/>
                <a:gd name="connsiteY1806" fmla="*/ 1178719 h 2366371"/>
                <a:gd name="connsiteX1807" fmla="*/ 1724730 w 1830590"/>
                <a:gd name="connsiteY1807" fmla="*/ 1080487 h 2366371"/>
                <a:gd name="connsiteX1808" fmla="*/ 1821656 w 1830590"/>
                <a:gd name="connsiteY1808" fmla="*/ 1080487 h 2366371"/>
                <a:gd name="connsiteX1809" fmla="*/ 1821656 w 1830590"/>
                <a:gd name="connsiteY1809" fmla="*/ 1178719 h 2366371"/>
                <a:gd name="connsiteX1810" fmla="*/ 1724730 w 1830590"/>
                <a:gd name="connsiteY1810" fmla="*/ 1071562 h 2366371"/>
                <a:gd name="connsiteX1811" fmla="*/ 1724730 w 1830590"/>
                <a:gd name="connsiteY1811" fmla="*/ 973331 h 2366371"/>
                <a:gd name="connsiteX1812" fmla="*/ 1821656 w 1830590"/>
                <a:gd name="connsiteY1812" fmla="*/ 973331 h 2366371"/>
                <a:gd name="connsiteX1813" fmla="*/ 1821656 w 1830590"/>
                <a:gd name="connsiteY1813" fmla="*/ 1071562 h 2366371"/>
                <a:gd name="connsiteX1814" fmla="*/ 1724730 w 1830590"/>
                <a:gd name="connsiteY1814" fmla="*/ 1071562 h 2366371"/>
                <a:gd name="connsiteX1815" fmla="*/ 1821656 w 1830590"/>
                <a:gd name="connsiteY1815" fmla="*/ 964406 h 2366371"/>
                <a:gd name="connsiteX1816" fmla="*/ 1724730 w 1830590"/>
                <a:gd name="connsiteY1816" fmla="*/ 964406 h 2366371"/>
                <a:gd name="connsiteX1817" fmla="*/ 1724730 w 1830590"/>
                <a:gd name="connsiteY1817" fmla="*/ 866175 h 2366371"/>
                <a:gd name="connsiteX1818" fmla="*/ 1821656 w 1830590"/>
                <a:gd name="connsiteY1818" fmla="*/ 866175 h 2366371"/>
                <a:gd name="connsiteX1819" fmla="*/ 1821656 w 1830590"/>
                <a:gd name="connsiteY1819" fmla="*/ 964406 h 2366371"/>
                <a:gd name="connsiteX1820" fmla="*/ 1724730 w 1830590"/>
                <a:gd name="connsiteY1820" fmla="*/ 857250 h 2366371"/>
                <a:gd name="connsiteX1821" fmla="*/ 1724730 w 1830590"/>
                <a:gd name="connsiteY1821" fmla="*/ 759019 h 2366371"/>
                <a:gd name="connsiteX1822" fmla="*/ 1821656 w 1830590"/>
                <a:gd name="connsiteY1822" fmla="*/ 759019 h 2366371"/>
                <a:gd name="connsiteX1823" fmla="*/ 1821656 w 1830590"/>
                <a:gd name="connsiteY1823" fmla="*/ 857250 h 2366371"/>
                <a:gd name="connsiteX1824" fmla="*/ 1724730 w 1830590"/>
                <a:gd name="connsiteY1824" fmla="*/ 857250 h 2366371"/>
                <a:gd name="connsiteX1825" fmla="*/ 1821656 w 1830590"/>
                <a:gd name="connsiteY1825" fmla="*/ 750094 h 2366371"/>
                <a:gd name="connsiteX1826" fmla="*/ 1724730 w 1830590"/>
                <a:gd name="connsiteY1826" fmla="*/ 750094 h 2366371"/>
                <a:gd name="connsiteX1827" fmla="*/ 1724730 w 1830590"/>
                <a:gd name="connsiteY1827" fmla="*/ 651862 h 2366371"/>
                <a:gd name="connsiteX1828" fmla="*/ 1821656 w 1830590"/>
                <a:gd name="connsiteY1828" fmla="*/ 651862 h 2366371"/>
                <a:gd name="connsiteX1829" fmla="*/ 1821656 w 1830590"/>
                <a:gd name="connsiteY1829" fmla="*/ 750094 h 2366371"/>
                <a:gd name="connsiteX1830" fmla="*/ 1724730 w 1830590"/>
                <a:gd name="connsiteY1830" fmla="*/ 642938 h 2366371"/>
                <a:gd name="connsiteX1831" fmla="*/ 1724730 w 1830590"/>
                <a:gd name="connsiteY1831" fmla="*/ 544706 h 2366371"/>
                <a:gd name="connsiteX1832" fmla="*/ 1821656 w 1830590"/>
                <a:gd name="connsiteY1832" fmla="*/ 544706 h 2366371"/>
                <a:gd name="connsiteX1833" fmla="*/ 1821656 w 1830590"/>
                <a:gd name="connsiteY1833" fmla="*/ 642938 h 2366371"/>
                <a:gd name="connsiteX1834" fmla="*/ 1724730 w 1830590"/>
                <a:gd name="connsiteY1834" fmla="*/ 642938 h 2366371"/>
                <a:gd name="connsiteX1835" fmla="*/ 1821656 w 1830590"/>
                <a:gd name="connsiteY1835" fmla="*/ 535781 h 2366371"/>
                <a:gd name="connsiteX1836" fmla="*/ 1724730 w 1830590"/>
                <a:gd name="connsiteY1836" fmla="*/ 535781 h 2366371"/>
                <a:gd name="connsiteX1837" fmla="*/ 1724730 w 1830590"/>
                <a:gd name="connsiteY1837" fmla="*/ 437550 h 2366371"/>
                <a:gd name="connsiteX1838" fmla="*/ 1821656 w 1830590"/>
                <a:gd name="connsiteY1838" fmla="*/ 437550 h 2366371"/>
                <a:gd name="connsiteX1839" fmla="*/ 1821656 w 1830590"/>
                <a:gd name="connsiteY1839" fmla="*/ 535781 h 2366371"/>
                <a:gd name="connsiteX1840" fmla="*/ 1724730 w 1830590"/>
                <a:gd name="connsiteY1840" fmla="*/ 428625 h 2366371"/>
                <a:gd name="connsiteX1841" fmla="*/ 1724730 w 1830590"/>
                <a:gd name="connsiteY1841" fmla="*/ 330394 h 2366371"/>
                <a:gd name="connsiteX1842" fmla="*/ 1821656 w 1830590"/>
                <a:gd name="connsiteY1842" fmla="*/ 330394 h 2366371"/>
                <a:gd name="connsiteX1843" fmla="*/ 1821656 w 1830590"/>
                <a:gd name="connsiteY1843" fmla="*/ 428625 h 2366371"/>
                <a:gd name="connsiteX1844" fmla="*/ 1724730 w 1830590"/>
                <a:gd name="connsiteY1844" fmla="*/ 428625 h 2366371"/>
                <a:gd name="connsiteX1845" fmla="*/ 1821656 w 1830590"/>
                <a:gd name="connsiteY1845" fmla="*/ 321469 h 2366371"/>
                <a:gd name="connsiteX1846" fmla="*/ 1724730 w 1830590"/>
                <a:gd name="connsiteY1846" fmla="*/ 321469 h 2366371"/>
                <a:gd name="connsiteX1847" fmla="*/ 1724730 w 1830590"/>
                <a:gd name="connsiteY1847" fmla="*/ 223237 h 2366371"/>
                <a:gd name="connsiteX1848" fmla="*/ 1821656 w 1830590"/>
                <a:gd name="connsiteY1848" fmla="*/ 223237 h 2366371"/>
                <a:gd name="connsiteX1849" fmla="*/ 1821656 w 1830590"/>
                <a:gd name="connsiteY1849" fmla="*/ 321469 h 2366371"/>
                <a:gd name="connsiteX1850" fmla="*/ 1724730 w 1830590"/>
                <a:gd name="connsiteY1850" fmla="*/ 214313 h 2366371"/>
                <a:gd name="connsiteX1851" fmla="*/ 1724730 w 1830590"/>
                <a:gd name="connsiteY1851" fmla="*/ 116081 h 2366371"/>
                <a:gd name="connsiteX1852" fmla="*/ 1821656 w 1830590"/>
                <a:gd name="connsiteY1852" fmla="*/ 116081 h 2366371"/>
                <a:gd name="connsiteX1853" fmla="*/ 1821656 w 1830590"/>
                <a:gd name="connsiteY1853" fmla="*/ 214313 h 2366371"/>
                <a:gd name="connsiteX1854" fmla="*/ 1724730 w 1830590"/>
                <a:gd name="connsiteY1854" fmla="*/ 214313 h 2366371"/>
                <a:gd name="connsiteX1855" fmla="*/ 1821656 w 1830590"/>
                <a:gd name="connsiteY1855" fmla="*/ 107156 h 2366371"/>
                <a:gd name="connsiteX1856" fmla="*/ 1724730 w 1830590"/>
                <a:gd name="connsiteY1856" fmla="*/ 107156 h 2366371"/>
                <a:gd name="connsiteX1857" fmla="*/ 1724730 w 1830590"/>
                <a:gd name="connsiteY1857" fmla="*/ 8925 h 2366371"/>
                <a:gd name="connsiteX1858" fmla="*/ 1821656 w 1830590"/>
                <a:gd name="connsiteY1858" fmla="*/ 8925 h 2366371"/>
                <a:gd name="connsiteX1859" fmla="*/ 1821656 w 1830590"/>
                <a:gd name="connsiteY1859" fmla="*/ 107156 h 2366371"/>
                <a:gd name="connsiteX1860" fmla="*/ 108452 w 1830590"/>
                <a:gd name="connsiteY1860" fmla="*/ 8925 h 2366371"/>
                <a:gd name="connsiteX1861" fmla="*/ 108452 w 1830590"/>
                <a:gd name="connsiteY1861" fmla="*/ 107156 h 2366371"/>
                <a:gd name="connsiteX1862" fmla="*/ 8925 w 1830590"/>
                <a:gd name="connsiteY1862" fmla="*/ 107156 h 2366371"/>
                <a:gd name="connsiteX1863" fmla="*/ 8925 w 1830590"/>
                <a:gd name="connsiteY1863" fmla="*/ 8925 h 2366371"/>
                <a:gd name="connsiteX1864" fmla="*/ 108452 w 1830590"/>
                <a:gd name="connsiteY1864" fmla="*/ 8925 h 2366371"/>
                <a:gd name="connsiteX1865" fmla="*/ 8925 w 1830590"/>
                <a:gd name="connsiteY1865" fmla="*/ 2259206 h 2366371"/>
                <a:gd name="connsiteX1866" fmla="*/ 108452 w 1830590"/>
                <a:gd name="connsiteY1866" fmla="*/ 2259206 h 2366371"/>
                <a:gd name="connsiteX1867" fmla="*/ 108452 w 1830590"/>
                <a:gd name="connsiteY1867" fmla="*/ 2357437 h 2366371"/>
                <a:gd name="connsiteX1868" fmla="*/ 8925 w 1830590"/>
                <a:gd name="connsiteY1868" fmla="*/ 2357437 h 2366371"/>
                <a:gd name="connsiteX1869" fmla="*/ 8925 w 1830590"/>
                <a:gd name="connsiteY1869" fmla="*/ 2259206 h 2366371"/>
                <a:gd name="connsiteX1870" fmla="*/ 1724730 w 1830590"/>
                <a:gd name="connsiteY1870" fmla="*/ 2357437 h 2366371"/>
                <a:gd name="connsiteX1871" fmla="*/ 1724730 w 1830590"/>
                <a:gd name="connsiteY1871" fmla="*/ 2259206 h 2366371"/>
                <a:gd name="connsiteX1872" fmla="*/ 1821656 w 1830590"/>
                <a:gd name="connsiteY1872" fmla="*/ 2259206 h 2366371"/>
                <a:gd name="connsiteX1873" fmla="*/ 1821656 w 1830590"/>
                <a:gd name="connsiteY1873" fmla="*/ 2357437 h 2366371"/>
                <a:gd name="connsiteX1874" fmla="*/ 1724730 w 1830590"/>
                <a:gd name="connsiteY1874" fmla="*/ 2357437 h 236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</a:cxnLst>
              <a:rect l="l" t="t" r="r" b="b"/>
              <a:pathLst>
                <a:path w="1830590" h="2366371">
                  <a:moveTo>
                    <a:pt x="0" y="0"/>
                  </a:moveTo>
                  <a:lnTo>
                    <a:pt x="0" y="2366372"/>
                  </a:lnTo>
                  <a:lnTo>
                    <a:pt x="1830591" y="2366372"/>
                  </a:lnTo>
                  <a:lnTo>
                    <a:pt x="1830591" y="0"/>
                  </a:lnTo>
                  <a:lnTo>
                    <a:pt x="0" y="0"/>
                  </a:lnTo>
                  <a:close/>
                  <a:moveTo>
                    <a:pt x="867480" y="1500187"/>
                  </a:moveTo>
                  <a:lnTo>
                    <a:pt x="867480" y="1401956"/>
                  </a:lnTo>
                  <a:lnTo>
                    <a:pt x="965711" y="1401956"/>
                  </a:lnTo>
                  <a:lnTo>
                    <a:pt x="965711" y="1500187"/>
                  </a:lnTo>
                  <a:lnTo>
                    <a:pt x="867480" y="1500187"/>
                  </a:lnTo>
                  <a:close/>
                  <a:moveTo>
                    <a:pt x="965702" y="1509112"/>
                  </a:moveTo>
                  <a:lnTo>
                    <a:pt x="965702" y="1607344"/>
                  </a:lnTo>
                  <a:lnTo>
                    <a:pt x="867470" y="1607344"/>
                  </a:lnTo>
                  <a:lnTo>
                    <a:pt x="867470" y="1509112"/>
                  </a:lnTo>
                  <a:lnTo>
                    <a:pt x="965702" y="1509112"/>
                  </a:lnTo>
                  <a:close/>
                  <a:moveTo>
                    <a:pt x="965702" y="866175"/>
                  </a:moveTo>
                  <a:lnTo>
                    <a:pt x="965702" y="964406"/>
                  </a:lnTo>
                  <a:lnTo>
                    <a:pt x="867470" y="964406"/>
                  </a:lnTo>
                  <a:lnTo>
                    <a:pt x="867470" y="866175"/>
                  </a:lnTo>
                  <a:lnTo>
                    <a:pt x="965702" y="866175"/>
                  </a:lnTo>
                  <a:close/>
                  <a:moveTo>
                    <a:pt x="867480" y="857250"/>
                  </a:moveTo>
                  <a:lnTo>
                    <a:pt x="867480" y="759019"/>
                  </a:lnTo>
                  <a:lnTo>
                    <a:pt x="965711" y="759019"/>
                  </a:lnTo>
                  <a:lnTo>
                    <a:pt x="965711" y="857250"/>
                  </a:lnTo>
                  <a:lnTo>
                    <a:pt x="867480" y="857250"/>
                  </a:lnTo>
                  <a:close/>
                  <a:moveTo>
                    <a:pt x="867480" y="1285875"/>
                  </a:moveTo>
                  <a:lnTo>
                    <a:pt x="867480" y="1187644"/>
                  </a:lnTo>
                  <a:lnTo>
                    <a:pt x="965711" y="1187644"/>
                  </a:lnTo>
                  <a:lnTo>
                    <a:pt x="965711" y="1285875"/>
                  </a:lnTo>
                  <a:lnTo>
                    <a:pt x="867480" y="1285875"/>
                  </a:lnTo>
                  <a:close/>
                  <a:moveTo>
                    <a:pt x="965702" y="1294800"/>
                  </a:moveTo>
                  <a:lnTo>
                    <a:pt x="965702" y="1393031"/>
                  </a:lnTo>
                  <a:lnTo>
                    <a:pt x="867470" y="1393031"/>
                  </a:lnTo>
                  <a:lnTo>
                    <a:pt x="867470" y="1294800"/>
                  </a:lnTo>
                  <a:lnTo>
                    <a:pt x="965702" y="1294800"/>
                  </a:lnTo>
                  <a:close/>
                  <a:moveTo>
                    <a:pt x="867480" y="1178719"/>
                  </a:moveTo>
                  <a:lnTo>
                    <a:pt x="867480" y="1080487"/>
                  </a:lnTo>
                  <a:lnTo>
                    <a:pt x="965711" y="1080487"/>
                  </a:lnTo>
                  <a:lnTo>
                    <a:pt x="965711" y="1178719"/>
                  </a:lnTo>
                  <a:lnTo>
                    <a:pt x="867480" y="1178719"/>
                  </a:lnTo>
                  <a:close/>
                  <a:moveTo>
                    <a:pt x="867480" y="1071562"/>
                  </a:moveTo>
                  <a:lnTo>
                    <a:pt x="867480" y="973331"/>
                  </a:lnTo>
                  <a:lnTo>
                    <a:pt x="965711" y="973331"/>
                  </a:lnTo>
                  <a:lnTo>
                    <a:pt x="965711" y="1071562"/>
                  </a:lnTo>
                  <a:lnTo>
                    <a:pt x="867480" y="1071562"/>
                  </a:lnTo>
                  <a:close/>
                  <a:moveTo>
                    <a:pt x="858546" y="964406"/>
                  </a:moveTo>
                  <a:lnTo>
                    <a:pt x="760314" y="964406"/>
                  </a:lnTo>
                  <a:lnTo>
                    <a:pt x="760314" y="866175"/>
                  </a:lnTo>
                  <a:lnTo>
                    <a:pt x="858546" y="866175"/>
                  </a:lnTo>
                  <a:lnTo>
                    <a:pt x="858546" y="964406"/>
                  </a:lnTo>
                  <a:close/>
                  <a:moveTo>
                    <a:pt x="858546" y="973331"/>
                  </a:moveTo>
                  <a:lnTo>
                    <a:pt x="858546" y="1071562"/>
                  </a:lnTo>
                  <a:lnTo>
                    <a:pt x="760314" y="1071562"/>
                  </a:lnTo>
                  <a:lnTo>
                    <a:pt x="760314" y="973331"/>
                  </a:lnTo>
                  <a:lnTo>
                    <a:pt x="858546" y="973331"/>
                  </a:lnTo>
                  <a:close/>
                  <a:moveTo>
                    <a:pt x="858546" y="1080487"/>
                  </a:moveTo>
                  <a:lnTo>
                    <a:pt x="858546" y="1178719"/>
                  </a:lnTo>
                  <a:lnTo>
                    <a:pt x="760314" y="1178719"/>
                  </a:lnTo>
                  <a:lnTo>
                    <a:pt x="760314" y="1080487"/>
                  </a:lnTo>
                  <a:lnTo>
                    <a:pt x="858546" y="1080487"/>
                  </a:lnTo>
                  <a:close/>
                  <a:moveTo>
                    <a:pt x="858546" y="1187644"/>
                  </a:moveTo>
                  <a:lnTo>
                    <a:pt x="858546" y="1285875"/>
                  </a:lnTo>
                  <a:lnTo>
                    <a:pt x="760314" y="1285875"/>
                  </a:lnTo>
                  <a:lnTo>
                    <a:pt x="760314" y="1187644"/>
                  </a:lnTo>
                  <a:lnTo>
                    <a:pt x="858546" y="1187644"/>
                  </a:lnTo>
                  <a:close/>
                  <a:moveTo>
                    <a:pt x="858546" y="1294800"/>
                  </a:moveTo>
                  <a:lnTo>
                    <a:pt x="858546" y="1393031"/>
                  </a:lnTo>
                  <a:lnTo>
                    <a:pt x="760314" y="1393031"/>
                  </a:lnTo>
                  <a:lnTo>
                    <a:pt x="760314" y="1294800"/>
                  </a:lnTo>
                  <a:lnTo>
                    <a:pt x="858546" y="1294800"/>
                  </a:lnTo>
                  <a:close/>
                  <a:moveTo>
                    <a:pt x="858546" y="1401956"/>
                  </a:moveTo>
                  <a:lnTo>
                    <a:pt x="858546" y="1500187"/>
                  </a:lnTo>
                  <a:lnTo>
                    <a:pt x="760314" y="1500187"/>
                  </a:lnTo>
                  <a:lnTo>
                    <a:pt x="760314" y="1401956"/>
                  </a:lnTo>
                  <a:lnTo>
                    <a:pt x="858546" y="1401956"/>
                  </a:lnTo>
                  <a:close/>
                  <a:moveTo>
                    <a:pt x="974636" y="1401956"/>
                  </a:moveTo>
                  <a:lnTo>
                    <a:pt x="1072867" y="1401956"/>
                  </a:lnTo>
                  <a:lnTo>
                    <a:pt x="1072867" y="1500187"/>
                  </a:lnTo>
                  <a:lnTo>
                    <a:pt x="974636" y="1500187"/>
                  </a:lnTo>
                  <a:lnTo>
                    <a:pt x="974636" y="1401956"/>
                  </a:lnTo>
                  <a:close/>
                  <a:moveTo>
                    <a:pt x="974636" y="1393031"/>
                  </a:moveTo>
                  <a:lnTo>
                    <a:pt x="974636" y="1294800"/>
                  </a:lnTo>
                  <a:lnTo>
                    <a:pt x="1072867" y="1294800"/>
                  </a:lnTo>
                  <a:lnTo>
                    <a:pt x="1072867" y="1393031"/>
                  </a:lnTo>
                  <a:lnTo>
                    <a:pt x="974636" y="1393031"/>
                  </a:lnTo>
                  <a:close/>
                  <a:moveTo>
                    <a:pt x="974636" y="1285875"/>
                  </a:moveTo>
                  <a:lnTo>
                    <a:pt x="974636" y="1187644"/>
                  </a:lnTo>
                  <a:lnTo>
                    <a:pt x="1072867" y="1187644"/>
                  </a:lnTo>
                  <a:lnTo>
                    <a:pt x="1072867" y="1285875"/>
                  </a:lnTo>
                  <a:lnTo>
                    <a:pt x="974636" y="1285875"/>
                  </a:lnTo>
                  <a:close/>
                  <a:moveTo>
                    <a:pt x="974636" y="1178719"/>
                  </a:moveTo>
                  <a:lnTo>
                    <a:pt x="974636" y="1080487"/>
                  </a:lnTo>
                  <a:lnTo>
                    <a:pt x="1072867" y="1080487"/>
                  </a:lnTo>
                  <a:lnTo>
                    <a:pt x="1072867" y="1178719"/>
                  </a:lnTo>
                  <a:lnTo>
                    <a:pt x="974636" y="1178719"/>
                  </a:lnTo>
                  <a:close/>
                  <a:moveTo>
                    <a:pt x="974636" y="1071562"/>
                  </a:moveTo>
                  <a:lnTo>
                    <a:pt x="974636" y="973331"/>
                  </a:lnTo>
                  <a:lnTo>
                    <a:pt x="1072867" y="973331"/>
                  </a:lnTo>
                  <a:lnTo>
                    <a:pt x="1072867" y="1071562"/>
                  </a:lnTo>
                  <a:lnTo>
                    <a:pt x="974636" y="1071562"/>
                  </a:lnTo>
                  <a:close/>
                  <a:moveTo>
                    <a:pt x="974636" y="964406"/>
                  </a:moveTo>
                  <a:lnTo>
                    <a:pt x="974636" y="866175"/>
                  </a:lnTo>
                  <a:lnTo>
                    <a:pt x="1072867" y="866175"/>
                  </a:lnTo>
                  <a:lnTo>
                    <a:pt x="1072867" y="964406"/>
                  </a:lnTo>
                  <a:lnTo>
                    <a:pt x="974636" y="964406"/>
                  </a:lnTo>
                  <a:close/>
                  <a:moveTo>
                    <a:pt x="974636" y="857250"/>
                  </a:moveTo>
                  <a:lnTo>
                    <a:pt x="974636" y="759019"/>
                  </a:lnTo>
                  <a:lnTo>
                    <a:pt x="1072867" y="759019"/>
                  </a:lnTo>
                  <a:lnTo>
                    <a:pt x="1072867" y="857250"/>
                  </a:lnTo>
                  <a:lnTo>
                    <a:pt x="974636" y="857250"/>
                  </a:lnTo>
                  <a:close/>
                  <a:moveTo>
                    <a:pt x="974636" y="750094"/>
                  </a:moveTo>
                  <a:lnTo>
                    <a:pt x="974636" y="651862"/>
                  </a:lnTo>
                  <a:lnTo>
                    <a:pt x="1072867" y="651862"/>
                  </a:lnTo>
                  <a:lnTo>
                    <a:pt x="1072867" y="750094"/>
                  </a:lnTo>
                  <a:lnTo>
                    <a:pt x="974636" y="750094"/>
                  </a:lnTo>
                  <a:close/>
                  <a:moveTo>
                    <a:pt x="965702" y="750094"/>
                  </a:moveTo>
                  <a:lnTo>
                    <a:pt x="867470" y="750094"/>
                  </a:lnTo>
                  <a:lnTo>
                    <a:pt x="867470" y="651862"/>
                  </a:lnTo>
                  <a:lnTo>
                    <a:pt x="965702" y="651862"/>
                  </a:lnTo>
                  <a:lnTo>
                    <a:pt x="965702" y="750094"/>
                  </a:lnTo>
                  <a:close/>
                  <a:moveTo>
                    <a:pt x="858546" y="750094"/>
                  </a:moveTo>
                  <a:lnTo>
                    <a:pt x="760314" y="750094"/>
                  </a:lnTo>
                  <a:lnTo>
                    <a:pt x="760314" y="651862"/>
                  </a:lnTo>
                  <a:lnTo>
                    <a:pt x="858546" y="651862"/>
                  </a:lnTo>
                  <a:lnTo>
                    <a:pt x="858546" y="750094"/>
                  </a:lnTo>
                  <a:close/>
                  <a:moveTo>
                    <a:pt x="858546" y="759019"/>
                  </a:moveTo>
                  <a:lnTo>
                    <a:pt x="858546" y="857250"/>
                  </a:lnTo>
                  <a:lnTo>
                    <a:pt x="760314" y="857250"/>
                  </a:lnTo>
                  <a:lnTo>
                    <a:pt x="760314" y="759019"/>
                  </a:lnTo>
                  <a:lnTo>
                    <a:pt x="858546" y="759019"/>
                  </a:lnTo>
                  <a:close/>
                  <a:moveTo>
                    <a:pt x="751389" y="857250"/>
                  </a:moveTo>
                  <a:lnTo>
                    <a:pt x="653158" y="857250"/>
                  </a:lnTo>
                  <a:lnTo>
                    <a:pt x="653158" y="759019"/>
                  </a:lnTo>
                  <a:lnTo>
                    <a:pt x="751389" y="759019"/>
                  </a:lnTo>
                  <a:lnTo>
                    <a:pt x="751389" y="857250"/>
                  </a:lnTo>
                  <a:close/>
                  <a:moveTo>
                    <a:pt x="751389" y="866175"/>
                  </a:moveTo>
                  <a:lnTo>
                    <a:pt x="751389" y="964406"/>
                  </a:lnTo>
                  <a:lnTo>
                    <a:pt x="653158" y="964406"/>
                  </a:lnTo>
                  <a:lnTo>
                    <a:pt x="653158" y="866175"/>
                  </a:lnTo>
                  <a:lnTo>
                    <a:pt x="751389" y="866175"/>
                  </a:lnTo>
                  <a:close/>
                  <a:moveTo>
                    <a:pt x="751389" y="973331"/>
                  </a:moveTo>
                  <a:lnTo>
                    <a:pt x="751389" y="1071562"/>
                  </a:lnTo>
                  <a:lnTo>
                    <a:pt x="653158" y="1071562"/>
                  </a:lnTo>
                  <a:lnTo>
                    <a:pt x="653158" y="973331"/>
                  </a:lnTo>
                  <a:lnTo>
                    <a:pt x="751389" y="973331"/>
                  </a:lnTo>
                  <a:close/>
                  <a:moveTo>
                    <a:pt x="751389" y="1080487"/>
                  </a:moveTo>
                  <a:lnTo>
                    <a:pt x="751389" y="1178719"/>
                  </a:lnTo>
                  <a:lnTo>
                    <a:pt x="653158" y="1178719"/>
                  </a:lnTo>
                  <a:lnTo>
                    <a:pt x="653158" y="1080487"/>
                  </a:lnTo>
                  <a:lnTo>
                    <a:pt x="751389" y="1080487"/>
                  </a:lnTo>
                  <a:close/>
                  <a:moveTo>
                    <a:pt x="751389" y="1187644"/>
                  </a:moveTo>
                  <a:lnTo>
                    <a:pt x="751389" y="1285875"/>
                  </a:lnTo>
                  <a:lnTo>
                    <a:pt x="653158" y="1285875"/>
                  </a:lnTo>
                  <a:lnTo>
                    <a:pt x="653158" y="1187644"/>
                  </a:lnTo>
                  <a:lnTo>
                    <a:pt x="751389" y="1187644"/>
                  </a:lnTo>
                  <a:close/>
                  <a:moveTo>
                    <a:pt x="751389" y="1294800"/>
                  </a:moveTo>
                  <a:lnTo>
                    <a:pt x="751389" y="1393031"/>
                  </a:lnTo>
                  <a:lnTo>
                    <a:pt x="653158" y="1393031"/>
                  </a:lnTo>
                  <a:lnTo>
                    <a:pt x="653158" y="1294800"/>
                  </a:lnTo>
                  <a:lnTo>
                    <a:pt x="751389" y="1294800"/>
                  </a:lnTo>
                  <a:close/>
                  <a:moveTo>
                    <a:pt x="751389" y="1401956"/>
                  </a:moveTo>
                  <a:lnTo>
                    <a:pt x="751389" y="1500187"/>
                  </a:lnTo>
                  <a:lnTo>
                    <a:pt x="653158" y="1500187"/>
                  </a:lnTo>
                  <a:lnTo>
                    <a:pt x="653158" y="1401956"/>
                  </a:lnTo>
                  <a:lnTo>
                    <a:pt x="751389" y="1401956"/>
                  </a:lnTo>
                  <a:close/>
                  <a:moveTo>
                    <a:pt x="751389" y="1509112"/>
                  </a:moveTo>
                  <a:lnTo>
                    <a:pt x="751389" y="1607344"/>
                  </a:lnTo>
                  <a:lnTo>
                    <a:pt x="653158" y="1607344"/>
                  </a:lnTo>
                  <a:lnTo>
                    <a:pt x="653158" y="1509112"/>
                  </a:lnTo>
                  <a:lnTo>
                    <a:pt x="751389" y="1509112"/>
                  </a:lnTo>
                  <a:close/>
                  <a:moveTo>
                    <a:pt x="760324" y="1509112"/>
                  </a:moveTo>
                  <a:lnTo>
                    <a:pt x="858555" y="1509112"/>
                  </a:lnTo>
                  <a:lnTo>
                    <a:pt x="858555" y="1607344"/>
                  </a:lnTo>
                  <a:lnTo>
                    <a:pt x="760324" y="1607344"/>
                  </a:lnTo>
                  <a:lnTo>
                    <a:pt x="760324" y="1509112"/>
                  </a:lnTo>
                  <a:close/>
                  <a:moveTo>
                    <a:pt x="858546" y="1616269"/>
                  </a:moveTo>
                  <a:lnTo>
                    <a:pt x="858546" y="1714500"/>
                  </a:lnTo>
                  <a:lnTo>
                    <a:pt x="760314" y="1714500"/>
                  </a:lnTo>
                  <a:lnTo>
                    <a:pt x="760314" y="1616269"/>
                  </a:lnTo>
                  <a:lnTo>
                    <a:pt x="858546" y="1616269"/>
                  </a:lnTo>
                  <a:close/>
                  <a:moveTo>
                    <a:pt x="867480" y="1616269"/>
                  </a:moveTo>
                  <a:lnTo>
                    <a:pt x="965711" y="1616269"/>
                  </a:lnTo>
                  <a:lnTo>
                    <a:pt x="965711" y="1714500"/>
                  </a:lnTo>
                  <a:lnTo>
                    <a:pt x="867480" y="1714500"/>
                  </a:lnTo>
                  <a:lnTo>
                    <a:pt x="867480" y="1616269"/>
                  </a:lnTo>
                  <a:close/>
                  <a:moveTo>
                    <a:pt x="974636" y="1616269"/>
                  </a:moveTo>
                  <a:lnTo>
                    <a:pt x="1072867" y="1616269"/>
                  </a:lnTo>
                  <a:lnTo>
                    <a:pt x="1072867" y="1714500"/>
                  </a:lnTo>
                  <a:lnTo>
                    <a:pt x="974636" y="1714500"/>
                  </a:lnTo>
                  <a:lnTo>
                    <a:pt x="974636" y="1616269"/>
                  </a:lnTo>
                  <a:close/>
                  <a:moveTo>
                    <a:pt x="974636" y="1607344"/>
                  </a:moveTo>
                  <a:lnTo>
                    <a:pt x="974636" y="1509112"/>
                  </a:lnTo>
                  <a:lnTo>
                    <a:pt x="1072867" y="1509112"/>
                  </a:lnTo>
                  <a:lnTo>
                    <a:pt x="1072867" y="1607344"/>
                  </a:lnTo>
                  <a:lnTo>
                    <a:pt x="974636" y="1607344"/>
                  </a:lnTo>
                  <a:close/>
                  <a:moveTo>
                    <a:pt x="1081792" y="1509112"/>
                  </a:moveTo>
                  <a:lnTo>
                    <a:pt x="1180024" y="1509112"/>
                  </a:lnTo>
                  <a:lnTo>
                    <a:pt x="1180024" y="1607344"/>
                  </a:lnTo>
                  <a:lnTo>
                    <a:pt x="1081792" y="1607344"/>
                  </a:lnTo>
                  <a:lnTo>
                    <a:pt x="1081792" y="1509112"/>
                  </a:lnTo>
                  <a:close/>
                  <a:moveTo>
                    <a:pt x="1081792" y="1500187"/>
                  </a:moveTo>
                  <a:lnTo>
                    <a:pt x="1081792" y="1401956"/>
                  </a:lnTo>
                  <a:lnTo>
                    <a:pt x="1180024" y="1401956"/>
                  </a:lnTo>
                  <a:lnTo>
                    <a:pt x="1180024" y="1500187"/>
                  </a:lnTo>
                  <a:lnTo>
                    <a:pt x="1081792" y="1500187"/>
                  </a:lnTo>
                  <a:close/>
                  <a:moveTo>
                    <a:pt x="1081792" y="1393031"/>
                  </a:moveTo>
                  <a:lnTo>
                    <a:pt x="1081792" y="1294800"/>
                  </a:lnTo>
                  <a:lnTo>
                    <a:pt x="1180024" y="1294800"/>
                  </a:lnTo>
                  <a:lnTo>
                    <a:pt x="1180024" y="1393031"/>
                  </a:lnTo>
                  <a:lnTo>
                    <a:pt x="1081792" y="1393031"/>
                  </a:lnTo>
                  <a:close/>
                  <a:moveTo>
                    <a:pt x="1081792" y="1285875"/>
                  </a:moveTo>
                  <a:lnTo>
                    <a:pt x="1081792" y="1187644"/>
                  </a:lnTo>
                  <a:lnTo>
                    <a:pt x="1180024" y="1187644"/>
                  </a:lnTo>
                  <a:lnTo>
                    <a:pt x="1180024" y="1285875"/>
                  </a:lnTo>
                  <a:lnTo>
                    <a:pt x="1081792" y="1285875"/>
                  </a:lnTo>
                  <a:close/>
                  <a:moveTo>
                    <a:pt x="1081792" y="1178719"/>
                  </a:moveTo>
                  <a:lnTo>
                    <a:pt x="1081792" y="1080487"/>
                  </a:lnTo>
                  <a:lnTo>
                    <a:pt x="1180024" y="1080487"/>
                  </a:lnTo>
                  <a:lnTo>
                    <a:pt x="1180024" y="1178719"/>
                  </a:lnTo>
                  <a:lnTo>
                    <a:pt x="1081792" y="1178719"/>
                  </a:lnTo>
                  <a:close/>
                  <a:moveTo>
                    <a:pt x="1081792" y="1071562"/>
                  </a:moveTo>
                  <a:lnTo>
                    <a:pt x="1081792" y="973331"/>
                  </a:lnTo>
                  <a:lnTo>
                    <a:pt x="1180024" y="973331"/>
                  </a:lnTo>
                  <a:lnTo>
                    <a:pt x="1180024" y="1071562"/>
                  </a:lnTo>
                  <a:lnTo>
                    <a:pt x="1081792" y="1071562"/>
                  </a:lnTo>
                  <a:close/>
                  <a:moveTo>
                    <a:pt x="1081792" y="964406"/>
                  </a:moveTo>
                  <a:lnTo>
                    <a:pt x="1081792" y="866175"/>
                  </a:lnTo>
                  <a:lnTo>
                    <a:pt x="1180024" y="866175"/>
                  </a:lnTo>
                  <a:lnTo>
                    <a:pt x="1180024" y="964406"/>
                  </a:lnTo>
                  <a:lnTo>
                    <a:pt x="1081792" y="964406"/>
                  </a:lnTo>
                  <a:close/>
                  <a:moveTo>
                    <a:pt x="1081792" y="857250"/>
                  </a:moveTo>
                  <a:lnTo>
                    <a:pt x="1081792" y="759019"/>
                  </a:lnTo>
                  <a:lnTo>
                    <a:pt x="1180024" y="759019"/>
                  </a:lnTo>
                  <a:lnTo>
                    <a:pt x="1180024" y="857250"/>
                  </a:lnTo>
                  <a:lnTo>
                    <a:pt x="1081792" y="857250"/>
                  </a:lnTo>
                  <a:close/>
                  <a:moveTo>
                    <a:pt x="1081792" y="750094"/>
                  </a:moveTo>
                  <a:lnTo>
                    <a:pt x="1081792" y="651862"/>
                  </a:lnTo>
                  <a:lnTo>
                    <a:pt x="1180024" y="651862"/>
                  </a:lnTo>
                  <a:lnTo>
                    <a:pt x="1180024" y="750094"/>
                  </a:lnTo>
                  <a:lnTo>
                    <a:pt x="1081792" y="750094"/>
                  </a:lnTo>
                  <a:close/>
                  <a:moveTo>
                    <a:pt x="1081792" y="642938"/>
                  </a:moveTo>
                  <a:lnTo>
                    <a:pt x="1081792" y="544706"/>
                  </a:lnTo>
                  <a:lnTo>
                    <a:pt x="1180024" y="544706"/>
                  </a:lnTo>
                  <a:lnTo>
                    <a:pt x="1180024" y="642938"/>
                  </a:lnTo>
                  <a:lnTo>
                    <a:pt x="1081792" y="642938"/>
                  </a:lnTo>
                  <a:close/>
                  <a:moveTo>
                    <a:pt x="1072858" y="642938"/>
                  </a:moveTo>
                  <a:lnTo>
                    <a:pt x="974627" y="642938"/>
                  </a:lnTo>
                  <a:lnTo>
                    <a:pt x="974627" y="544706"/>
                  </a:lnTo>
                  <a:lnTo>
                    <a:pt x="1072858" y="544706"/>
                  </a:lnTo>
                  <a:lnTo>
                    <a:pt x="1072858" y="642938"/>
                  </a:lnTo>
                  <a:close/>
                  <a:moveTo>
                    <a:pt x="965702" y="642938"/>
                  </a:moveTo>
                  <a:lnTo>
                    <a:pt x="867470" y="642938"/>
                  </a:lnTo>
                  <a:lnTo>
                    <a:pt x="867470" y="544706"/>
                  </a:lnTo>
                  <a:lnTo>
                    <a:pt x="965702" y="544706"/>
                  </a:lnTo>
                  <a:lnTo>
                    <a:pt x="965702" y="642938"/>
                  </a:lnTo>
                  <a:close/>
                  <a:moveTo>
                    <a:pt x="858546" y="642938"/>
                  </a:moveTo>
                  <a:lnTo>
                    <a:pt x="760314" y="642938"/>
                  </a:lnTo>
                  <a:lnTo>
                    <a:pt x="760314" y="544706"/>
                  </a:lnTo>
                  <a:lnTo>
                    <a:pt x="858546" y="544706"/>
                  </a:lnTo>
                  <a:lnTo>
                    <a:pt x="858546" y="642938"/>
                  </a:lnTo>
                  <a:close/>
                  <a:moveTo>
                    <a:pt x="751389" y="642938"/>
                  </a:moveTo>
                  <a:lnTo>
                    <a:pt x="653158" y="642938"/>
                  </a:lnTo>
                  <a:lnTo>
                    <a:pt x="653158" y="544706"/>
                  </a:lnTo>
                  <a:lnTo>
                    <a:pt x="751389" y="544706"/>
                  </a:lnTo>
                  <a:lnTo>
                    <a:pt x="751389" y="642938"/>
                  </a:lnTo>
                  <a:close/>
                  <a:moveTo>
                    <a:pt x="751389" y="651862"/>
                  </a:moveTo>
                  <a:lnTo>
                    <a:pt x="751389" y="750094"/>
                  </a:lnTo>
                  <a:lnTo>
                    <a:pt x="653158" y="750094"/>
                  </a:lnTo>
                  <a:lnTo>
                    <a:pt x="653158" y="651862"/>
                  </a:lnTo>
                  <a:lnTo>
                    <a:pt x="751389" y="651862"/>
                  </a:lnTo>
                  <a:close/>
                  <a:moveTo>
                    <a:pt x="644233" y="750094"/>
                  </a:moveTo>
                  <a:lnTo>
                    <a:pt x="546002" y="750094"/>
                  </a:lnTo>
                  <a:lnTo>
                    <a:pt x="546002" y="651862"/>
                  </a:lnTo>
                  <a:lnTo>
                    <a:pt x="644233" y="651862"/>
                  </a:lnTo>
                  <a:lnTo>
                    <a:pt x="644233" y="750094"/>
                  </a:lnTo>
                  <a:close/>
                  <a:moveTo>
                    <a:pt x="644233" y="759019"/>
                  </a:moveTo>
                  <a:lnTo>
                    <a:pt x="644233" y="857250"/>
                  </a:lnTo>
                  <a:lnTo>
                    <a:pt x="546002" y="857250"/>
                  </a:lnTo>
                  <a:lnTo>
                    <a:pt x="546002" y="759019"/>
                  </a:lnTo>
                  <a:lnTo>
                    <a:pt x="644233" y="759019"/>
                  </a:lnTo>
                  <a:close/>
                  <a:moveTo>
                    <a:pt x="644233" y="866175"/>
                  </a:moveTo>
                  <a:lnTo>
                    <a:pt x="644233" y="964406"/>
                  </a:lnTo>
                  <a:lnTo>
                    <a:pt x="546002" y="964406"/>
                  </a:lnTo>
                  <a:lnTo>
                    <a:pt x="546002" y="866175"/>
                  </a:lnTo>
                  <a:lnTo>
                    <a:pt x="644233" y="866175"/>
                  </a:lnTo>
                  <a:close/>
                  <a:moveTo>
                    <a:pt x="644233" y="973331"/>
                  </a:moveTo>
                  <a:lnTo>
                    <a:pt x="644233" y="1071562"/>
                  </a:lnTo>
                  <a:lnTo>
                    <a:pt x="546002" y="1071562"/>
                  </a:lnTo>
                  <a:lnTo>
                    <a:pt x="546002" y="973331"/>
                  </a:lnTo>
                  <a:lnTo>
                    <a:pt x="644233" y="973331"/>
                  </a:lnTo>
                  <a:close/>
                  <a:moveTo>
                    <a:pt x="644233" y="1080487"/>
                  </a:moveTo>
                  <a:lnTo>
                    <a:pt x="644233" y="1178719"/>
                  </a:lnTo>
                  <a:lnTo>
                    <a:pt x="546002" y="1178719"/>
                  </a:lnTo>
                  <a:lnTo>
                    <a:pt x="546002" y="1080487"/>
                  </a:lnTo>
                  <a:lnTo>
                    <a:pt x="644233" y="1080487"/>
                  </a:lnTo>
                  <a:close/>
                  <a:moveTo>
                    <a:pt x="644233" y="1187644"/>
                  </a:moveTo>
                  <a:lnTo>
                    <a:pt x="644233" y="1285875"/>
                  </a:lnTo>
                  <a:lnTo>
                    <a:pt x="546002" y="1285875"/>
                  </a:lnTo>
                  <a:lnTo>
                    <a:pt x="546002" y="1187644"/>
                  </a:lnTo>
                  <a:lnTo>
                    <a:pt x="644233" y="1187644"/>
                  </a:lnTo>
                  <a:close/>
                  <a:moveTo>
                    <a:pt x="644233" y="1294800"/>
                  </a:moveTo>
                  <a:lnTo>
                    <a:pt x="644233" y="1393031"/>
                  </a:lnTo>
                  <a:lnTo>
                    <a:pt x="546002" y="1393031"/>
                  </a:lnTo>
                  <a:lnTo>
                    <a:pt x="546002" y="1294800"/>
                  </a:lnTo>
                  <a:lnTo>
                    <a:pt x="644233" y="1294800"/>
                  </a:lnTo>
                  <a:close/>
                  <a:moveTo>
                    <a:pt x="644233" y="1401956"/>
                  </a:moveTo>
                  <a:lnTo>
                    <a:pt x="644233" y="1500187"/>
                  </a:lnTo>
                  <a:lnTo>
                    <a:pt x="546002" y="1500187"/>
                  </a:lnTo>
                  <a:lnTo>
                    <a:pt x="546002" y="1401956"/>
                  </a:lnTo>
                  <a:lnTo>
                    <a:pt x="644233" y="1401956"/>
                  </a:lnTo>
                  <a:close/>
                  <a:moveTo>
                    <a:pt x="644233" y="1509112"/>
                  </a:moveTo>
                  <a:lnTo>
                    <a:pt x="644233" y="1607344"/>
                  </a:lnTo>
                  <a:lnTo>
                    <a:pt x="546002" y="1607344"/>
                  </a:lnTo>
                  <a:lnTo>
                    <a:pt x="546002" y="1509112"/>
                  </a:lnTo>
                  <a:lnTo>
                    <a:pt x="644233" y="1509112"/>
                  </a:lnTo>
                  <a:close/>
                  <a:moveTo>
                    <a:pt x="644233" y="1616269"/>
                  </a:moveTo>
                  <a:lnTo>
                    <a:pt x="644233" y="1714500"/>
                  </a:lnTo>
                  <a:lnTo>
                    <a:pt x="546002" y="1714500"/>
                  </a:lnTo>
                  <a:lnTo>
                    <a:pt x="546002" y="1616269"/>
                  </a:lnTo>
                  <a:lnTo>
                    <a:pt x="644233" y="1616269"/>
                  </a:lnTo>
                  <a:close/>
                  <a:moveTo>
                    <a:pt x="653167" y="1616269"/>
                  </a:moveTo>
                  <a:lnTo>
                    <a:pt x="751399" y="1616269"/>
                  </a:lnTo>
                  <a:lnTo>
                    <a:pt x="751399" y="1714500"/>
                  </a:lnTo>
                  <a:lnTo>
                    <a:pt x="653167" y="1714500"/>
                  </a:lnTo>
                  <a:lnTo>
                    <a:pt x="653167" y="1616269"/>
                  </a:lnTo>
                  <a:close/>
                  <a:moveTo>
                    <a:pt x="751389" y="1723425"/>
                  </a:moveTo>
                  <a:lnTo>
                    <a:pt x="751389" y="1821656"/>
                  </a:lnTo>
                  <a:lnTo>
                    <a:pt x="653158" y="1821656"/>
                  </a:lnTo>
                  <a:lnTo>
                    <a:pt x="653158" y="1723425"/>
                  </a:lnTo>
                  <a:lnTo>
                    <a:pt x="751389" y="1723425"/>
                  </a:lnTo>
                  <a:close/>
                  <a:moveTo>
                    <a:pt x="760324" y="1723425"/>
                  </a:moveTo>
                  <a:lnTo>
                    <a:pt x="858555" y="1723425"/>
                  </a:lnTo>
                  <a:lnTo>
                    <a:pt x="858555" y="1821656"/>
                  </a:lnTo>
                  <a:lnTo>
                    <a:pt x="760324" y="1821656"/>
                  </a:lnTo>
                  <a:lnTo>
                    <a:pt x="760324" y="1723425"/>
                  </a:lnTo>
                  <a:close/>
                  <a:moveTo>
                    <a:pt x="867480" y="1723425"/>
                  </a:moveTo>
                  <a:lnTo>
                    <a:pt x="965711" y="1723425"/>
                  </a:lnTo>
                  <a:lnTo>
                    <a:pt x="965711" y="1821656"/>
                  </a:lnTo>
                  <a:lnTo>
                    <a:pt x="867480" y="1821656"/>
                  </a:lnTo>
                  <a:lnTo>
                    <a:pt x="867480" y="1723425"/>
                  </a:lnTo>
                  <a:close/>
                  <a:moveTo>
                    <a:pt x="974636" y="1723425"/>
                  </a:moveTo>
                  <a:lnTo>
                    <a:pt x="1072867" y="1723425"/>
                  </a:lnTo>
                  <a:lnTo>
                    <a:pt x="1072867" y="1821656"/>
                  </a:lnTo>
                  <a:lnTo>
                    <a:pt x="974636" y="1821656"/>
                  </a:lnTo>
                  <a:lnTo>
                    <a:pt x="974636" y="1723425"/>
                  </a:lnTo>
                  <a:close/>
                  <a:moveTo>
                    <a:pt x="1081792" y="1723425"/>
                  </a:moveTo>
                  <a:lnTo>
                    <a:pt x="1180024" y="1723425"/>
                  </a:lnTo>
                  <a:lnTo>
                    <a:pt x="1180024" y="1821656"/>
                  </a:lnTo>
                  <a:lnTo>
                    <a:pt x="1081792" y="1821656"/>
                  </a:lnTo>
                  <a:lnTo>
                    <a:pt x="1081792" y="1723425"/>
                  </a:lnTo>
                  <a:close/>
                  <a:moveTo>
                    <a:pt x="1081792" y="1714500"/>
                  </a:moveTo>
                  <a:lnTo>
                    <a:pt x="1081792" y="1616269"/>
                  </a:lnTo>
                  <a:lnTo>
                    <a:pt x="1180024" y="1616269"/>
                  </a:lnTo>
                  <a:lnTo>
                    <a:pt x="1180024" y="1714500"/>
                  </a:lnTo>
                  <a:lnTo>
                    <a:pt x="1081792" y="1714500"/>
                  </a:lnTo>
                  <a:close/>
                  <a:moveTo>
                    <a:pt x="1188949" y="1616269"/>
                  </a:moveTo>
                  <a:lnTo>
                    <a:pt x="1287180" y="1616269"/>
                  </a:lnTo>
                  <a:lnTo>
                    <a:pt x="1287180" y="1714500"/>
                  </a:lnTo>
                  <a:lnTo>
                    <a:pt x="1188949" y="1714500"/>
                  </a:lnTo>
                  <a:lnTo>
                    <a:pt x="1188949" y="1616269"/>
                  </a:lnTo>
                  <a:close/>
                  <a:moveTo>
                    <a:pt x="1188949" y="1607344"/>
                  </a:moveTo>
                  <a:lnTo>
                    <a:pt x="1188949" y="1509112"/>
                  </a:lnTo>
                  <a:lnTo>
                    <a:pt x="1287180" y="1509112"/>
                  </a:lnTo>
                  <a:lnTo>
                    <a:pt x="1287180" y="1607344"/>
                  </a:lnTo>
                  <a:lnTo>
                    <a:pt x="1188949" y="1607344"/>
                  </a:lnTo>
                  <a:close/>
                  <a:moveTo>
                    <a:pt x="1188949" y="1500187"/>
                  </a:moveTo>
                  <a:lnTo>
                    <a:pt x="1188949" y="1401956"/>
                  </a:lnTo>
                  <a:lnTo>
                    <a:pt x="1287180" y="1401956"/>
                  </a:lnTo>
                  <a:lnTo>
                    <a:pt x="1287180" y="1500187"/>
                  </a:lnTo>
                  <a:lnTo>
                    <a:pt x="1188949" y="1500187"/>
                  </a:lnTo>
                  <a:close/>
                  <a:moveTo>
                    <a:pt x="1188949" y="1393031"/>
                  </a:moveTo>
                  <a:lnTo>
                    <a:pt x="1188949" y="1294800"/>
                  </a:lnTo>
                  <a:lnTo>
                    <a:pt x="1287180" y="1294800"/>
                  </a:lnTo>
                  <a:lnTo>
                    <a:pt x="1287180" y="1393031"/>
                  </a:lnTo>
                  <a:lnTo>
                    <a:pt x="1188949" y="1393031"/>
                  </a:lnTo>
                  <a:close/>
                  <a:moveTo>
                    <a:pt x="1188949" y="1285875"/>
                  </a:moveTo>
                  <a:lnTo>
                    <a:pt x="1188949" y="1187644"/>
                  </a:lnTo>
                  <a:lnTo>
                    <a:pt x="1287180" y="1187644"/>
                  </a:lnTo>
                  <a:lnTo>
                    <a:pt x="1287180" y="1285875"/>
                  </a:lnTo>
                  <a:lnTo>
                    <a:pt x="1188949" y="1285875"/>
                  </a:lnTo>
                  <a:close/>
                  <a:moveTo>
                    <a:pt x="1188949" y="1178719"/>
                  </a:moveTo>
                  <a:lnTo>
                    <a:pt x="1188949" y="1080487"/>
                  </a:lnTo>
                  <a:lnTo>
                    <a:pt x="1287180" y="1080487"/>
                  </a:lnTo>
                  <a:lnTo>
                    <a:pt x="1287180" y="1178719"/>
                  </a:lnTo>
                  <a:lnTo>
                    <a:pt x="1188949" y="1178719"/>
                  </a:lnTo>
                  <a:close/>
                  <a:moveTo>
                    <a:pt x="1188949" y="1071562"/>
                  </a:moveTo>
                  <a:lnTo>
                    <a:pt x="1188949" y="973331"/>
                  </a:lnTo>
                  <a:lnTo>
                    <a:pt x="1287180" y="973331"/>
                  </a:lnTo>
                  <a:lnTo>
                    <a:pt x="1287180" y="1071562"/>
                  </a:lnTo>
                  <a:lnTo>
                    <a:pt x="1188949" y="1071562"/>
                  </a:lnTo>
                  <a:close/>
                  <a:moveTo>
                    <a:pt x="1188949" y="964406"/>
                  </a:moveTo>
                  <a:lnTo>
                    <a:pt x="1188949" y="866175"/>
                  </a:lnTo>
                  <a:lnTo>
                    <a:pt x="1287180" y="866175"/>
                  </a:lnTo>
                  <a:lnTo>
                    <a:pt x="1287180" y="964406"/>
                  </a:lnTo>
                  <a:lnTo>
                    <a:pt x="1188949" y="964406"/>
                  </a:lnTo>
                  <a:close/>
                  <a:moveTo>
                    <a:pt x="1188949" y="857250"/>
                  </a:moveTo>
                  <a:lnTo>
                    <a:pt x="1188949" y="759019"/>
                  </a:lnTo>
                  <a:lnTo>
                    <a:pt x="1287180" y="759019"/>
                  </a:lnTo>
                  <a:lnTo>
                    <a:pt x="1287180" y="857250"/>
                  </a:lnTo>
                  <a:lnTo>
                    <a:pt x="1188949" y="857250"/>
                  </a:lnTo>
                  <a:close/>
                  <a:moveTo>
                    <a:pt x="1188949" y="750094"/>
                  </a:moveTo>
                  <a:lnTo>
                    <a:pt x="1188949" y="651862"/>
                  </a:lnTo>
                  <a:lnTo>
                    <a:pt x="1287180" y="651862"/>
                  </a:lnTo>
                  <a:lnTo>
                    <a:pt x="1287180" y="750094"/>
                  </a:lnTo>
                  <a:lnTo>
                    <a:pt x="1188949" y="750094"/>
                  </a:lnTo>
                  <a:close/>
                  <a:moveTo>
                    <a:pt x="1188949" y="642938"/>
                  </a:moveTo>
                  <a:lnTo>
                    <a:pt x="1188949" y="544706"/>
                  </a:lnTo>
                  <a:lnTo>
                    <a:pt x="1287180" y="544706"/>
                  </a:lnTo>
                  <a:lnTo>
                    <a:pt x="1287180" y="642938"/>
                  </a:lnTo>
                  <a:lnTo>
                    <a:pt x="1188949" y="642938"/>
                  </a:lnTo>
                  <a:close/>
                  <a:moveTo>
                    <a:pt x="1188949" y="535781"/>
                  </a:moveTo>
                  <a:lnTo>
                    <a:pt x="1188949" y="437550"/>
                  </a:lnTo>
                  <a:lnTo>
                    <a:pt x="1287180" y="437550"/>
                  </a:lnTo>
                  <a:lnTo>
                    <a:pt x="1287180" y="535781"/>
                  </a:lnTo>
                  <a:lnTo>
                    <a:pt x="1188949" y="535781"/>
                  </a:lnTo>
                  <a:close/>
                  <a:moveTo>
                    <a:pt x="1180014" y="535781"/>
                  </a:moveTo>
                  <a:lnTo>
                    <a:pt x="1081783" y="535781"/>
                  </a:lnTo>
                  <a:lnTo>
                    <a:pt x="1081783" y="437550"/>
                  </a:lnTo>
                  <a:lnTo>
                    <a:pt x="1180014" y="437550"/>
                  </a:lnTo>
                  <a:lnTo>
                    <a:pt x="1180014" y="535781"/>
                  </a:lnTo>
                  <a:close/>
                  <a:moveTo>
                    <a:pt x="1072858" y="535781"/>
                  </a:moveTo>
                  <a:lnTo>
                    <a:pt x="974627" y="535781"/>
                  </a:lnTo>
                  <a:lnTo>
                    <a:pt x="974627" y="437550"/>
                  </a:lnTo>
                  <a:lnTo>
                    <a:pt x="1072858" y="437550"/>
                  </a:lnTo>
                  <a:lnTo>
                    <a:pt x="1072858" y="535781"/>
                  </a:lnTo>
                  <a:close/>
                  <a:moveTo>
                    <a:pt x="965702" y="535781"/>
                  </a:moveTo>
                  <a:lnTo>
                    <a:pt x="867470" y="535781"/>
                  </a:lnTo>
                  <a:lnTo>
                    <a:pt x="867470" y="437550"/>
                  </a:lnTo>
                  <a:lnTo>
                    <a:pt x="965702" y="437550"/>
                  </a:lnTo>
                  <a:lnTo>
                    <a:pt x="965702" y="535781"/>
                  </a:lnTo>
                  <a:close/>
                  <a:moveTo>
                    <a:pt x="858546" y="535781"/>
                  </a:moveTo>
                  <a:lnTo>
                    <a:pt x="760314" y="535781"/>
                  </a:lnTo>
                  <a:lnTo>
                    <a:pt x="760314" y="437550"/>
                  </a:lnTo>
                  <a:lnTo>
                    <a:pt x="858546" y="437550"/>
                  </a:lnTo>
                  <a:lnTo>
                    <a:pt x="858546" y="535781"/>
                  </a:lnTo>
                  <a:close/>
                  <a:moveTo>
                    <a:pt x="751389" y="535781"/>
                  </a:moveTo>
                  <a:lnTo>
                    <a:pt x="653158" y="535781"/>
                  </a:lnTo>
                  <a:lnTo>
                    <a:pt x="653158" y="437550"/>
                  </a:lnTo>
                  <a:lnTo>
                    <a:pt x="751389" y="437550"/>
                  </a:lnTo>
                  <a:lnTo>
                    <a:pt x="751389" y="535781"/>
                  </a:lnTo>
                  <a:close/>
                  <a:moveTo>
                    <a:pt x="644233" y="535781"/>
                  </a:moveTo>
                  <a:lnTo>
                    <a:pt x="546002" y="535781"/>
                  </a:lnTo>
                  <a:lnTo>
                    <a:pt x="546002" y="437550"/>
                  </a:lnTo>
                  <a:lnTo>
                    <a:pt x="644233" y="437550"/>
                  </a:lnTo>
                  <a:lnTo>
                    <a:pt x="644233" y="535781"/>
                  </a:lnTo>
                  <a:close/>
                  <a:moveTo>
                    <a:pt x="644233" y="544706"/>
                  </a:moveTo>
                  <a:lnTo>
                    <a:pt x="644233" y="642938"/>
                  </a:lnTo>
                  <a:lnTo>
                    <a:pt x="546002" y="642938"/>
                  </a:lnTo>
                  <a:lnTo>
                    <a:pt x="546002" y="544706"/>
                  </a:lnTo>
                  <a:lnTo>
                    <a:pt x="644233" y="544706"/>
                  </a:lnTo>
                  <a:close/>
                  <a:moveTo>
                    <a:pt x="537077" y="642938"/>
                  </a:moveTo>
                  <a:lnTo>
                    <a:pt x="438845" y="642938"/>
                  </a:lnTo>
                  <a:lnTo>
                    <a:pt x="438845" y="544706"/>
                  </a:lnTo>
                  <a:lnTo>
                    <a:pt x="537077" y="544706"/>
                  </a:lnTo>
                  <a:lnTo>
                    <a:pt x="537077" y="642938"/>
                  </a:lnTo>
                  <a:close/>
                  <a:moveTo>
                    <a:pt x="537077" y="651862"/>
                  </a:moveTo>
                  <a:lnTo>
                    <a:pt x="537077" y="750094"/>
                  </a:lnTo>
                  <a:lnTo>
                    <a:pt x="438845" y="750094"/>
                  </a:lnTo>
                  <a:lnTo>
                    <a:pt x="438845" y="651862"/>
                  </a:lnTo>
                  <a:lnTo>
                    <a:pt x="537077" y="651862"/>
                  </a:lnTo>
                  <a:close/>
                  <a:moveTo>
                    <a:pt x="537077" y="759019"/>
                  </a:moveTo>
                  <a:lnTo>
                    <a:pt x="537077" y="857250"/>
                  </a:lnTo>
                  <a:lnTo>
                    <a:pt x="438845" y="857250"/>
                  </a:lnTo>
                  <a:lnTo>
                    <a:pt x="438845" y="759019"/>
                  </a:lnTo>
                  <a:lnTo>
                    <a:pt x="537077" y="759019"/>
                  </a:lnTo>
                  <a:close/>
                  <a:moveTo>
                    <a:pt x="537077" y="866175"/>
                  </a:moveTo>
                  <a:lnTo>
                    <a:pt x="537077" y="964406"/>
                  </a:lnTo>
                  <a:lnTo>
                    <a:pt x="438845" y="964406"/>
                  </a:lnTo>
                  <a:lnTo>
                    <a:pt x="438845" y="866175"/>
                  </a:lnTo>
                  <a:lnTo>
                    <a:pt x="537077" y="866175"/>
                  </a:lnTo>
                  <a:close/>
                  <a:moveTo>
                    <a:pt x="537077" y="973331"/>
                  </a:moveTo>
                  <a:lnTo>
                    <a:pt x="537077" y="1071562"/>
                  </a:lnTo>
                  <a:lnTo>
                    <a:pt x="438845" y="1071562"/>
                  </a:lnTo>
                  <a:lnTo>
                    <a:pt x="438845" y="973331"/>
                  </a:lnTo>
                  <a:lnTo>
                    <a:pt x="537077" y="973331"/>
                  </a:lnTo>
                  <a:close/>
                  <a:moveTo>
                    <a:pt x="537077" y="1080487"/>
                  </a:moveTo>
                  <a:lnTo>
                    <a:pt x="537077" y="1178719"/>
                  </a:lnTo>
                  <a:lnTo>
                    <a:pt x="438845" y="1178719"/>
                  </a:lnTo>
                  <a:lnTo>
                    <a:pt x="438845" y="1080487"/>
                  </a:lnTo>
                  <a:lnTo>
                    <a:pt x="537077" y="1080487"/>
                  </a:lnTo>
                  <a:close/>
                  <a:moveTo>
                    <a:pt x="537077" y="1187644"/>
                  </a:moveTo>
                  <a:lnTo>
                    <a:pt x="537077" y="1285875"/>
                  </a:lnTo>
                  <a:lnTo>
                    <a:pt x="438845" y="1285875"/>
                  </a:lnTo>
                  <a:lnTo>
                    <a:pt x="438845" y="1187644"/>
                  </a:lnTo>
                  <a:lnTo>
                    <a:pt x="537077" y="1187644"/>
                  </a:lnTo>
                  <a:close/>
                  <a:moveTo>
                    <a:pt x="537077" y="1294800"/>
                  </a:moveTo>
                  <a:lnTo>
                    <a:pt x="537077" y="1393031"/>
                  </a:lnTo>
                  <a:lnTo>
                    <a:pt x="438845" y="1393031"/>
                  </a:lnTo>
                  <a:lnTo>
                    <a:pt x="438845" y="1294800"/>
                  </a:lnTo>
                  <a:lnTo>
                    <a:pt x="537077" y="1294800"/>
                  </a:lnTo>
                  <a:close/>
                  <a:moveTo>
                    <a:pt x="537077" y="1401956"/>
                  </a:moveTo>
                  <a:lnTo>
                    <a:pt x="537077" y="1500187"/>
                  </a:lnTo>
                  <a:lnTo>
                    <a:pt x="438845" y="1500187"/>
                  </a:lnTo>
                  <a:lnTo>
                    <a:pt x="438845" y="1401956"/>
                  </a:lnTo>
                  <a:lnTo>
                    <a:pt x="537077" y="1401956"/>
                  </a:lnTo>
                  <a:close/>
                  <a:moveTo>
                    <a:pt x="537077" y="1509112"/>
                  </a:moveTo>
                  <a:lnTo>
                    <a:pt x="537077" y="1607344"/>
                  </a:lnTo>
                  <a:lnTo>
                    <a:pt x="438845" y="1607344"/>
                  </a:lnTo>
                  <a:lnTo>
                    <a:pt x="438845" y="1509112"/>
                  </a:lnTo>
                  <a:lnTo>
                    <a:pt x="537077" y="1509112"/>
                  </a:lnTo>
                  <a:close/>
                  <a:moveTo>
                    <a:pt x="537077" y="1616269"/>
                  </a:moveTo>
                  <a:lnTo>
                    <a:pt x="537077" y="1714500"/>
                  </a:lnTo>
                  <a:lnTo>
                    <a:pt x="438845" y="1714500"/>
                  </a:lnTo>
                  <a:lnTo>
                    <a:pt x="438845" y="1616269"/>
                  </a:lnTo>
                  <a:lnTo>
                    <a:pt x="537077" y="1616269"/>
                  </a:lnTo>
                  <a:close/>
                  <a:moveTo>
                    <a:pt x="537077" y="1723425"/>
                  </a:moveTo>
                  <a:lnTo>
                    <a:pt x="537077" y="1821656"/>
                  </a:lnTo>
                  <a:lnTo>
                    <a:pt x="438845" y="1821656"/>
                  </a:lnTo>
                  <a:lnTo>
                    <a:pt x="438845" y="1723425"/>
                  </a:lnTo>
                  <a:lnTo>
                    <a:pt x="537077" y="1723425"/>
                  </a:lnTo>
                  <a:close/>
                  <a:moveTo>
                    <a:pt x="546011" y="1723425"/>
                  </a:moveTo>
                  <a:lnTo>
                    <a:pt x="644243" y="1723425"/>
                  </a:lnTo>
                  <a:lnTo>
                    <a:pt x="644243" y="1821656"/>
                  </a:lnTo>
                  <a:lnTo>
                    <a:pt x="546011" y="1821656"/>
                  </a:lnTo>
                  <a:lnTo>
                    <a:pt x="546011" y="1723425"/>
                  </a:lnTo>
                  <a:close/>
                  <a:moveTo>
                    <a:pt x="644233" y="1830581"/>
                  </a:moveTo>
                  <a:lnTo>
                    <a:pt x="644233" y="1928812"/>
                  </a:lnTo>
                  <a:lnTo>
                    <a:pt x="546002" y="1928812"/>
                  </a:lnTo>
                  <a:lnTo>
                    <a:pt x="546002" y="1830581"/>
                  </a:lnTo>
                  <a:lnTo>
                    <a:pt x="644233" y="1830581"/>
                  </a:lnTo>
                  <a:close/>
                  <a:moveTo>
                    <a:pt x="653167" y="1830581"/>
                  </a:moveTo>
                  <a:lnTo>
                    <a:pt x="751399" y="1830581"/>
                  </a:lnTo>
                  <a:lnTo>
                    <a:pt x="751399" y="1928812"/>
                  </a:lnTo>
                  <a:lnTo>
                    <a:pt x="653167" y="1928812"/>
                  </a:lnTo>
                  <a:lnTo>
                    <a:pt x="653167" y="1830581"/>
                  </a:lnTo>
                  <a:close/>
                  <a:moveTo>
                    <a:pt x="760324" y="1830581"/>
                  </a:moveTo>
                  <a:lnTo>
                    <a:pt x="858555" y="1830581"/>
                  </a:lnTo>
                  <a:lnTo>
                    <a:pt x="858555" y="1928812"/>
                  </a:lnTo>
                  <a:lnTo>
                    <a:pt x="760324" y="1928812"/>
                  </a:lnTo>
                  <a:lnTo>
                    <a:pt x="760324" y="1830581"/>
                  </a:lnTo>
                  <a:close/>
                  <a:moveTo>
                    <a:pt x="867480" y="1830581"/>
                  </a:moveTo>
                  <a:lnTo>
                    <a:pt x="965711" y="1830581"/>
                  </a:lnTo>
                  <a:lnTo>
                    <a:pt x="965711" y="1928812"/>
                  </a:lnTo>
                  <a:lnTo>
                    <a:pt x="867480" y="1928812"/>
                  </a:lnTo>
                  <a:lnTo>
                    <a:pt x="867480" y="1830581"/>
                  </a:lnTo>
                  <a:close/>
                  <a:moveTo>
                    <a:pt x="974636" y="1830581"/>
                  </a:moveTo>
                  <a:lnTo>
                    <a:pt x="1072867" y="1830581"/>
                  </a:lnTo>
                  <a:lnTo>
                    <a:pt x="1072867" y="1928812"/>
                  </a:lnTo>
                  <a:lnTo>
                    <a:pt x="974636" y="1928812"/>
                  </a:lnTo>
                  <a:lnTo>
                    <a:pt x="974636" y="1830581"/>
                  </a:lnTo>
                  <a:close/>
                  <a:moveTo>
                    <a:pt x="1081792" y="1830581"/>
                  </a:moveTo>
                  <a:lnTo>
                    <a:pt x="1180024" y="1830581"/>
                  </a:lnTo>
                  <a:lnTo>
                    <a:pt x="1180024" y="1928812"/>
                  </a:lnTo>
                  <a:lnTo>
                    <a:pt x="1081792" y="1928812"/>
                  </a:lnTo>
                  <a:lnTo>
                    <a:pt x="1081792" y="1830581"/>
                  </a:lnTo>
                  <a:close/>
                  <a:moveTo>
                    <a:pt x="1188949" y="1830581"/>
                  </a:moveTo>
                  <a:lnTo>
                    <a:pt x="1287180" y="1830581"/>
                  </a:lnTo>
                  <a:lnTo>
                    <a:pt x="1287180" y="1928812"/>
                  </a:lnTo>
                  <a:lnTo>
                    <a:pt x="1188949" y="1928812"/>
                  </a:lnTo>
                  <a:lnTo>
                    <a:pt x="1188949" y="1830581"/>
                  </a:lnTo>
                  <a:close/>
                  <a:moveTo>
                    <a:pt x="1188949" y="1821656"/>
                  </a:moveTo>
                  <a:lnTo>
                    <a:pt x="1188949" y="1723425"/>
                  </a:lnTo>
                  <a:lnTo>
                    <a:pt x="1287180" y="1723425"/>
                  </a:lnTo>
                  <a:lnTo>
                    <a:pt x="1287180" y="1821656"/>
                  </a:lnTo>
                  <a:lnTo>
                    <a:pt x="1188949" y="1821656"/>
                  </a:lnTo>
                  <a:close/>
                  <a:moveTo>
                    <a:pt x="1296105" y="1723425"/>
                  </a:moveTo>
                  <a:lnTo>
                    <a:pt x="1394336" y="1723425"/>
                  </a:lnTo>
                  <a:lnTo>
                    <a:pt x="1394336" y="1821656"/>
                  </a:lnTo>
                  <a:lnTo>
                    <a:pt x="1296105" y="1821656"/>
                  </a:lnTo>
                  <a:lnTo>
                    <a:pt x="1296105" y="1723425"/>
                  </a:lnTo>
                  <a:close/>
                  <a:moveTo>
                    <a:pt x="1296105" y="1714500"/>
                  </a:moveTo>
                  <a:lnTo>
                    <a:pt x="1296105" y="1616269"/>
                  </a:lnTo>
                  <a:lnTo>
                    <a:pt x="1394336" y="1616269"/>
                  </a:lnTo>
                  <a:lnTo>
                    <a:pt x="1394336" y="1714500"/>
                  </a:lnTo>
                  <a:lnTo>
                    <a:pt x="1296105" y="1714500"/>
                  </a:lnTo>
                  <a:close/>
                  <a:moveTo>
                    <a:pt x="1296105" y="1607344"/>
                  </a:moveTo>
                  <a:lnTo>
                    <a:pt x="1296105" y="1509112"/>
                  </a:lnTo>
                  <a:lnTo>
                    <a:pt x="1394336" y="1509112"/>
                  </a:lnTo>
                  <a:lnTo>
                    <a:pt x="1394336" y="1607344"/>
                  </a:lnTo>
                  <a:lnTo>
                    <a:pt x="1296105" y="1607344"/>
                  </a:lnTo>
                  <a:close/>
                  <a:moveTo>
                    <a:pt x="1296105" y="1500187"/>
                  </a:moveTo>
                  <a:lnTo>
                    <a:pt x="1296105" y="1401956"/>
                  </a:lnTo>
                  <a:lnTo>
                    <a:pt x="1394336" y="1401956"/>
                  </a:lnTo>
                  <a:lnTo>
                    <a:pt x="1394336" y="1500187"/>
                  </a:lnTo>
                  <a:lnTo>
                    <a:pt x="1296105" y="1500187"/>
                  </a:lnTo>
                  <a:close/>
                  <a:moveTo>
                    <a:pt x="1296105" y="1393031"/>
                  </a:moveTo>
                  <a:lnTo>
                    <a:pt x="1296105" y="1294800"/>
                  </a:lnTo>
                  <a:lnTo>
                    <a:pt x="1394336" y="1294800"/>
                  </a:lnTo>
                  <a:lnTo>
                    <a:pt x="1394336" y="1393031"/>
                  </a:lnTo>
                  <a:lnTo>
                    <a:pt x="1296105" y="1393031"/>
                  </a:lnTo>
                  <a:close/>
                  <a:moveTo>
                    <a:pt x="1296105" y="1285875"/>
                  </a:moveTo>
                  <a:lnTo>
                    <a:pt x="1296105" y="1187644"/>
                  </a:lnTo>
                  <a:lnTo>
                    <a:pt x="1394336" y="1187644"/>
                  </a:lnTo>
                  <a:lnTo>
                    <a:pt x="1394336" y="1285875"/>
                  </a:lnTo>
                  <a:lnTo>
                    <a:pt x="1296105" y="1285875"/>
                  </a:lnTo>
                  <a:close/>
                  <a:moveTo>
                    <a:pt x="1296105" y="1178719"/>
                  </a:moveTo>
                  <a:lnTo>
                    <a:pt x="1296105" y="1080487"/>
                  </a:lnTo>
                  <a:lnTo>
                    <a:pt x="1394336" y="1080487"/>
                  </a:lnTo>
                  <a:lnTo>
                    <a:pt x="1394336" y="1178719"/>
                  </a:lnTo>
                  <a:lnTo>
                    <a:pt x="1296105" y="1178719"/>
                  </a:lnTo>
                  <a:close/>
                  <a:moveTo>
                    <a:pt x="1296105" y="1071562"/>
                  </a:moveTo>
                  <a:lnTo>
                    <a:pt x="1296105" y="973331"/>
                  </a:lnTo>
                  <a:lnTo>
                    <a:pt x="1394336" y="973331"/>
                  </a:lnTo>
                  <a:lnTo>
                    <a:pt x="1394336" y="1071562"/>
                  </a:lnTo>
                  <a:lnTo>
                    <a:pt x="1296105" y="1071562"/>
                  </a:lnTo>
                  <a:close/>
                  <a:moveTo>
                    <a:pt x="1296105" y="964406"/>
                  </a:moveTo>
                  <a:lnTo>
                    <a:pt x="1296105" y="866175"/>
                  </a:lnTo>
                  <a:lnTo>
                    <a:pt x="1394336" y="866175"/>
                  </a:lnTo>
                  <a:lnTo>
                    <a:pt x="1394336" y="964406"/>
                  </a:lnTo>
                  <a:lnTo>
                    <a:pt x="1296105" y="964406"/>
                  </a:lnTo>
                  <a:close/>
                  <a:moveTo>
                    <a:pt x="1296105" y="857250"/>
                  </a:moveTo>
                  <a:lnTo>
                    <a:pt x="1296105" y="759019"/>
                  </a:lnTo>
                  <a:lnTo>
                    <a:pt x="1394336" y="759019"/>
                  </a:lnTo>
                  <a:lnTo>
                    <a:pt x="1394336" y="857250"/>
                  </a:lnTo>
                  <a:lnTo>
                    <a:pt x="1296105" y="857250"/>
                  </a:lnTo>
                  <a:close/>
                  <a:moveTo>
                    <a:pt x="1296105" y="750094"/>
                  </a:moveTo>
                  <a:lnTo>
                    <a:pt x="1296105" y="651862"/>
                  </a:lnTo>
                  <a:lnTo>
                    <a:pt x="1394336" y="651862"/>
                  </a:lnTo>
                  <a:lnTo>
                    <a:pt x="1394336" y="750094"/>
                  </a:lnTo>
                  <a:lnTo>
                    <a:pt x="1296105" y="750094"/>
                  </a:lnTo>
                  <a:close/>
                  <a:moveTo>
                    <a:pt x="1296105" y="642938"/>
                  </a:moveTo>
                  <a:lnTo>
                    <a:pt x="1296105" y="544706"/>
                  </a:lnTo>
                  <a:lnTo>
                    <a:pt x="1394336" y="544706"/>
                  </a:lnTo>
                  <a:lnTo>
                    <a:pt x="1394336" y="642938"/>
                  </a:lnTo>
                  <a:lnTo>
                    <a:pt x="1296105" y="642938"/>
                  </a:lnTo>
                  <a:close/>
                  <a:moveTo>
                    <a:pt x="1296105" y="535781"/>
                  </a:moveTo>
                  <a:lnTo>
                    <a:pt x="1296105" y="437550"/>
                  </a:lnTo>
                  <a:lnTo>
                    <a:pt x="1394336" y="437550"/>
                  </a:lnTo>
                  <a:lnTo>
                    <a:pt x="1394336" y="535781"/>
                  </a:lnTo>
                  <a:lnTo>
                    <a:pt x="1296105" y="535781"/>
                  </a:lnTo>
                  <a:close/>
                  <a:moveTo>
                    <a:pt x="1296105" y="428625"/>
                  </a:moveTo>
                  <a:lnTo>
                    <a:pt x="1296105" y="330394"/>
                  </a:lnTo>
                  <a:lnTo>
                    <a:pt x="1394336" y="330394"/>
                  </a:lnTo>
                  <a:lnTo>
                    <a:pt x="1394336" y="428625"/>
                  </a:lnTo>
                  <a:lnTo>
                    <a:pt x="1296105" y="428625"/>
                  </a:lnTo>
                  <a:close/>
                  <a:moveTo>
                    <a:pt x="1287171" y="428625"/>
                  </a:moveTo>
                  <a:lnTo>
                    <a:pt x="1188939" y="428625"/>
                  </a:lnTo>
                  <a:lnTo>
                    <a:pt x="1188939" y="330394"/>
                  </a:lnTo>
                  <a:lnTo>
                    <a:pt x="1287171" y="330394"/>
                  </a:lnTo>
                  <a:lnTo>
                    <a:pt x="1287171" y="428625"/>
                  </a:lnTo>
                  <a:close/>
                  <a:moveTo>
                    <a:pt x="1180014" y="428625"/>
                  </a:moveTo>
                  <a:lnTo>
                    <a:pt x="1081783" y="428625"/>
                  </a:lnTo>
                  <a:lnTo>
                    <a:pt x="1081783" y="330394"/>
                  </a:lnTo>
                  <a:lnTo>
                    <a:pt x="1180014" y="330394"/>
                  </a:lnTo>
                  <a:lnTo>
                    <a:pt x="1180014" y="428625"/>
                  </a:lnTo>
                  <a:close/>
                  <a:moveTo>
                    <a:pt x="1072858" y="428625"/>
                  </a:moveTo>
                  <a:lnTo>
                    <a:pt x="974627" y="428625"/>
                  </a:lnTo>
                  <a:lnTo>
                    <a:pt x="974627" y="330394"/>
                  </a:lnTo>
                  <a:lnTo>
                    <a:pt x="1072858" y="330394"/>
                  </a:lnTo>
                  <a:lnTo>
                    <a:pt x="1072858" y="428625"/>
                  </a:lnTo>
                  <a:close/>
                  <a:moveTo>
                    <a:pt x="965702" y="428625"/>
                  </a:moveTo>
                  <a:lnTo>
                    <a:pt x="867470" y="428625"/>
                  </a:lnTo>
                  <a:lnTo>
                    <a:pt x="867470" y="330394"/>
                  </a:lnTo>
                  <a:lnTo>
                    <a:pt x="965702" y="330394"/>
                  </a:lnTo>
                  <a:lnTo>
                    <a:pt x="965702" y="428625"/>
                  </a:lnTo>
                  <a:close/>
                  <a:moveTo>
                    <a:pt x="858546" y="428625"/>
                  </a:moveTo>
                  <a:lnTo>
                    <a:pt x="760314" y="428625"/>
                  </a:lnTo>
                  <a:lnTo>
                    <a:pt x="760314" y="330394"/>
                  </a:lnTo>
                  <a:lnTo>
                    <a:pt x="858546" y="330394"/>
                  </a:lnTo>
                  <a:lnTo>
                    <a:pt x="858546" y="428625"/>
                  </a:lnTo>
                  <a:close/>
                  <a:moveTo>
                    <a:pt x="751389" y="428625"/>
                  </a:moveTo>
                  <a:lnTo>
                    <a:pt x="653158" y="428625"/>
                  </a:lnTo>
                  <a:lnTo>
                    <a:pt x="653158" y="330394"/>
                  </a:lnTo>
                  <a:lnTo>
                    <a:pt x="751389" y="330394"/>
                  </a:lnTo>
                  <a:lnTo>
                    <a:pt x="751389" y="428625"/>
                  </a:lnTo>
                  <a:close/>
                  <a:moveTo>
                    <a:pt x="644233" y="428625"/>
                  </a:moveTo>
                  <a:lnTo>
                    <a:pt x="546002" y="428625"/>
                  </a:lnTo>
                  <a:lnTo>
                    <a:pt x="546002" y="330394"/>
                  </a:lnTo>
                  <a:lnTo>
                    <a:pt x="644233" y="330394"/>
                  </a:lnTo>
                  <a:lnTo>
                    <a:pt x="644233" y="428625"/>
                  </a:lnTo>
                  <a:close/>
                  <a:moveTo>
                    <a:pt x="537077" y="428625"/>
                  </a:moveTo>
                  <a:lnTo>
                    <a:pt x="438845" y="428625"/>
                  </a:lnTo>
                  <a:lnTo>
                    <a:pt x="438845" y="330394"/>
                  </a:lnTo>
                  <a:lnTo>
                    <a:pt x="537077" y="330394"/>
                  </a:lnTo>
                  <a:lnTo>
                    <a:pt x="537077" y="428625"/>
                  </a:lnTo>
                  <a:close/>
                  <a:moveTo>
                    <a:pt x="537077" y="437550"/>
                  </a:moveTo>
                  <a:lnTo>
                    <a:pt x="537077" y="535781"/>
                  </a:lnTo>
                  <a:lnTo>
                    <a:pt x="438845" y="535781"/>
                  </a:lnTo>
                  <a:lnTo>
                    <a:pt x="438845" y="437550"/>
                  </a:lnTo>
                  <a:lnTo>
                    <a:pt x="537077" y="437550"/>
                  </a:lnTo>
                  <a:close/>
                  <a:moveTo>
                    <a:pt x="429920" y="535781"/>
                  </a:moveTo>
                  <a:lnTo>
                    <a:pt x="331689" y="535781"/>
                  </a:lnTo>
                  <a:lnTo>
                    <a:pt x="331689" y="437550"/>
                  </a:lnTo>
                  <a:lnTo>
                    <a:pt x="429920" y="437550"/>
                  </a:lnTo>
                  <a:lnTo>
                    <a:pt x="429920" y="535781"/>
                  </a:lnTo>
                  <a:close/>
                  <a:moveTo>
                    <a:pt x="429920" y="544706"/>
                  </a:moveTo>
                  <a:lnTo>
                    <a:pt x="429920" y="642938"/>
                  </a:lnTo>
                  <a:lnTo>
                    <a:pt x="331689" y="642938"/>
                  </a:lnTo>
                  <a:lnTo>
                    <a:pt x="331689" y="544706"/>
                  </a:lnTo>
                  <a:lnTo>
                    <a:pt x="429920" y="544706"/>
                  </a:lnTo>
                  <a:close/>
                  <a:moveTo>
                    <a:pt x="429920" y="651862"/>
                  </a:moveTo>
                  <a:lnTo>
                    <a:pt x="429920" y="750094"/>
                  </a:lnTo>
                  <a:lnTo>
                    <a:pt x="331689" y="750094"/>
                  </a:lnTo>
                  <a:lnTo>
                    <a:pt x="331689" y="651862"/>
                  </a:lnTo>
                  <a:lnTo>
                    <a:pt x="429920" y="651862"/>
                  </a:lnTo>
                  <a:close/>
                  <a:moveTo>
                    <a:pt x="429920" y="759019"/>
                  </a:moveTo>
                  <a:lnTo>
                    <a:pt x="429920" y="857250"/>
                  </a:lnTo>
                  <a:lnTo>
                    <a:pt x="331689" y="857250"/>
                  </a:lnTo>
                  <a:lnTo>
                    <a:pt x="331689" y="759019"/>
                  </a:lnTo>
                  <a:lnTo>
                    <a:pt x="429920" y="759019"/>
                  </a:lnTo>
                  <a:close/>
                  <a:moveTo>
                    <a:pt x="429920" y="866175"/>
                  </a:moveTo>
                  <a:lnTo>
                    <a:pt x="429920" y="964406"/>
                  </a:lnTo>
                  <a:lnTo>
                    <a:pt x="331689" y="964406"/>
                  </a:lnTo>
                  <a:lnTo>
                    <a:pt x="331689" y="866175"/>
                  </a:lnTo>
                  <a:lnTo>
                    <a:pt x="429920" y="866175"/>
                  </a:lnTo>
                  <a:close/>
                  <a:moveTo>
                    <a:pt x="429920" y="973331"/>
                  </a:moveTo>
                  <a:lnTo>
                    <a:pt x="429920" y="1071562"/>
                  </a:lnTo>
                  <a:lnTo>
                    <a:pt x="331689" y="1071562"/>
                  </a:lnTo>
                  <a:lnTo>
                    <a:pt x="331689" y="973331"/>
                  </a:lnTo>
                  <a:lnTo>
                    <a:pt x="429920" y="973331"/>
                  </a:lnTo>
                  <a:close/>
                  <a:moveTo>
                    <a:pt x="429920" y="1080487"/>
                  </a:moveTo>
                  <a:lnTo>
                    <a:pt x="429920" y="1178719"/>
                  </a:lnTo>
                  <a:lnTo>
                    <a:pt x="331689" y="1178719"/>
                  </a:lnTo>
                  <a:lnTo>
                    <a:pt x="331689" y="1080487"/>
                  </a:lnTo>
                  <a:lnTo>
                    <a:pt x="429920" y="1080487"/>
                  </a:lnTo>
                  <a:close/>
                  <a:moveTo>
                    <a:pt x="429920" y="1187644"/>
                  </a:moveTo>
                  <a:lnTo>
                    <a:pt x="429920" y="1285875"/>
                  </a:lnTo>
                  <a:lnTo>
                    <a:pt x="331689" y="1285875"/>
                  </a:lnTo>
                  <a:lnTo>
                    <a:pt x="331689" y="1187644"/>
                  </a:lnTo>
                  <a:lnTo>
                    <a:pt x="429920" y="1187644"/>
                  </a:lnTo>
                  <a:close/>
                  <a:moveTo>
                    <a:pt x="429920" y="1294800"/>
                  </a:moveTo>
                  <a:lnTo>
                    <a:pt x="429920" y="1393031"/>
                  </a:lnTo>
                  <a:lnTo>
                    <a:pt x="331689" y="1393031"/>
                  </a:lnTo>
                  <a:lnTo>
                    <a:pt x="331689" y="1294800"/>
                  </a:lnTo>
                  <a:lnTo>
                    <a:pt x="429920" y="1294800"/>
                  </a:lnTo>
                  <a:close/>
                  <a:moveTo>
                    <a:pt x="429920" y="1401956"/>
                  </a:moveTo>
                  <a:lnTo>
                    <a:pt x="429920" y="1500187"/>
                  </a:lnTo>
                  <a:lnTo>
                    <a:pt x="331689" y="1500187"/>
                  </a:lnTo>
                  <a:lnTo>
                    <a:pt x="331689" y="1401956"/>
                  </a:lnTo>
                  <a:lnTo>
                    <a:pt x="429920" y="1401956"/>
                  </a:lnTo>
                  <a:close/>
                  <a:moveTo>
                    <a:pt x="429920" y="1509112"/>
                  </a:moveTo>
                  <a:lnTo>
                    <a:pt x="429920" y="1607344"/>
                  </a:lnTo>
                  <a:lnTo>
                    <a:pt x="331689" y="1607344"/>
                  </a:lnTo>
                  <a:lnTo>
                    <a:pt x="331689" y="1509112"/>
                  </a:lnTo>
                  <a:lnTo>
                    <a:pt x="429920" y="1509112"/>
                  </a:lnTo>
                  <a:close/>
                  <a:moveTo>
                    <a:pt x="429920" y="1616269"/>
                  </a:moveTo>
                  <a:lnTo>
                    <a:pt x="429920" y="1714500"/>
                  </a:lnTo>
                  <a:lnTo>
                    <a:pt x="331689" y="1714500"/>
                  </a:lnTo>
                  <a:lnTo>
                    <a:pt x="331689" y="1616269"/>
                  </a:lnTo>
                  <a:lnTo>
                    <a:pt x="429920" y="1616269"/>
                  </a:lnTo>
                  <a:close/>
                  <a:moveTo>
                    <a:pt x="429920" y="1723425"/>
                  </a:moveTo>
                  <a:lnTo>
                    <a:pt x="429920" y="1821656"/>
                  </a:lnTo>
                  <a:lnTo>
                    <a:pt x="331689" y="1821656"/>
                  </a:lnTo>
                  <a:lnTo>
                    <a:pt x="331689" y="1723425"/>
                  </a:lnTo>
                  <a:lnTo>
                    <a:pt x="429920" y="1723425"/>
                  </a:lnTo>
                  <a:close/>
                  <a:moveTo>
                    <a:pt x="429920" y="1830581"/>
                  </a:moveTo>
                  <a:lnTo>
                    <a:pt x="429920" y="1928812"/>
                  </a:lnTo>
                  <a:lnTo>
                    <a:pt x="331689" y="1928812"/>
                  </a:lnTo>
                  <a:lnTo>
                    <a:pt x="331689" y="1830581"/>
                  </a:lnTo>
                  <a:lnTo>
                    <a:pt x="429920" y="1830581"/>
                  </a:lnTo>
                  <a:close/>
                  <a:moveTo>
                    <a:pt x="438855" y="1830581"/>
                  </a:moveTo>
                  <a:lnTo>
                    <a:pt x="537086" y="1830581"/>
                  </a:lnTo>
                  <a:lnTo>
                    <a:pt x="537086" y="1928812"/>
                  </a:lnTo>
                  <a:lnTo>
                    <a:pt x="438855" y="1928812"/>
                  </a:lnTo>
                  <a:lnTo>
                    <a:pt x="438855" y="1830581"/>
                  </a:lnTo>
                  <a:close/>
                  <a:moveTo>
                    <a:pt x="537077" y="1937737"/>
                  </a:moveTo>
                  <a:lnTo>
                    <a:pt x="537077" y="2035969"/>
                  </a:lnTo>
                  <a:lnTo>
                    <a:pt x="438845" y="2035969"/>
                  </a:lnTo>
                  <a:lnTo>
                    <a:pt x="438845" y="1937737"/>
                  </a:lnTo>
                  <a:lnTo>
                    <a:pt x="537077" y="1937737"/>
                  </a:lnTo>
                  <a:close/>
                  <a:moveTo>
                    <a:pt x="546011" y="1937737"/>
                  </a:moveTo>
                  <a:lnTo>
                    <a:pt x="644243" y="1937737"/>
                  </a:lnTo>
                  <a:lnTo>
                    <a:pt x="644243" y="2035969"/>
                  </a:lnTo>
                  <a:lnTo>
                    <a:pt x="546011" y="2035969"/>
                  </a:lnTo>
                  <a:lnTo>
                    <a:pt x="546011" y="1937737"/>
                  </a:lnTo>
                  <a:close/>
                  <a:moveTo>
                    <a:pt x="653167" y="1937737"/>
                  </a:moveTo>
                  <a:lnTo>
                    <a:pt x="751399" y="1937737"/>
                  </a:lnTo>
                  <a:lnTo>
                    <a:pt x="751399" y="2035969"/>
                  </a:lnTo>
                  <a:lnTo>
                    <a:pt x="653167" y="2035969"/>
                  </a:lnTo>
                  <a:lnTo>
                    <a:pt x="653167" y="1937737"/>
                  </a:lnTo>
                  <a:close/>
                  <a:moveTo>
                    <a:pt x="760324" y="1937737"/>
                  </a:moveTo>
                  <a:lnTo>
                    <a:pt x="858555" y="1937737"/>
                  </a:lnTo>
                  <a:lnTo>
                    <a:pt x="858555" y="2035969"/>
                  </a:lnTo>
                  <a:lnTo>
                    <a:pt x="760324" y="2035969"/>
                  </a:lnTo>
                  <a:lnTo>
                    <a:pt x="760324" y="1937737"/>
                  </a:lnTo>
                  <a:close/>
                  <a:moveTo>
                    <a:pt x="867480" y="1937737"/>
                  </a:moveTo>
                  <a:lnTo>
                    <a:pt x="965711" y="1937737"/>
                  </a:lnTo>
                  <a:lnTo>
                    <a:pt x="965711" y="2035969"/>
                  </a:lnTo>
                  <a:lnTo>
                    <a:pt x="867480" y="2035969"/>
                  </a:lnTo>
                  <a:lnTo>
                    <a:pt x="867480" y="1937737"/>
                  </a:lnTo>
                  <a:close/>
                  <a:moveTo>
                    <a:pt x="974636" y="1937737"/>
                  </a:moveTo>
                  <a:lnTo>
                    <a:pt x="1072867" y="1937737"/>
                  </a:lnTo>
                  <a:lnTo>
                    <a:pt x="1072867" y="2035969"/>
                  </a:lnTo>
                  <a:lnTo>
                    <a:pt x="974636" y="2035969"/>
                  </a:lnTo>
                  <a:lnTo>
                    <a:pt x="974636" y="1937737"/>
                  </a:lnTo>
                  <a:close/>
                  <a:moveTo>
                    <a:pt x="1081792" y="1937737"/>
                  </a:moveTo>
                  <a:lnTo>
                    <a:pt x="1180024" y="1937737"/>
                  </a:lnTo>
                  <a:lnTo>
                    <a:pt x="1180024" y="2035969"/>
                  </a:lnTo>
                  <a:lnTo>
                    <a:pt x="1081792" y="2035969"/>
                  </a:lnTo>
                  <a:lnTo>
                    <a:pt x="1081792" y="1937737"/>
                  </a:lnTo>
                  <a:close/>
                  <a:moveTo>
                    <a:pt x="1188949" y="1937737"/>
                  </a:moveTo>
                  <a:lnTo>
                    <a:pt x="1287180" y="1937737"/>
                  </a:lnTo>
                  <a:lnTo>
                    <a:pt x="1287180" y="2035969"/>
                  </a:lnTo>
                  <a:lnTo>
                    <a:pt x="1188949" y="2035969"/>
                  </a:lnTo>
                  <a:lnTo>
                    <a:pt x="1188949" y="1937737"/>
                  </a:lnTo>
                  <a:close/>
                  <a:moveTo>
                    <a:pt x="1296105" y="1937737"/>
                  </a:moveTo>
                  <a:lnTo>
                    <a:pt x="1394336" y="1937737"/>
                  </a:lnTo>
                  <a:lnTo>
                    <a:pt x="1394336" y="2035969"/>
                  </a:lnTo>
                  <a:lnTo>
                    <a:pt x="1296105" y="2035969"/>
                  </a:lnTo>
                  <a:lnTo>
                    <a:pt x="1296105" y="1937737"/>
                  </a:lnTo>
                  <a:close/>
                  <a:moveTo>
                    <a:pt x="1296105" y="1928812"/>
                  </a:moveTo>
                  <a:lnTo>
                    <a:pt x="1296105" y="1830581"/>
                  </a:lnTo>
                  <a:lnTo>
                    <a:pt x="1394336" y="1830581"/>
                  </a:lnTo>
                  <a:lnTo>
                    <a:pt x="1394336" y="1928812"/>
                  </a:lnTo>
                  <a:lnTo>
                    <a:pt x="1296105" y="1928812"/>
                  </a:lnTo>
                  <a:close/>
                  <a:moveTo>
                    <a:pt x="1403261" y="1830581"/>
                  </a:moveTo>
                  <a:lnTo>
                    <a:pt x="1501492" y="1830581"/>
                  </a:lnTo>
                  <a:lnTo>
                    <a:pt x="1501492" y="1928812"/>
                  </a:lnTo>
                  <a:lnTo>
                    <a:pt x="1403261" y="1928812"/>
                  </a:lnTo>
                  <a:lnTo>
                    <a:pt x="1403261" y="1830581"/>
                  </a:lnTo>
                  <a:close/>
                  <a:moveTo>
                    <a:pt x="1403261" y="1821656"/>
                  </a:moveTo>
                  <a:lnTo>
                    <a:pt x="1403261" y="1723425"/>
                  </a:lnTo>
                  <a:lnTo>
                    <a:pt x="1501492" y="1723425"/>
                  </a:lnTo>
                  <a:lnTo>
                    <a:pt x="1501492" y="1821656"/>
                  </a:lnTo>
                  <a:lnTo>
                    <a:pt x="1403261" y="1821656"/>
                  </a:lnTo>
                  <a:close/>
                  <a:moveTo>
                    <a:pt x="1403261" y="1714500"/>
                  </a:moveTo>
                  <a:lnTo>
                    <a:pt x="1403261" y="1616269"/>
                  </a:lnTo>
                  <a:lnTo>
                    <a:pt x="1501492" y="1616269"/>
                  </a:lnTo>
                  <a:lnTo>
                    <a:pt x="1501492" y="1714500"/>
                  </a:lnTo>
                  <a:lnTo>
                    <a:pt x="1403261" y="1714500"/>
                  </a:lnTo>
                  <a:close/>
                  <a:moveTo>
                    <a:pt x="1403261" y="1607344"/>
                  </a:moveTo>
                  <a:lnTo>
                    <a:pt x="1403261" y="1509112"/>
                  </a:lnTo>
                  <a:lnTo>
                    <a:pt x="1501492" y="1509112"/>
                  </a:lnTo>
                  <a:lnTo>
                    <a:pt x="1501492" y="1607344"/>
                  </a:lnTo>
                  <a:lnTo>
                    <a:pt x="1403261" y="1607344"/>
                  </a:lnTo>
                  <a:close/>
                  <a:moveTo>
                    <a:pt x="1403261" y="1500187"/>
                  </a:moveTo>
                  <a:lnTo>
                    <a:pt x="1403261" y="1401956"/>
                  </a:lnTo>
                  <a:lnTo>
                    <a:pt x="1501492" y="1401956"/>
                  </a:lnTo>
                  <a:lnTo>
                    <a:pt x="1501492" y="1500187"/>
                  </a:lnTo>
                  <a:lnTo>
                    <a:pt x="1403261" y="1500187"/>
                  </a:lnTo>
                  <a:close/>
                  <a:moveTo>
                    <a:pt x="1403261" y="1393031"/>
                  </a:moveTo>
                  <a:lnTo>
                    <a:pt x="1403261" y="1294800"/>
                  </a:lnTo>
                  <a:lnTo>
                    <a:pt x="1501492" y="1294800"/>
                  </a:lnTo>
                  <a:lnTo>
                    <a:pt x="1501492" y="1393031"/>
                  </a:lnTo>
                  <a:lnTo>
                    <a:pt x="1403261" y="1393031"/>
                  </a:lnTo>
                  <a:close/>
                  <a:moveTo>
                    <a:pt x="1403261" y="1285875"/>
                  </a:moveTo>
                  <a:lnTo>
                    <a:pt x="1403261" y="1187644"/>
                  </a:lnTo>
                  <a:lnTo>
                    <a:pt x="1501492" y="1187644"/>
                  </a:lnTo>
                  <a:lnTo>
                    <a:pt x="1501492" y="1285875"/>
                  </a:lnTo>
                  <a:lnTo>
                    <a:pt x="1403261" y="1285875"/>
                  </a:lnTo>
                  <a:close/>
                  <a:moveTo>
                    <a:pt x="1403261" y="1178719"/>
                  </a:moveTo>
                  <a:lnTo>
                    <a:pt x="1403261" y="1080487"/>
                  </a:lnTo>
                  <a:lnTo>
                    <a:pt x="1501492" y="1080487"/>
                  </a:lnTo>
                  <a:lnTo>
                    <a:pt x="1501492" y="1178719"/>
                  </a:lnTo>
                  <a:lnTo>
                    <a:pt x="1403261" y="1178719"/>
                  </a:lnTo>
                  <a:close/>
                  <a:moveTo>
                    <a:pt x="1403261" y="1071562"/>
                  </a:moveTo>
                  <a:lnTo>
                    <a:pt x="1403261" y="973331"/>
                  </a:lnTo>
                  <a:lnTo>
                    <a:pt x="1501492" y="973331"/>
                  </a:lnTo>
                  <a:lnTo>
                    <a:pt x="1501492" y="1071562"/>
                  </a:lnTo>
                  <a:lnTo>
                    <a:pt x="1403261" y="1071562"/>
                  </a:lnTo>
                  <a:close/>
                  <a:moveTo>
                    <a:pt x="1403261" y="964406"/>
                  </a:moveTo>
                  <a:lnTo>
                    <a:pt x="1403261" y="866175"/>
                  </a:lnTo>
                  <a:lnTo>
                    <a:pt x="1501492" y="866175"/>
                  </a:lnTo>
                  <a:lnTo>
                    <a:pt x="1501492" y="964406"/>
                  </a:lnTo>
                  <a:lnTo>
                    <a:pt x="1403261" y="964406"/>
                  </a:lnTo>
                  <a:close/>
                  <a:moveTo>
                    <a:pt x="1403261" y="857250"/>
                  </a:moveTo>
                  <a:lnTo>
                    <a:pt x="1403261" y="759019"/>
                  </a:lnTo>
                  <a:lnTo>
                    <a:pt x="1501492" y="759019"/>
                  </a:lnTo>
                  <a:lnTo>
                    <a:pt x="1501492" y="857250"/>
                  </a:lnTo>
                  <a:lnTo>
                    <a:pt x="1403261" y="857250"/>
                  </a:lnTo>
                  <a:close/>
                  <a:moveTo>
                    <a:pt x="1403261" y="750094"/>
                  </a:moveTo>
                  <a:lnTo>
                    <a:pt x="1403261" y="651862"/>
                  </a:lnTo>
                  <a:lnTo>
                    <a:pt x="1501492" y="651862"/>
                  </a:lnTo>
                  <a:lnTo>
                    <a:pt x="1501492" y="750094"/>
                  </a:lnTo>
                  <a:lnTo>
                    <a:pt x="1403261" y="750094"/>
                  </a:lnTo>
                  <a:close/>
                  <a:moveTo>
                    <a:pt x="1403261" y="642938"/>
                  </a:moveTo>
                  <a:lnTo>
                    <a:pt x="1403261" y="544706"/>
                  </a:lnTo>
                  <a:lnTo>
                    <a:pt x="1501492" y="544706"/>
                  </a:lnTo>
                  <a:lnTo>
                    <a:pt x="1501492" y="642938"/>
                  </a:lnTo>
                  <a:lnTo>
                    <a:pt x="1403261" y="642938"/>
                  </a:lnTo>
                  <a:close/>
                  <a:moveTo>
                    <a:pt x="1403261" y="535781"/>
                  </a:moveTo>
                  <a:lnTo>
                    <a:pt x="1403261" y="437550"/>
                  </a:lnTo>
                  <a:lnTo>
                    <a:pt x="1501492" y="437550"/>
                  </a:lnTo>
                  <a:lnTo>
                    <a:pt x="1501492" y="535781"/>
                  </a:lnTo>
                  <a:lnTo>
                    <a:pt x="1403261" y="535781"/>
                  </a:lnTo>
                  <a:close/>
                  <a:moveTo>
                    <a:pt x="1403261" y="428625"/>
                  </a:moveTo>
                  <a:lnTo>
                    <a:pt x="1403261" y="330394"/>
                  </a:lnTo>
                  <a:lnTo>
                    <a:pt x="1501492" y="330394"/>
                  </a:lnTo>
                  <a:lnTo>
                    <a:pt x="1501492" y="428625"/>
                  </a:lnTo>
                  <a:lnTo>
                    <a:pt x="1403261" y="428625"/>
                  </a:lnTo>
                  <a:close/>
                  <a:moveTo>
                    <a:pt x="1403261" y="321469"/>
                  </a:moveTo>
                  <a:lnTo>
                    <a:pt x="1403261" y="223237"/>
                  </a:lnTo>
                  <a:lnTo>
                    <a:pt x="1501492" y="223237"/>
                  </a:lnTo>
                  <a:lnTo>
                    <a:pt x="1501492" y="321469"/>
                  </a:lnTo>
                  <a:lnTo>
                    <a:pt x="1403261" y="321469"/>
                  </a:lnTo>
                  <a:close/>
                  <a:moveTo>
                    <a:pt x="1394327" y="321469"/>
                  </a:moveTo>
                  <a:lnTo>
                    <a:pt x="1296095" y="321469"/>
                  </a:lnTo>
                  <a:lnTo>
                    <a:pt x="1296095" y="223237"/>
                  </a:lnTo>
                  <a:lnTo>
                    <a:pt x="1394327" y="223237"/>
                  </a:lnTo>
                  <a:lnTo>
                    <a:pt x="1394327" y="321469"/>
                  </a:lnTo>
                  <a:close/>
                  <a:moveTo>
                    <a:pt x="1287171" y="321469"/>
                  </a:moveTo>
                  <a:lnTo>
                    <a:pt x="1188939" y="321469"/>
                  </a:lnTo>
                  <a:lnTo>
                    <a:pt x="1188939" y="223237"/>
                  </a:lnTo>
                  <a:lnTo>
                    <a:pt x="1287171" y="223237"/>
                  </a:lnTo>
                  <a:lnTo>
                    <a:pt x="1287171" y="321469"/>
                  </a:lnTo>
                  <a:close/>
                  <a:moveTo>
                    <a:pt x="1180014" y="321469"/>
                  </a:moveTo>
                  <a:lnTo>
                    <a:pt x="1081783" y="321469"/>
                  </a:lnTo>
                  <a:lnTo>
                    <a:pt x="1081783" y="223237"/>
                  </a:lnTo>
                  <a:lnTo>
                    <a:pt x="1180014" y="223237"/>
                  </a:lnTo>
                  <a:lnTo>
                    <a:pt x="1180014" y="321469"/>
                  </a:lnTo>
                  <a:close/>
                  <a:moveTo>
                    <a:pt x="1072858" y="321469"/>
                  </a:moveTo>
                  <a:lnTo>
                    <a:pt x="974627" y="321469"/>
                  </a:lnTo>
                  <a:lnTo>
                    <a:pt x="974627" y="223237"/>
                  </a:lnTo>
                  <a:lnTo>
                    <a:pt x="1072858" y="223237"/>
                  </a:lnTo>
                  <a:lnTo>
                    <a:pt x="1072858" y="321469"/>
                  </a:lnTo>
                  <a:close/>
                  <a:moveTo>
                    <a:pt x="965702" y="321469"/>
                  </a:moveTo>
                  <a:lnTo>
                    <a:pt x="867470" y="321469"/>
                  </a:lnTo>
                  <a:lnTo>
                    <a:pt x="867470" y="223237"/>
                  </a:lnTo>
                  <a:lnTo>
                    <a:pt x="965702" y="223237"/>
                  </a:lnTo>
                  <a:lnTo>
                    <a:pt x="965702" y="321469"/>
                  </a:lnTo>
                  <a:close/>
                  <a:moveTo>
                    <a:pt x="858546" y="321469"/>
                  </a:moveTo>
                  <a:lnTo>
                    <a:pt x="760314" y="321469"/>
                  </a:lnTo>
                  <a:lnTo>
                    <a:pt x="760314" y="223237"/>
                  </a:lnTo>
                  <a:lnTo>
                    <a:pt x="858546" y="223237"/>
                  </a:lnTo>
                  <a:lnTo>
                    <a:pt x="858546" y="321469"/>
                  </a:lnTo>
                  <a:close/>
                  <a:moveTo>
                    <a:pt x="751389" y="321469"/>
                  </a:moveTo>
                  <a:lnTo>
                    <a:pt x="653158" y="321469"/>
                  </a:lnTo>
                  <a:lnTo>
                    <a:pt x="653158" y="223237"/>
                  </a:lnTo>
                  <a:lnTo>
                    <a:pt x="751389" y="223237"/>
                  </a:lnTo>
                  <a:lnTo>
                    <a:pt x="751389" y="321469"/>
                  </a:lnTo>
                  <a:close/>
                  <a:moveTo>
                    <a:pt x="644233" y="321469"/>
                  </a:moveTo>
                  <a:lnTo>
                    <a:pt x="546002" y="321469"/>
                  </a:lnTo>
                  <a:lnTo>
                    <a:pt x="546002" y="223237"/>
                  </a:lnTo>
                  <a:lnTo>
                    <a:pt x="644233" y="223237"/>
                  </a:lnTo>
                  <a:lnTo>
                    <a:pt x="644233" y="321469"/>
                  </a:lnTo>
                  <a:close/>
                  <a:moveTo>
                    <a:pt x="537077" y="321469"/>
                  </a:moveTo>
                  <a:lnTo>
                    <a:pt x="438845" y="321469"/>
                  </a:lnTo>
                  <a:lnTo>
                    <a:pt x="438845" y="223237"/>
                  </a:lnTo>
                  <a:lnTo>
                    <a:pt x="537077" y="223237"/>
                  </a:lnTo>
                  <a:lnTo>
                    <a:pt x="537077" y="321469"/>
                  </a:lnTo>
                  <a:close/>
                  <a:moveTo>
                    <a:pt x="429920" y="321469"/>
                  </a:moveTo>
                  <a:lnTo>
                    <a:pt x="331689" y="321469"/>
                  </a:lnTo>
                  <a:lnTo>
                    <a:pt x="331689" y="223237"/>
                  </a:lnTo>
                  <a:lnTo>
                    <a:pt x="429920" y="223237"/>
                  </a:lnTo>
                  <a:lnTo>
                    <a:pt x="429920" y="321469"/>
                  </a:lnTo>
                  <a:close/>
                  <a:moveTo>
                    <a:pt x="429920" y="330394"/>
                  </a:moveTo>
                  <a:lnTo>
                    <a:pt x="429920" y="428625"/>
                  </a:lnTo>
                  <a:lnTo>
                    <a:pt x="331689" y="428625"/>
                  </a:lnTo>
                  <a:lnTo>
                    <a:pt x="331689" y="330394"/>
                  </a:lnTo>
                  <a:lnTo>
                    <a:pt x="429920" y="330394"/>
                  </a:lnTo>
                  <a:close/>
                  <a:moveTo>
                    <a:pt x="322764" y="428625"/>
                  </a:moveTo>
                  <a:lnTo>
                    <a:pt x="224533" y="428625"/>
                  </a:lnTo>
                  <a:lnTo>
                    <a:pt x="224533" y="330394"/>
                  </a:lnTo>
                  <a:lnTo>
                    <a:pt x="322764" y="330394"/>
                  </a:lnTo>
                  <a:lnTo>
                    <a:pt x="322764" y="428625"/>
                  </a:lnTo>
                  <a:close/>
                  <a:moveTo>
                    <a:pt x="322764" y="437550"/>
                  </a:moveTo>
                  <a:lnTo>
                    <a:pt x="322764" y="535781"/>
                  </a:lnTo>
                  <a:lnTo>
                    <a:pt x="224533" y="535781"/>
                  </a:lnTo>
                  <a:lnTo>
                    <a:pt x="224533" y="437550"/>
                  </a:lnTo>
                  <a:lnTo>
                    <a:pt x="322764" y="437550"/>
                  </a:lnTo>
                  <a:close/>
                  <a:moveTo>
                    <a:pt x="322764" y="544706"/>
                  </a:moveTo>
                  <a:lnTo>
                    <a:pt x="322764" y="642938"/>
                  </a:lnTo>
                  <a:lnTo>
                    <a:pt x="224533" y="642938"/>
                  </a:lnTo>
                  <a:lnTo>
                    <a:pt x="224533" y="544706"/>
                  </a:lnTo>
                  <a:lnTo>
                    <a:pt x="322764" y="544706"/>
                  </a:lnTo>
                  <a:close/>
                  <a:moveTo>
                    <a:pt x="322764" y="651862"/>
                  </a:moveTo>
                  <a:lnTo>
                    <a:pt x="322764" y="750094"/>
                  </a:lnTo>
                  <a:lnTo>
                    <a:pt x="224533" y="750094"/>
                  </a:lnTo>
                  <a:lnTo>
                    <a:pt x="224533" y="651862"/>
                  </a:lnTo>
                  <a:lnTo>
                    <a:pt x="322764" y="651862"/>
                  </a:lnTo>
                  <a:close/>
                  <a:moveTo>
                    <a:pt x="322764" y="759019"/>
                  </a:moveTo>
                  <a:lnTo>
                    <a:pt x="322764" y="857250"/>
                  </a:lnTo>
                  <a:lnTo>
                    <a:pt x="224533" y="857250"/>
                  </a:lnTo>
                  <a:lnTo>
                    <a:pt x="224533" y="759019"/>
                  </a:lnTo>
                  <a:lnTo>
                    <a:pt x="322764" y="759019"/>
                  </a:lnTo>
                  <a:close/>
                  <a:moveTo>
                    <a:pt x="322764" y="866175"/>
                  </a:moveTo>
                  <a:lnTo>
                    <a:pt x="322764" y="964406"/>
                  </a:lnTo>
                  <a:lnTo>
                    <a:pt x="224533" y="964406"/>
                  </a:lnTo>
                  <a:lnTo>
                    <a:pt x="224533" y="866175"/>
                  </a:lnTo>
                  <a:lnTo>
                    <a:pt x="322764" y="866175"/>
                  </a:lnTo>
                  <a:close/>
                  <a:moveTo>
                    <a:pt x="322764" y="973331"/>
                  </a:moveTo>
                  <a:lnTo>
                    <a:pt x="322764" y="1071562"/>
                  </a:lnTo>
                  <a:lnTo>
                    <a:pt x="224533" y="1071562"/>
                  </a:lnTo>
                  <a:lnTo>
                    <a:pt x="224533" y="973331"/>
                  </a:lnTo>
                  <a:lnTo>
                    <a:pt x="322764" y="973331"/>
                  </a:lnTo>
                  <a:close/>
                  <a:moveTo>
                    <a:pt x="322764" y="1080487"/>
                  </a:moveTo>
                  <a:lnTo>
                    <a:pt x="322764" y="1178719"/>
                  </a:lnTo>
                  <a:lnTo>
                    <a:pt x="224533" y="1178719"/>
                  </a:lnTo>
                  <a:lnTo>
                    <a:pt x="224533" y="1080487"/>
                  </a:lnTo>
                  <a:lnTo>
                    <a:pt x="322764" y="1080487"/>
                  </a:lnTo>
                  <a:close/>
                  <a:moveTo>
                    <a:pt x="322764" y="1187644"/>
                  </a:moveTo>
                  <a:lnTo>
                    <a:pt x="322764" y="1285875"/>
                  </a:lnTo>
                  <a:lnTo>
                    <a:pt x="224533" y="1285875"/>
                  </a:lnTo>
                  <a:lnTo>
                    <a:pt x="224533" y="1187644"/>
                  </a:lnTo>
                  <a:lnTo>
                    <a:pt x="322764" y="1187644"/>
                  </a:lnTo>
                  <a:close/>
                  <a:moveTo>
                    <a:pt x="322764" y="1294800"/>
                  </a:moveTo>
                  <a:lnTo>
                    <a:pt x="322764" y="1393031"/>
                  </a:lnTo>
                  <a:lnTo>
                    <a:pt x="224533" y="1393031"/>
                  </a:lnTo>
                  <a:lnTo>
                    <a:pt x="224533" y="1294800"/>
                  </a:lnTo>
                  <a:lnTo>
                    <a:pt x="322764" y="1294800"/>
                  </a:lnTo>
                  <a:close/>
                  <a:moveTo>
                    <a:pt x="322764" y="1401956"/>
                  </a:moveTo>
                  <a:lnTo>
                    <a:pt x="322764" y="1500187"/>
                  </a:lnTo>
                  <a:lnTo>
                    <a:pt x="224533" y="1500187"/>
                  </a:lnTo>
                  <a:lnTo>
                    <a:pt x="224533" y="1401956"/>
                  </a:lnTo>
                  <a:lnTo>
                    <a:pt x="322764" y="1401956"/>
                  </a:lnTo>
                  <a:close/>
                  <a:moveTo>
                    <a:pt x="322764" y="1509112"/>
                  </a:moveTo>
                  <a:lnTo>
                    <a:pt x="322764" y="1607344"/>
                  </a:lnTo>
                  <a:lnTo>
                    <a:pt x="224533" y="1607344"/>
                  </a:lnTo>
                  <a:lnTo>
                    <a:pt x="224533" y="1509112"/>
                  </a:lnTo>
                  <a:lnTo>
                    <a:pt x="322764" y="1509112"/>
                  </a:lnTo>
                  <a:close/>
                  <a:moveTo>
                    <a:pt x="322764" y="1616269"/>
                  </a:moveTo>
                  <a:lnTo>
                    <a:pt x="322764" y="1714500"/>
                  </a:lnTo>
                  <a:lnTo>
                    <a:pt x="224533" y="1714500"/>
                  </a:lnTo>
                  <a:lnTo>
                    <a:pt x="224533" y="1616269"/>
                  </a:lnTo>
                  <a:lnTo>
                    <a:pt x="322764" y="1616269"/>
                  </a:lnTo>
                  <a:close/>
                  <a:moveTo>
                    <a:pt x="322764" y="1723425"/>
                  </a:moveTo>
                  <a:lnTo>
                    <a:pt x="322764" y="1821656"/>
                  </a:lnTo>
                  <a:lnTo>
                    <a:pt x="224533" y="1821656"/>
                  </a:lnTo>
                  <a:lnTo>
                    <a:pt x="224533" y="1723425"/>
                  </a:lnTo>
                  <a:lnTo>
                    <a:pt x="322764" y="1723425"/>
                  </a:lnTo>
                  <a:close/>
                  <a:moveTo>
                    <a:pt x="322764" y="1830581"/>
                  </a:moveTo>
                  <a:lnTo>
                    <a:pt x="322764" y="1928812"/>
                  </a:lnTo>
                  <a:lnTo>
                    <a:pt x="224533" y="1928812"/>
                  </a:lnTo>
                  <a:lnTo>
                    <a:pt x="224533" y="1830581"/>
                  </a:lnTo>
                  <a:lnTo>
                    <a:pt x="322764" y="1830581"/>
                  </a:lnTo>
                  <a:close/>
                  <a:moveTo>
                    <a:pt x="322764" y="1937737"/>
                  </a:moveTo>
                  <a:lnTo>
                    <a:pt x="322764" y="2035969"/>
                  </a:lnTo>
                  <a:lnTo>
                    <a:pt x="224533" y="2035969"/>
                  </a:lnTo>
                  <a:lnTo>
                    <a:pt x="224533" y="1937737"/>
                  </a:lnTo>
                  <a:lnTo>
                    <a:pt x="322764" y="1937737"/>
                  </a:lnTo>
                  <a:close/>
                  <a:moveTo>
                    <a:pt x="331699" y="1937737"/>
                  </a:moveTo>
                  <a:lnTo>
                    <a:pt x="429930" y="1937737"/>
                  </a:lnTo>
                  <a:lnTo>
                    <a:pt x="429930" y="2035969"/>
                  </a:lnTo>
                  <a:lnTo>
                    <a:pt x="331699" y="2035969"/>
                  </a:lnTo>
                  <a:lnTo>
                    <a:pt x="331699" y="1937737"/>
                  </a:lnTo>
                  <a:close/>
                  <a:moveTo>
                    <a:pt x="429920" y="2044894"/>
                  </a:moveTo>
                  <a:lnTo>
                    <a:pt x="429920" y="2143125"/>
                  </a:lnTo>
                  <a:lnTo>
                    <a:pt x="331689" y="2143125"/>
                  </a:lnTo>
                  <a:lnTo>
                    <a:pt x="331689" y="2044894"/>
                  </a:lnTo>
                  <a:lnTo>
                    <a:pt x="429920" y="2044894"/>
                  </a:lnTo>
                  <a:close/>
                  <a:moveTo>
                    <a:pt x="438855" y="2044894"/>
                  </a:moveTo>
                  <a:lnTo>
                    <a:pt x="537086" y="2044894"/>
                  </a:lnTo>
                  <a:lnTo>
                    <a:pt x="537086" y="2143125"/>
                  </a:lnTo>
                  <a:lnTo>
                    <a:pt x="438855" y="2143125"/>
                  </a:lnTo>
                  <a:lnTo>
                    <a:pt x="438855" y="2044894"/>
                  </a:lnTo>
                  <a:close/>
                  <a:moveTo>
                    <a:pt x="546011" y="2044894"/>
                  </a:moveTo>
                  <a:lnTo>
                    <a:pt x="644243" y="2044894"/>
                  </a:lnTo>
                  <a:lnTo>
                    <a:pt x="644243" y="2143125"/>
                  </a:lnTo>
                  <a:lnTo>
                    <a:pt x="546011" y="2143125"/>
                  </a:lnTo>
                  <a:lnTo>
                    <a:pt x="546011" y="2044894"/>
                  </a:lnTo>
                  <a:close/>
                  <a:moveTo>
                    <a:pt x="653167" y="2044894"/>
                  </a:moveTo>
                  <a:lnTo>
                    <a:pt x="751399" y="2044894"/>
                  </a:lnTo>
                  <a:lnTo>
                    <a:pt x="751399" y="2143125"/>
                  </a:lnTo>
                  <a:lnTo>
                    <a:pt x="653167" y="2143125"/>
                  </a:lnTo>
                  <a:lnTo>
                    <a:pt x="653167" y="2044894"/>
                  </a:lnTo>
                  <a:close/>
                  <a:moveTo>
                    <a:pt x="760324" y="2044894"/>
                  </a:moveTo>
                  <a:lnTo>
                    <a:pt x="858555" y="2044894"/>
                  </a:lnTo>
                  <a:lnTo>
                    <a:pt x="858555" y="2143125"/>
                  </a:lnTo>
                  <a:lnTo>
                    <a:pt x="760324" y="2143125"/>
                  </a:lnTo>
                  <a:lnTo>
                    <a:pt x="760324" y="2044894"/>
                  </a:lnTo>
                  <a:close/>
                  <a:moveTo>
                    <a:pt x="867480" y="2044894"/>
                  </a:moveTo>
                  <a:lnTo>
                    <a:pt x="965711" y="2044894"/>
                  </a:lnTo>
                  <a:lnTo>
                    <a:pt x="965711" y="2143125"/>
                  </a:lnTo>
                  <a:lnTo>
                    <a:pt x="867480" y="2143125"/>
                  </a:lnTo>
                  <a:lnTo>
                    <a:pt x="867480" y="2044894"/>
                  </a:lnTo>
                  <a:close/>
                  <a:moveTo>
                    <a:pt x="974636" y="2044894"/>
                  </a:moveTo>
                  <a:lnTo>
                    <a:pt x="1072867" y="2044894"/>
                  </a:lnTo>
                  <a:lnTo>
                    <a:pt x="1072867" y="2143125"/>
                  </a:lnTo>
                  <a:lnTo>
                    <a:pt x="974636" y="2143125"/>
                  </a:lnTo>
                  <a:lnTo>
                    <a:pt x="974636" y="2044894"/>
                  </a:lnTo>
                  <a:close/>
                  <a:moveTo>
                    <a:pt x="1081792" y="2044894"/>
                  </a:moveTo>
                  <a:lnTo>
                    <a:pt x="1180024" y="2044894"/>
                  </a:lnTo>
                  <a:lnTo>
                    <a:pt x="1180024" y="2143125"/>
                  </a:lnTo>
                  <a:lnTo>
                    <a:pt x="1081792" y="2143125"/>
                  </a:lnTo>
                  <a:lnTo>
                    <a:pt x="1081792" y="2044894"/>
                  </a:lnTo>
                  <a:close/>
                  <a:moveTo>
                    <a:pt x="1188949" y="2044894"/>
                  </a:moveTo>
                  <a:lnTo>
                    <a:pt x="1287180" y="2044894"/>
                  </a:lnTo>
                  <a:lnTo>
                    <a:pt x="1287180" y="2143125"/>
                  </a:lnTo>
                  <a:lnTo>
                    <a:pt x="1188949" y="2143125"/>
                  </a:lnTo>
                  <a:lnTo>
                    <a:pt x="1188949" y="2044894"/>
                  </a:lnTo>
                  <a:close/>
                  <a:moveTo>
                    <a:pt x="1296105" y="2044894"/>
                  </a:moveTo>
                  <a:lnTo>
                    <a:pt x="1394336" y="2044894"/>
                  </a:lnTo>
                  <a:lnTo>
                    <a:pt x="1394336" y="2143125"/>
                  </a:lnTo>
                  <a:lnTo>
                    <a:pt x="1296105" y="2143125"/>
                  </a:lnTo>
                  <a:lnTo>
                    <a:pt x="1296105" y="2044894"/>
                  </a:lnTo>
                  <a:close/>
                  <a:moveTo>
                    <a:pt x="1403261" y="2044894"/>
                  </a:moveTo>
                  <a:lnTo>
                    <a:pt x="1501492" y="2044894"/>
                  </a:lnTo>
                  <a:lnTo>
                    <a:pt x="1501492" y="2143125"/>
                  </a:lnTo>
                  <a:lnTo>
                    <a:pt x="1403261" y="2143125"/>
                  </a:lnTo>
                  <a:lnTo>
                    <a:pt x="1403261" y="2044894"/>
                  </a:lnTo>
                  <a:close/>
                  <a:moveTo>
                    <a:pt x="1403261" y="2035969"/>
                  </a:moveTo>
                  <a:lnTo>
                    <a:pt x="1403261" y="1937737"/>
                  </a:lnTo>
                  <a:lnTo>
                    <a:pt x="1501492" y="1937737"/>
                  </a:lnTo>
                  <a:lnTo>
                    <a:pt x="1501492" y="2035969"/>
                  </a:lnTo>
                  <a:lnTo>
                    <a:pt x="1403261" y="2035969"/>
                  </a:lnTo>
                  <a:close/>
                  <a:moveTo>
                    <a:pt x="1510417" y="1937737"/>
                  </a:moveTo>
                  <a:lnTo>
                    <a:pt x="1608649" y="1937737"/>
                  </a:lnTo>
                  <a:lnTo>
                    <a:pt x="1608649" y="2035969"/>
                  </a:lnTo>
                  <a:lnTo>
                    <a:pt x="1510417" y="2035969"/>
                  </a:lnTo>
                  <a:lnTo>
                    <a:pt x="1510417" y="1937737"/>
                  </a:lnTo>
                  <a:close/>
                  <a:moveTo>
                    <a:pt x="1510417" y="1928812"/>
                  </a:moveTo>
                  <a:lnTo>
                    <a:pt x="1510417" y="1830581"/>
                  </a:lnTo>
                  <a:lnTo>
                    <a:pt x="1608649" y="1830581"/>
                  </a:lnTo>
                  <a:lnTo>
                    <a:pt x="1608649" y="1928812"/>
                  </a:lnTo>
                  <a:lnTo>
                    <a:pt x="1510417" y="1928812"/>
                  </a:lnTo>
                  <a:close/>
                  <a:moveTo>
                    <a:pt x="1510417" y="1821656"/>
                  </a:moveTo>
                  <a:lnTo>
                    <a:pt x="1510417" y="1723425"/>
                  </a:lnTo>
                  <a:lnTo>
                    <a:pt x="1608649" y="1723425"/>
                  </a:lnTo>
                  <a:lnTo>
                    <a:pt x="1608649" y="1821656"/>
                  </a:lnTo>
                  <a:lnTo>
                    <a:pt x="1510417" y="1821656"/>
                  </a:lnTo>
                  <a:close/>
                  <a:moveTo>
                    <a:pt x="1510417" y="1714500"/>
                  </a:moveTo>
                  <a:lnTo>
                    <a:pt x="1510417" y="1616269"/>
                  </a:lnTo>
                  <a:lnTo>
                    <a:pt x="1608649" y="1616269"/>
                  </a:lnTo>
                  <a:lnTo>
                    <a:pt x="1608649" y="1714500"/>
                  </a:lnTo>
                  <a:lnTo>
                    <a:pt x="1510417" y="1714500"/>
                  </a:lnTo>
                  <a:close/>
                  <a:moveTo>
                    <a:pt x="1510417" y="1607344"/>
                  </a:moveTo>
                  <a:lnTo>
                    <a:pt x="1510417" y="1509112"/>
                  </a:lnTo>
                  <a:lnTo>
                    <a:pt x="1608649" y="1509112"/>
                  </a:lnTo>
                  <a:lnTo>
                    <a:pt x="1608649" y="1607344"/>
                  </a:lnTo>
                  <a:lnTo>
                    <a:pt x="1510417" y="1607344"/>
                  </a:lnTo>
                  <a:close/>
                  <a:moveTo>
                    <a:pt x="1510417" y="1500187"/>
                  </a:moveTo>
                  <a:lnTo>
                    <a:pt x="1510417" y="1401956"/>
                  </a:lnTo>
                  <a:lnTo>
                    <a:pt x="1608649" y="1401956"/>
                  </a:lnTo>
                  <a:lnTo>
                    <a:pt x="1608649" y="1500187"/>
                  </a:lnTo>
                  <a:lnTo>
                    <a:pt x="1510417" y="1500187"/>
                  </a:lnTo>
                  <a:close/>
                  <a:moveTo>
                    <a:pt x="1510417" y="1393031"/>
                  </a:moveTo>
                  <a:lnTo>
                    <a:pt x="1510417" y="1294800"/>
                  </a:lnTo>
                  <a:lnTo>
                    <a:pt x="1608649" y="1294800"/>
                  </a:lnTo>
                  <a:lnTo>
                    <a:pt x="1608649" y="1393031"/>
                  </a:lnTo>
                  <a:lnTo>
                    <a:pt x="1510417" y="1393031"/>
                  </a:lnTo>
                  <a:close/>
                  <a:moveTo>
                    <a:pt x="1510417" y="1285875"/>
                  </a:moveTo>
                  <a:lnTo>
                    <a:pt x="1510417" y="1187644"/>
                  </a:lnTo>
                  <a:lnTo>
                    <a:pt x="1608649" y="1187644"/>
                  </a:lnTo>
                  <a:lnTo>
                    <a:pt x="1608649" y="1285875"/>
                  </a:lnTo>
                  <a:lnTo>
                    <a:pt x="1510417" y="1285875"/>
                  </a:lnTo>
                  <a:close/>
                  <a:moveTo>
                    <a:pt x="1510417" y="1178719"/>
                  </a:moveTo>
                  <a:lnTo>
                    <a:pt x="1510417" y="1080487"/>
                  </a:lnTo>
                  <a:lnTo>
                    <a:pt x="1608649" y="1080487"/>
                  </a:lnTo>
                  <a:lnTo>
                    <a:pt x="1608649" y="1178719"/>
                  </a:lnTo>
                  <a:lnTo>
                    <a:pt x="1510417" y="1178719"/>
                  </a:lnTo>
                  <a:close/>
                  <a:moveTo>
                    <a:pt x="1510417" y="1071562"/>
                  </a:moveTo>
                  <a:lnTo>
                    <a:pt x="1510417" y="973331"/>
                  </a:lnTo>
                  <a:lnTo>
                    <a:pt x="1608649" y="973331"/>
                  </a:lnTo>
                  <a:lnTo>
                    <a:pt x="1608649" y="1071562"/>
                  </a:lnTo>
                  <a:lnTo>
                    <a:pt x="1510417" y="1071562"/>
                  </a:lnTo>
                  <a:close/>
                  <a:moveTo>
                    <a:pt x="1510417" y="964406"/>
                  </a:moveTo>
                  <a:lnTo>
                    <a:pt x="1510417" y="866175"/>
                  </a:lnTo>
                  <a:lnTo>
                    <a:pt x="1608649" y="866175"/>
                  </a:lnTo>
                  <a:lnTo>
                    <a:pt x="1608649" y="964406"/>
                  </a:lnTo>
                  <a:lnTo>
                    <a:pt x="1510417" y="964406"/>
                  </a:lnTo>
                  <a:close/>
                  <a:moveTo>
                    <a:pt x="1510417" y="857250"/>
                  </a:moveTo>
                  <a:lnTo>
                    <a:pt x="1510417" y="759019"/>
                  </a:lnTo>
                  <a:lnTo>
                    <a:pt x="1608649" y="759019"/>
                  </a:lnTo>
                  <a:lnTo>
                    <a:pt x="1608649" y="857250"/>
                  </a:lnTo>
                  <a:lnTo>
                    <a:pt x="1510417" y="857250"/>
                  </a:lnTo>
                  <a:close/>
                  <a:moveTo>
                    <a:pt x="1510417" y="750094"/>
                  </a:moveTo>
                  <a:lnTo>
                    <a:pt x="1510417" y="651862"/>
                  </a:lnTo>
                  <a:lnTo>
                    <a:pt x="1608649" y="651862"/>
                  </a:lnTo>
                  <a:lnTo>
                    <a:pt x="1608649" y="750094"/>
                  </a:lnTo>
                  <a:lnTo>
                    <a:pt x="1510417" y="750094"/>
                  </a:lnTo>
                  <a:close/>
                  <a:moveTo>
                    <a:pt x="1510417" y="642938"/>
                  </a:moveTo>
                  <a:lnTo>
                    <a:pt x="1510417" y="544706"/>
                  </a:lnTo>
                  <a:lnTo>
                    <a:pt x="1608649" y="544706"/>
                  </a:lnTo>
                  <a:lnTo>
                    <a:pt x="1608649" y="642938"/>
                  </a:lnTo>
                  <a:lnTo>
                    <a:pt x="1510417" y="642938"/>
                  </a:lnTo>
                  <a:close/>
                  <a:moveTo>
                    <a:pt x="1510417" y="535781"/>
                  </a:moveTo>
                  <a:lnTo>
                    <a:pt x="1510417" y="437550"/>
                  </a:lnTo>
                  <a:lnTo>
                    <a:pt x="1608649" y="437550"/>
                  </a:lnTo>
                  <a:lnTo>
                    <a:pt x="1608649" y="535781"/>
                  </a:lnTo>
                  <a:lnTo>
                    <a:pt x="1510417" y="535781"/>
                  </a:lnTo>
                  <a:close/>
                  <a:moveTo>
                    <a:pt x="1510417" y="428625"/>
                  </a:moveTo>
                  <a:lnTo>
                    <a:pt x="1510417" y="330394"/>
                  </a:lnTo>
                  <a:lnTo>
                    <a:pt x="1608649" y="330394"/>
                  </a:lnTo>
                  <a:lnTo>
                    <a:pt x="1608649" y="428625"/>
                  </a:lnTo>
                  <a:lnTo>
                    <a:pt x="1510417" y="428625"/>
                  </a:lnTo>
                  <a:close/>
                  <a:moveTo>
                    <a:pt x="1510417" y="321469"/>
                  </a:moveTo>
                  <a:lnTo>
                    <a:pt x="1510417" y="223237"/>
                  </a:lnTo>
                  <a:lnTo>
                    <a:pt x="1608649" y="223237"/>
                  </a:lnTo>
                  <a:lnTo>
                    <a:pt x="1608649" y="321469"/>
                  </a:lnTo>
                  <a:lnTo>
                    <a:pt x="1510417" y="321469"/>
                  </a:lnTo>
                  <a:close/>
                  <a:moveTo>
                    <a:pt x="1510417" y="214313"/>
                  </a:moveTo>
                  <a:lnTo>
                    <a:pt x="1510417" y="116081"/>
                  </a:lnTo>
                  <a:lnTo>
                    <a:pt x="1608649" y="116081"/>
                  </a:lnTo>
                  <a:lnTo>
                    <a:pt x="1608649" y="214313"/>
                  </a:lnTo>
                  <a:lnTo>
                    <a:pt x="1510417" y="214313"/>
                  </a:lnTo>
                  <a:close/>
                  <a:moveTo>
                    <a:pt x="1501483" y="214313"/>
                  </a:moveTo>
                  <a:lnTo>
                    <a:pt x="1403252" y="214313"/>
                  </a:lnTo>
                  <a:lnTo>
                    <a:pt x="1403252" y="116081"/>
                  </a:lnTo>
                  <a:lnTo>
                    <a:pt x="1501483" y="116081"/>
                  </a:lnTo>
                  <a:lnTo>
                    <a:pt x="1501483" y="214313"/>
                  </a:lnTo>
                  <a:close/>
                  <a:moveTo>
                    <a:pt x="1394327" y="214313"/>
                  </a:moveTo>
                  <a:lnTo>
                    <a:pt x="1296095" y="214313"/>
                  </a:lnTo>
                  <a:lnTo>
                    <a:pt x="1296095" y="116081"/>
                  </a:lnTo>
                  <a:lnTo>
                    <a:pt x="1394327" y="116081"/>
                  </a:lnTo>
                  <a:lnTo>
                    <a:pt x="1394327" y="214313"/>
                  </a:lnTo>
                  <a:close/>
                  <a:moveTo>
                    <a:pt x="1287171" y="214313"/>
                  </a:moveTo>
                  <a:lnTo>
                    <a:pt x="1188939" y="214313"/>
                  </a:lnTo>
                  <a:lnTo>
                    <a:pt x="1188939" y="116081"/>
                  </a:lnTo>
                  <a:lnTo>
                    <a:pt x="1287171" y="116081"/>
                  </a:lnTo>
                  <a:lnTo>
                    <a:pt x="1287171" y="214313"/>
                  </a:lnTo>
                  <a:close/>
                  <a:moveTo>
                    <a:pt x="1180014" y="214313"/>
                  </a:moveTo>
                  <a:lnTo>
                    <a:pt x="1081783" y="214313"/>
                  </a:lnTo>
                  <a:lnTo>
                    <a:pt x="1081783" y="116081"/>
                  </a:lnTo>
                  <a:lnTo>
                    <a:pt x="1180014" y="116081"/>
                  </a:lnTo>
                  <a:lnTo>
                    <a:pt x="1180014" y="214313"/>
                  </a:lnTo>
                  <a:close/>
                  <a:moveTo>
                    <a:pt x="1072858" y="214313"/>
                  </a:moveTo>
                  <a:lnTo>
                    <a:pt x="974627" y="214313"/>
                  </a:lnTo>
                  <a:lnTo>
                    <a:pt x="974627" y="116081"/>
                  </a:lnTo>
                  <a:lnTo>
                    <a:pt x="1072858" y="116081"/>
                  </a:lnTo>
                  <a:lnTo>
                    <a:pt x="1072858" y="214313"/>
                  </a:lnTo>
                  <a:close/>
                  <a:moveTo>
                    <a:pt x="965702" y="214313"/>
                  </a:moveTo>
                  <a:lnTo>
                    <a:pt x="867470" y="214313"/>
                  </a:lnTo>
                  <a:lnTo>
                    <a:pt x="867470" y="116081"/>
                  </a:lnTo>
                  <a:lnTo>
                    <a:pt x="965702" y="116081"/>
                  </a:lnTo>
                  <a:lnTo>
                    <a:pt x="965702" y="214313"/>
                  </a:lnTo>
                  <a:close/>
                  <a:moveTo>
                    <a:pt x="858546" y="214313"/>
                  </a:moveTo>
                  <a:lnTo>
                    <a:pt x="760314" y="214313"/>
                  </a:lnTo>
                  <a:lnTo>
                    <a:pt x="760314" y="116081"/>
                  </a:lnTo>
                  <a:lnTo>
                    <a:pt x="858546" y="116081"/>
                  </a:lnTo>
                  <a:lnTo>
                    <a:pt x="858546" y="214313"/>
                  </a:lnTo>
                  <a:close/>
                  <a:moveTo>
                    <a:pt x="751389" y="214313"/>
                  </a:moveTo>
                  <a:lnTo>
                    <a:pt x="653158" y="214313"/>
                  </a:lnTo>
                  <a:lnTo>
                    <a:pt x="653158" y="116081"/>
                  </a:lnTo>
                  <a:lnTo>
                    <a:pt x="751389" y="116081"/>
                  </a:lnTo>
                  <a:lnTo>
                    <a:pt x="751389" y="214313"/>
                  </a:lnTo>
                  <a:close/>
                  <a:moveTo>
                    <a:pt x="644233" y="214313"/>
                  </a:moveTo>
                  <a:lnTo>
                    <a:pt x="546002" y="214313"/>
                  </a:lnTo>
                  <a:lnTo>
                    <a:pt x="546002" y="116081"/>
                  </a:lnTo>
                  <a:lnTo>
                    <a:pt x="644233" y="116081"/>
                  </a:lnTo>
                  <a:lnTo>
                    <a:pt x="644233" y="214313"/>
                  </a:lnTo>
                  <a:close/>
                  <a:moveTo>
                    <a:pt x="537077" y="214313"/>
                  </a:moveTo>
                  <a:lnTo>
                    <a:pt x="438845" y="214313"/>
                  </a:lnTo>
                  <a:lnTo>
                    <a:pt x="438845" y="116081"/>
                  </a:lnTo>
                  <a:lnTo>
                    <a:pt x="537077" y="116081"/>
                  </a:lnTo>
                  <a:lnTo>
                    <a:pt x="537077" y="214313"/>
                  </a:lnTo>
                  <a:close/>
                  <a:moveTo>
                    <a:pt x="429920" y="214313"/>
                  </a:moveTo>
                  <a:lnTo>
                    <a:pt x="331689" y="214313"/>
                  </a:lnTo>
                  <a:lnTo>
                    <a:pt x="331689" y="116081"/>
                  </a:lnTo>
                  <a:lnTo>
                    <a:pt x="429920" y="116081"/>
                  </a:lnTo>
                  <a:lnTo>
                    <a:pt x="429920" y="214313"/>
                  </a:lnTo>
                  <a:close/>
                  <a:moveTo>
                    <a:pt x="322764" y="214313"/>
                  </a:moveTo>
                  <a:lnTo>
                    <a:pt x="224533" y="214313"/>
                  </a:lnTo>
                  <a:lnTo>
                    <a:pt x="224533" y="116081"/>
                  </a:lnTo>
                  <a:lnTo>
                    <a:pt x="322764" y="116081"/>
                  </a:lnTo>
                  <a:lnTo>
                    <a:pt x="322764" y="214313"/>
                  </a:lnTo>
                  <a:close/>
                  <a:moveTo>
                    <a:pt x="322764" y="223237"/>
                  </a:moveTo>
                  <a:lnTo>
                    <a:pt x="322764" y="321469"/>
                  </a:lnTo>
                  <a:lnTo>
                    <a:pt x="224533" y="321469"/>
                  </a:lnTo>
                  <a:lnTo>
                    <a:pt x="224533" y="223237"/>
                  </a:lnTo>
                  <a:lnTo>
                    <a:pt x="322764" y="223237"/>
                  </a:lnTo>
                  <a:close/>
                  <a:moveTo>
                    <a:pt x="215608" y="321469"/>
                  </a:moveTo>
                  <a:lnTo>
                    <a:pt x="117377" y="321469"/>
                  </a:lnTo>
                  <a:lnTo>
                    <a:pt x="117377" y="223237"/>
                  </a:lnTo>
                  <a:lnTo>
                    <a:pt x="215608" y="223237"/>
                  </a:lnTo>
                  <a:lnTo>
                    <a:pt x="215608" y="321469"/>
                  </a:lnTo>
                  <a:close/>
                  <a:moveTo>
                    <a:pt x="215608" y="330394"/>
                  </a:moveTo>
                  <a:lnTo>
                    <a:pt x="215608" y="428625"/>
                  </a:lnTo>
                  <a:lnTo>
                    <a:pt x="117377" y="428625"/>
                  </a:lnTo>
                  <a:lnTo>
                    <a:pt x="117377" y="330394"/>
                  </a:lnTo>
                  <a:lnTo>
                    <a:pt x="215608" y="330394"/>
                  </a:lnTo>
                  <a:close/>
                  <a:moveTo>
                    <a:pt x="215608" y="437550"/>
                  </a:moveTo>
                  <a:lnTo>
                    <a:pt x="215608" y="535781"/>
                  </a:lnTo>
                  <a:lnTo>
                    <a:pt x="117377" y="535781"/>
                  </a:lnTo>
                  <a:lnTo>
                    <a:pt x="117377" y="437550"/>
                  </a:lnTo>
                  <a:lnTo>
                    <a:pt x="215608" y="437550"/>
                  </a:lnTo>
                  <a:close/>
                  <a:moveTo>
                    <a:pt x="215608" y="544706"/>
                  </a:moveTo>
                  <a:lnTo>
                    <a:pt x="215608" y="642938"/>
                  </a:lnTo>
                  <a:lnTo>
                    <a:pt x="117377" y="642938"/>
                  </a:lnTo>
                  <a:lnTo>
                    <a:pt x="117377" y="544706"/>
                  </a:lnTo>
                  <a:lnTo>
                    <a:pt x="215608" y="544706"/>
                  </a:lnTo>
                  <a:close/>
                  <a:moveTo>
                    <a:pt x="215608" y="651862"/>
                  </a:moveTo>
                  <a:lnTo>
                    <a:pt x="215608" y="750094"/>
                  </a:lnTo>
                  <a:lnTo>
                    <a:pt x="117377" y="750094"/>
                  </a:lnTo>
                  <a:lnTo>
                    <a:pt x="117377" y="651862"/>
                  </a:lnTo>
                  <a:lnTo>
                    <a:pt x="215608" y="651862"/>
                  </a:lnTo>
                  <a:close/>
                  <a:moveTo>
                    <a:pt x="215608" y="759019"/>
                  </a:moveTo>
                  <a:lnTo>
                    <a:pt x="215608" y="857250"/>
                  </a:lnTo>
                  <a:lnTo>
                    <a:pt x="117377" y="857250"/>
                  </a:lnTo>
                  <a:lnTo>
                    <a:pt x="117377" y="759019"/>
                  </a:lnTo>
                  <a:lnTo>
                    <a:pt x="215608" y="759019"/>
                  </a:lnTo>
                  <a:close/>
                  <a:moveTo>
                    <a:pt x="215608" y="866175"/>
                  </a:moveTo>
                  <a:lnTo>
                    <a:pt x="215608" y="964406"/>
                  </a:lnTo>
                  <a:lnTo>
                    <a:pt x="117377" y="964406"/>
                  </a:lnTo>
                  <a:lnTo>
                    <a:pt x="117377" y="866175"/>
                  </a:lnTo>
                  <a:lnTo>
                    <a:pt x="215608" y="866175"/>
                  </a:lnTo>
                  <a:close/>
                  <a:moveTo>
                    <a:pt x="215608" y="973331"/>
                  </a:moveTo>
                  <a:lnTo>
                    <a:pt x="215608" y="1071562"/>
                  </a:lnTo>
                  <a:lnTo>
                    <a:pt x="117377" y="1071562"/>
                  </a:lnTo>
                  <a:lnTo>
                    <a:pt x="117377" y="973331"/>
                  </a:lnTo>
                  <a:lnTo>
                    <a:pt x="215608" y="973331"/>
                  </a:lnTo>
                  <a:close/>
                  <a:moveTo>
                    <a:pt x="215608" y="1080487"/>
                  </a:moveTo>
                  <a:lnTo>
                    <a:pt x="215608" y="1178719"/>
                  </a:lnTo>
                  <a:lnTo>
                    <a:pt x="117377" y="1178719"/>
                  </a:lnTo>
                  <a:lnTo>
                    <a:pt x="117377" y="1080487"/>
                  </a:lnTo>
                  <a:lnTo>
                    <a:pt x="215608" y="1080487"/>
                  </a:lnTo>
                  <a:close/>
                  <a:moveTo>
                    <a:pt x="215608" y="1187644"/>
                  </a:moveTo>
                  <a:lnTo>
                    <a:pt x="215608" y="1285875"/>
                  </a:lnTo>
                  <a:lnTo>
                    <a:pt x="117377" y="1285875"/>
                  </a:lnTo>
                  <a:lnTo>
                    <a:pt x="117377" y="1187644"/>
                  </a:lnTo>
                  <a:lnTo>
                    <a:pt x="215608" y="1187644"/>
                  </a:lnTo>
                  <a:close/>
                  <a:moveTo>
                    <a:pt x="215608" y="1294800"/>
                  </a:moveTo>
                  <a:lnTo>
                    <a:pt x="215608" y="1393031"/>
                  </a:lnTo>
                  <a:lnTo>
                    <a:pt x="117377" y="1393031"/>
                  </a:lnTo>
                  <a:lnTo>
                    <a:pt x="117377" y="1294800"/>
                  </a:lnTo>
                  <a:lnTo>
                    <a:pt x="215608" y="1294800"/>
                  </a:lnTo>
                  <a:close/>
                  <a:moveTo>
                    <a:pt x="215608" y="1401956"/>
                  </a:moveTo>
                  <a:lnTo>
                    <a:pt x="215608" y="1500187"/>
                  </a:lnTo>
                  <a:lnTo>
                    <a:pt x="117377" y="1500187"/>
                  </a:lnTo>
                  <a:lnTo>
                    <a:pt x="117377" y="1401956"/>
                  </a:lnTo>
                  <a:lnTo>
                    <a:pt x="215608" y="1401956"/>
                  </a:lnTo>
                  <a:close/>
                  <a:moveTo>
                    <a:pt x="215608" y="1509112"/>
                  </a:moveTo>
                  <a:lnTo>
                    <a:pt x="215608" y="1607344"/>
                  </a:lnTo>
                  <a:lnTo>
                    <a:pt x="117377" y="1607344"/>
                  </a:lnTo>
                  <a:lnTo>
                    <a:pt x="117377" y="1509112"/>
                  </a:lnTo>
                  <a:lnTo>
                    <a:pt x="215608" y="1509112"/>
                  </a:lnTo>
                  <a:close/>
                  <a:moveTo>
                    <a:pt x="215608" y="1616269"/>
                  </a:moveTo>
                  <a:lnTo>
                    <a:pt x="215608" y="1714500"/>
                  </a:lnTo>
                  <a:lnTo>
                    <a:pt x="117377" y="1714500"/>
                  </a:lnTo>
                  <a:lnTo>
                    <a:pt x="117377" y="1616269"/>
                  </a:lnTo>
                  <a:lnTo>
                    <a:pt x="215608" y="1616269"/>
                  </a:lnTo>
                  <a:close/>
                  <a:moveTo>
                    <a:pt x="215608" y="1723425"/>
                  </a:moveTo>
                  <a:lnTo>
                    <a:pt x="215608" y="1821656"/>
                  </a:lnTo>
                  <a:lnTo>
                    <a:pt x="117377" y="1821656"/>
                  </a:lnTo>
                  <a:lnTo>
                    <a:pt x="117377" y="1723425"/>
                  </a:lnTo>
                  <a:lnTo>
                    <a:pt x="215608" y="1723425"/>
                  </a:lnTo>
                  <a:close/>
                  <a:moveTo>
                    <a:pt x="215608" y="1830581"/>
                  </a:moveTo>
                  <a:lnTo>
                    <a:pt x="215608" y="1928812"/>
                  </a:lnTo>
                  <a:lnTo>
                    <a:pt x="117377" y="1928812"/>
                  </a:lnTo>
                  <a:lnTo>
                    <a:pt x="117377" y="1830581"/>
                  </a:lnTo>
                  <a:lnTo>
                    <a:pt x="215608" y="1830581"/>
                  </a:lnTo>
                  <a:close/>
                  <a:moveTo>
                    <a:pt x="215608" y="1937737"/>
                  </a:moveTo>
                  <a:lnTo>
                    <a:pt x="215608" y="2035969"/>
                  </a:lnTo>
                  <a:lnTo>
                    <a:pt x="117377" y="2035969"/>
                  </a:lnTo>
                  <a:lnTo>
                    <a:pt x="117377" y="1937737"/>
                  </a:lnTo>
                  <a:lnTo>
                    <a:pt x="215608" y="1937737"/>
                  </a:lnTo>
                  <a:close/>
                  <a:moveTo>
                    <a:pt x="215608" y="2044894"/>
                  </a:moveTo>
                  <a:lnTo>
                    <a:pt x="215608" y="2143125"/>
                  </a:lnTo>
                  <a:lnTo>
                    <a:pt x="117377" y="2143125"/>
                  </a:lnTo>
                  <a:lnTo>
                    <a:pt x="117377" y="2044894"/>
                  </a:lnTo>
                  <a:lnTo>
                    <a:pt x="215608" y="2044894"/>
                  </a:lnTo>
                  <a:close/>
                  <a:moveTo>
                    <a:pt x="224542" y="2044894"/>
                  </a:moveTo>
                  <a:lnTo>
                    <a:pt x="322774" y="2044894"/>
                  </a:lnTo>
                  <a:lnTo>
                    <a:pt x="322774" y="2143125"/>
                  </a:lnTo>
                  <a:lnTo>
                    <a:pt x="224542" y="2143125"/>
                  </a:lnTo>
                  <a:lnTo>
                    <a:pt x="224542" y="2044894"/>
                  </a:lnTo>
                  <a:close/>
                  <a:moveTo>
                    <a:pt x="322764" y="2152050"/>
                  </a:moveTo>
                  <a:lnTo>
                    <a:pt x="322764" y="2250281"/>
                  </a:lnTo>
                  <a:lnTo>
                    <a:pt x="224533" y="2250281"/>
                  </a:lnTo>
                  <a:lnTo>
                    <a:pt x="224533" y="2152050"/>
                  </a:lnTo>
                  <a:lnTo>
                    <a:pt x="322764" y="2152050"/>
                  </a:lnTo>
                  <a:close/>
                  <a:moveTo>
                    <a:pt x="331699" y="2152050"/>
                  </a:moveTo>
                  <a:lnTo>
                    <a:pt x="429930" y="2152050"/>
                  </a:lnTo>
                  <a:lnTo>
                    <a:pt x="429930" y="2250281"/>
                  </a:lnTo>
                  <a:lnTo>
                    <a:pt x="331699" y="2250281"/>
                  </a:lnTo>
                  <a:lnTo>
                    <a:pt x="331699" y="2152050"/>
                  </a:lnTo>
                  <a:close/>
                  <a:moveTo>
                    <a:pt x="438855" y="2152050"/>
                  </a:moveTo>
                  <a:lnTo>
                    <a:pt x="537086" y="2152050"/>
                  </a:lnTo>
                  <a:lnTo>
                    <a:pt x="537086" y="2250281"/>
                  </a:lnTo>
                  <a:lnTo>
                    <a:pt x="438855" y="2250281"/>
                  </a:lnTo>
                  <a:lnTo>
                    <a:pt x="438855" y="2152050"/>
                  </a:lnTo>
                  <a:close/>
                  <a:moveTo>
                    <a:pt x="546011" y="2152050"/>
                  </a:moveTo>
                  <a:lnTo>
                    <a:pt x="644243" y="2152050"/>
                  </a:lnTo>
                  <a:lnTo>
                    <a:pt x="644243" y="2250281"/>
                  </a:lnTo>
                  <a:lnTo>
                    <a:pt x="546011" y="2250281"/>
                  </a:lnTo>
                  <a:lnTo>
                    <a:pt x="546011" y="2152050"/>
                  </a:lnTo>
                  <a:close/>
                  <a:moveTo>
                    <a:pt x="653167" y="2152050"/>
                  </a:moveTo>
                  <a:lnTo>
                    <a:pt x="751399" y="2152050"/>
                  </a:lnTo>
                  <a:lnTo>
                    <a:pt x="751399" y="2250281"/>
                  </a:lnTo>
                  <a:lnTo>
                    <a:pt x="653167" y="2250281"/>
                  </a:lnTo>
                  <a:lnTo>
                    <a:pt x="653167" y="2152050"/>
                  </a:lnTo>
                  <a:close/>
                  <a:moveTo>
                    <a:pt x="760324" y="2152050"/>
                  </a:moveTo>
                  <a:lnTo>
                    <a:pt x="858555" y="2152050"/>
                  </a:lnTo>
                  <a:lnTo>
                    <a:pt x="858555" y="2250281"/>
                  </a:lnTo>
                  <a:lnTo>
                    <a:pt x="760324" y="2250281"/>
                  </a:lnTo>
                  <a:lnTo>
                    <a:pt x="760324" y="2152050"/>
                  </a:lnTo>
                  <a:close/>
                  <a:moveTo>
                    <a:pt x="867480" y="2152050"/>
                  </a:moveTo>
                  <a:lnTo>
                    <a:pt x="965711" y="2152050"/>
                  </a:lnTo>
                  <a:lnTo>
                    <a:pt x="965711" y="2250281"/>
                  </a:lnTo>
                  <a:lnTo>
                    <a:pt x="867480" y="2250281"/>
                  </a:lnTo>
                  <a:lnTo>
                    <a:pt x="867480" y="2152050"/>
                  </a:lnTo>
                  <a:close/>
                  <a:moveTo>
                    <a:pt x="974636" y="2152050"/>
                  </a:moveTo>
                  <a:lnTo>
                    <a:pt x="1072867" y="2152050"/>
                  </a:lnTo>
                  <a:lnTo>
                    <a:pt x="1072867" y="2250281"/>
                  </a:lnTo>
                  <a:lnTo>
                    <a:pt x="974636" y="2250281"/>
                  </a:lnTo>
                  <a:lnTo>
                    <a:pt x="974636" y="2152050"/>
                  </a:lnTo>
                  <a:close/>
                  <a:moveTo>
                    <a:pt x="1081792" y="2152050"/>
                  </a:moveTo>
                  <a:lnTo>
                    <a:pt x="1180024" y="2152050"/>
                  </a:lnTo>
                  <a:lnTo>
                    <a:pt x="1180024" y="2250281"/>
                  </a:lnTo>
                  <a:lnTo>
                    <a:pt x="1081792" y="2250281"/>
                  </a:lnTo>
                  <a:lnTo>
                    <a:pt x="1081792" y="2152050"/>
                  </a:lnTo>
                  <a:close/>
                  <a:moveTo>
                    <a:pt x="1188949" y="2152050"/>
                  </a:moveTo>
                  <a:lnTo>
                    <a:pt x="1287180" y="2152050"/>
                  </a:lnTo>
                  <a:lnTo>
                    <a:pt x="1287180" y="2250281"/>
                  </a:lnTo>
                  <a:lnTo>
                    <a:pt x="1188949" y="2250281"/>
                  </a:lnTo>
                  <a:lnTo>
                    <a:pt x="1188949" y="2152050"/>
                  </a:lnTo>
                  <a:close/>
                  <a:moveTo>
                    <a:pt x="1296105" y="2152050"/>
                  </a:moveTo>
                  <a:lnTo>
                    <a:pt x="1394336" y="2152050"/>
                  </a:lnTo>
                  <a:lnTo>
                    <a:pt x="1394336" y="2250281"/>
                  </a:lnTo>
                  <a:lnTo>
                    <a:pt x="1296105" y="2250281"/>
                  </a:lnTo>
                  <a:lnTo>
                    <a:pt x="1296105" y="2152050"/>
                  </a:lnTo>
                  <a:close/>
                  <a:moveTo>
                    <a:pt x="1403261" y="2152050"/>
                  </a:moveTo>
                  <a:lnTo>
                    <a:pt x="1501492" y="2152050"/>
                  </a:lnTo>
                  <a:lnTo>
                    <a:pt x="1501492" y="2250281"/>
                  </a:lnTo>
                  <a:lnTo>
                    <a:pt x="1403261" y="2250281"/>
                  </a:lnTo>
                  <a:lnTo>
                    <a:pt x="1403261" y="2152050"/>
                  </a:lnTo>
                  <a:close/>
                  <a:moveTo>
                    <a:pt x="1510417" y="2152050"/>
                  </a:moveTo>
                  <a:lnTo>
                    <a:pt x="1608649" y="2152050"/>
                  </a:lnTo>
                  <a:lnTo>
                    <a:pt x="1608649" y="2250281"/>
                  </a:lnTo>
                  <a:lnTo>
                    <a:pt x="1510417" y="2250281"/>
                  </a:lnTo>
                  <a:lnTo>
                    <a:pt x="1510417" y="2152050"/>
                  </a:lnTo>
                  <a:close/>
                  <a:moveTo>
                    <a:pt x="1510417" y="2143125"/>
                  </a:moveTo>
                  <a:lnTo>
                    <a:pt x="1510417" y="2044894"/>
                  </a:lnTo>
                  <a:lnTo>
                    <a:pt x="1608649" y="2044894"/>
                  </a:lnTo>
                  <a:lnTo>
                    <a:pt x="1608649" y="2143125"/>
                  </a:lnTo>
                  <a:lnTo>
                    <a:pt x="1510417" y="2143125"/>
                  </a:lnTo>
                  <a:close/>
                  <a:moveTo>
                    <a:pt x="1617574" y="2044894"/>
                  </a:moveTo>
                  <a:lnTo>
                    <a:pt x="1715805" y="2044894"/>
                  </a:lnTo>
                  <a:lnTo>
                    <a:pt x="1715805" y="2143125"/>
                  </a:lnTo>
                  <a:lnTo>
                    <a:pt x="1617574" y="2143125"/>
                  </a:lnTo>
                  <a:lnTo>
                    <a:pt x="1617574" y="2044894"/>
                  </a:lnTo>
                  <a:close/>
                  <a:moveTo>
                    <a:pt x="1617574" y="2035969"/>
                  </a:moveTo>
                  <a:lnTo>
                    <a:pt x="1617574" y="1937737"/>
                  </a:lnTo>
                  <a:lnTo>
                    <a:pt x="1715805" y="1937737"/>
                  </a:lnTo>
                  <a:lnTo>
                    <a:pt x="1715805" y="2035969"/>
                  </a:lnTo>
                  <a:lnTo>
                    <a:pt x="1617574" y="2035969"/>
                  </a:lnTo>
                  <a:close/>
                  <a:moveTo>
                    <a:pt x="1617574" y="1928812"/>
                  </a:moveTo>
                  <a:lnTo>
                    <a:pt x="1617574" y="1830581"/>
                  </a:lnTo>
                  <a:lnTo>
                    <a:pt x="1715805" y="1830581"/>
                  </a:lnTo>
                  <a:lnTo>
                    <a:pt x="1715805" y="1928812"/>
                  </a:lnTo>
                  <a:lnTo>
                    <a:pt x="1617574" y="1928812"/>
                  </a:lnTo>
                  <a:close/>
                  <a:moveTo>
                    <a:pt x="1617574" y="1821656"/>
                  </a:moveTo>
                  <a:lnTo>
                    <a:pt x="1617574" y="1723425"/>
                  </a:lnTo>
                  <a:lnTo>
                    <a:pt x="1715805" y="1723425"/>
                  </a:lnTo>
                  <a:lnTo>
                    <a:pt x="1715805" y="1821656"/>
                  </a:lnTo>
                  <a:lnTo>
                    <a:pt x="1617574" y="1821656"/>
                  </a:lnTo>
                  <a:close/>
                  <a:moveTo>
                    <a:pt x="1617574" y="1714500"/>
                  </a:moveTo>
                  <a:lnTo>
                    <a:pt x="1617574" y="1616269"/>
                  </a:lnTo>
                  <a:lnTo>
                    <a:pt x="1715805" y="1616269"/>
                  </a:lnTo>
                  <a:lnTo>
                    <a:pt x="1715805" y="1714500"/>
                  </a:lnTo>
                  <a:lnTo>
                    <a:pt x="1617574" y="1714500"/>
                  </a:lnTo>
                  <a:close/>
                  <a:moveTo>
                    <a:pt x="1617574" y="1607344"/>
                  </a:moveTo>
                  <a:lnTo>
                    <a:pt x="1617574" y="1509112"/>
                  </a:lnTo>
                  <a:lnTo>
                    <a:pt x="1715805" y="1509112"/>
                  </a:lnTo>
                  <a:lnTo>
                    <a:pt x="1715805" y="1607344"/>
                  </a:lnTo>
                  <a:lnTo>
                    <a:pt x="1617574" y="1607344"/>
                  </a:lnTo>
                  <a:close/>
                  <a:moveTo>
                    <a:pt x="1617574" y="1500187"/>
                  </a:moveTo>
                  <a:lnTo>
                    <a:pt x="1617574" y="1401956"/>
                  </a:lnTo>
                  <a:lnTo>
                    <a:pt x="1715805" y="1401956"/>
                  </a:lnTo>
                  <a:lnTo>
                    <a:pt x="1715805" y="1500187"/>
                  </a:lnTo>
                  <a:lnTo>
                    <a:pt x="1617574" y="1500187"/>
                  </a:lnTo>
                  <a:close/>
                  <a:moveTo>
                    <a:pt x="1617574" y="1393031"/>
                  </a:moveTo>
                  <a:lnTo>
                    <a:pt x="1617574" y="1294800"/>
                  </a:lnTo>
                  <a:lnTo>
                    <a:pt x="1715805" y="1294800"/>
                  </a:lnTo>
                  <a:lnTo>
                    <a:pt x="1715805" y="1393031"/>
                  </a:lnTo>
                  <a:lnTo>
                    <a:pt x="1617574" y="1393031"/>
                  </a:lnTo>
                  <a:close/>
                  <a:moveTo>
                    <a:pt x="1617574" y="1285875"/>
                  </a:moveTo>
                  <a:lnTo>
                    <a:pt x="1617574" y="1187644"/>
                  </a:lnTo>
                  <a:lnTo>
                    <a:pt x="1715805" y="1187644"/>
                  </a:lnTo>
                  <a:lnTo>
                    <a:pt x="1715805" y="1285875"/>
                  </a:lnTo>
                  <a:lnTo>
                    <a:pt x="1617574" y="1285875"/>
                  </a:lnTo>
                  <a:close/>
                  <a:moveTo>
                    <a:pt x="1617574" y="1178719"/>
                  </a:moveTo>
                  <a:lnTo>
                    <a:pt x="1617574" y="1080487"/>
                  </a:lnTo>
                  <a:lnTo>
                    <a:pt x="1715805" y="1080487"/>
                  </a:lnTo>
                  <a:lnTo>
                    <a:pt x="1715805" y="1178719"/>
                  </a:lnTo>
                  <a:lnTo>
                    <a:pt x="1617574" y="1178719"/>
                  </a:lnTo>
                  <a:close/>
                  <a:moveTo>
                    <a:pt x="1617574" y="1071562"/>
                  </a:moveTo>
                  <a:lnTo>
                    <a:pt x="1617574" y="973331"/>
                  </a:lnTo>
                  <a:lnTo>
                    <a:pt x="1715805" y="973331"/>
                  </a:lnTo>
                  <a:lnTo>
                    <a:pt x="1715805" y="1071562"/>
                  </a:lnTo>
                  <a:lnTo>
                    <a:pt x="1617574" y="1071562"/>
                  </a:lnTo>
                  <a:close/>
                  <a:moveTo>
                    <a:pt x="1617574" y="964406"/>
                  </a:moveTo>
                  <a:lnTo>
                    <a:pt x="1617574" y="866175"/>
                  </a:lnTo>
                  <a:lnTo>
                    <a:pt x="1715805" y="866175"/>
                  </a:lnTo>
                  <a:lnTo>
                    <a:pt x="1715805" y="964406"/>
                  </a:lnTo>
                  <a:lnTo>
                    <a:pt x="1617574" y="964406"/>
                  </a:lnTo>
                  <a:close/>
                  <a:moveTo>
                    <a:pt x="1617574" y="857250"/>
                  </a:moveTo>
                  <a:lnTo>
                    <a:pt x="1617574" y="759019"/>
                  </a:lnTo>
                  <a:lnTo>
                    <a:pt x="1715805" y="759019"/>
                  </a:lnTo>
                  <a:lnTo>
                    <a:pt x="1715805" y="857250"/>
                  </a:lnTo>
                  <a:lnTo>
                    <a:pt x="1617574" y="857250"/>
                  </a:lnTo>
                  <a:close/>
                  <a:moveTo>
                    <a:pt x="1617574" y="750094"/>
                  </a:moveTo>
                  <a:lnTo>
                    <a:pt x="1617574" y="651862"/>
                  </a:lnTo>
                  <a:lnTo>
                    <a:pt x="1715805" y="651862"/>
                  </a:lnTo>
                  <a:lnTo>
                    <a:pt x="1715805" y="750094"/>
                  </a:lnTo>
                  <a:lnTo>
                    <a:pt x="1617574" y="750094"/>
                  </a:lnTo>
                  <a:close/>
                  <a:moveTo>
                    <a:pt x="1617574" y="642938"/>
                  </a:moveTo>
                  <a:lnTo>
                    <a:pt x="1617574" y="544706"/>
                  </a:lnTo>
                  <a:lnTo>
                    <a:pt x="1715805" y="544706"/>
                  </a:lnTo>
                  <a:lnTo>
                    <a:pt x="1715805" y="642938"/>
                  </a:lnTo>
                  <a:lnTo>
                    <a:pt x="1617574" y="642938"/>
                  </a:lnTo>
                  <a:close/>
                  <a:moveTo>
                    <a:pt x="1617574" y="535781"/>
                  </a:moveTo>
                  <a:lnTo>
                    <a:pt x="1617574" y="437550"/>
                  </a:lnTo>
                  <a:lnTo>
                    <a:pt x="1715805" y="437550"/>
                  </a:lnTo>
                  <a:lnTo>
                    <a:pt x="1715805" y="535781"/>
                  </a:lnTo>
                  <a:lnTo>
                    <a:pt x="1617574" y="535781"/>
                  </a:lnTo>
                  <a:close/>
                  <a:moveTo>
                    <a:pt x="1617574" y="428625"/>
                  </a:moveTo>
                  <a:lnTo>
                    <a:pt x="1617574" y="330394"/>
                  </a:lnTo>
                  <a:lnTo>
                    <a:pt x="1715805" y="330394"/>
                  </a:lnTo>
                  <a:lnTo>
                    <a:pt x="1715805" y="428625"/>
                  </a:lnTo>
                  <a:lnTo>
                    <a:pt x="1617574" y="428625"/>
                  </a:lnTo>
                  <a:close/>
                  <a:moveTo>
                    <a:pt x="1617574" y="321469"/>
                  </a:moveTo>
                  <a:lnTo>
                    <a:pt x="1617574" y="223237"/>
                  </a:lnTo>
                  <a:lnTo>
                    <a:pt x="1715805" y="223237"/>
                  </a:lnTo>
                  <a:lnTo>
                    <a:pt x="1715805" y="321469"/>
                  </a:lnTo>
                  <a:lnTo>
                    <a:pt x="1617574" y="321469"/>
                  </a:lnTo>
                  <a:close/>
                  <a:moveTo>
                    <a:pt x="1617574" y="214313"/>
                  </a:moveTo>
                  <a:lnTo>
                    <a:pt x="1617574" y="116081"/>
                  </a:lnTo>
                  <a:lnTo>
                    <a:pt x="1715805" y="116081"/>
                  </a:lnTo>
                  <a:lnTo>
                    <a:pt x="1715805" y="214313"/>
                  </a:lnTo>
                  <a:lnTo>
                    <a:pt x="1617574" y="214313"/>
                  </a:lnTo>
                  <a:close/>
                  <a:moveTo>
                    <a:pt x="1617574" y="107156"/>
                  </a:moveTo>
                  <a:lnTo>
                    <a:pt x="1617574" y="8925"/>
                  </a:lnTo>
                  <a:lnTo>
                    <a:pt x="1715805" y="8925"/>
                  </a:lnTo>
                  <a:lnTo>
                    <a:pt x="1715805" y="107156"/>
                  </a:lnTo>
                  <a:lnTo>
                    <a:pt x="1617574" y="107156"/>
                  </a:lnTo>
                  <a:close/>
                  <a:moveTo>
                    <a:pt x="1608639" y="107156"/>
                  </a:moveTo>
                  <a:lnTo>
                    <a:pt x="1510408" y="107156"/>
                  </a:lnTo>
                  <a:lnTo>
                    <a:pt x="1510408" y="8925"/>
                  </a:lnTo>
                  <a:lnTo>
                    <a:pt x="1608639" y="8925"/>
                  </a:lnTo>
                  <a:lnTo>
                    <a:pt x="1608639" y="107156"/>
                  </a:lnTo>
                  <a:close/>
                  <a:moveTo>
                    <a:pt x="1501483" y="107156"/>
                  </a:moveTo>
                  <a:lnTo>
                    <a:pt x="1403252" y="107156"/>
                  </a:lnTo>
                  <a:lnTo>
                    <a:pt x="1403252" y="8925"/>
                  </a:lnTo>
                  <a:lnTo>
                    <a:pt x="1501483" y="8925"/>
                  </a:lnTo>
                  <a:lnTo>
                    <a:pt x="1501483" y="107156"/>
                  </a:lnTo>
                  <a:close/>
                  <a:moveTo>
                    <a:pt x="1394327" y="107156"/>
                  </a:moveTo>
                  <a:lnTo>
                    <a:pt x="1296095" y="107156"/>
                  </a:lnTo>
                  <a:lnTo>
                    <a:pt x="1296095" y="8925"/>
                  </a:lnTo>
                  <a:lnTo>
                    <a:pt x="1394327" y="8925"/>
                  </a:lnTo>
                  <a:lnTo>
                    <a:pt x="1394327" y="107156"/>
                  </a:lnTo>
                  <a:close/>
                  <a:moveTo>
                    <a:pt x="1287171" y="107156"/>
                  </a:moveTo>
                  <a:lnTo>
                    <a:pt x="1188939" y="107156"/>
                  </a:lnTo>
                  <a:lnTo>
                    <a:pt x="1188939" y="8925"/>
                  </a:lnTo>
                  <a:lnTo>
                    <a:pt x="1287171" y="8925"/>
                  </a:lnTo>
                  <a:lnTo>
                    <a:pt x="1287171" y="107156"/>
                  </a:lnTo>
                  <a:close/>
                  <a:moveTo>
                    <a:pt x="1180014" y="107156"/>
                  </a:moveTo>
                  <a:lnTo>
                    <a:pt x="1081783" y="107156"/>
                  </a:lnTo>
                  <a:lnTo>
                    <a:pt x="1081783" y="8925"/>
                  </a:lnTo>
                  <a:lnTo>
                    <a:pt x="1180014" y="8925"/>
                  </a:lnTo>
                  <a:lnTo>
                    <a:pt x="1180014" y="107156"/>
                  </a:lnTo>
                  <a:close/>
                  <a:moveTo>
                    <a:pt x="1072858" y="107156"/>
                  </a:moveTo>
                  <a:lnTo>
                    <a:pt x="974627" y="107156"/>
                  </a:lnTo>
                  <a:lnTo>
                    <a:pt x="974627" y="8925"/>
                  </a:lnTo>
                  <a:lnTo>
                    <a:pt x="1072858" y="8925"/>
                  </a:lnTo>
                  <a:lnTo>
                    <a:pt x="1072858" y="107156"/>
                  </a:lnTo>
                  <a:close/>
                  <a:moveTo>
                    <a:pt x="965702" y="107156"/>
                  </a:moveTo>
                  <a:lnTo>
                    <a:pt x="867470" y="107156"/>
                  </a:lnTo>
                  <a:lnTo>
                    <a:pt x="867470" y="8925"/>
                  </a:lnTo>
                  <a:lnTo>
                    <a:pt x="965702" y="8925"/>
                  </a:lnTo>
                  <a:lnTo>
                    <a:pt x="965702" y="107156"/>
                  </a:lnTo>
                  <a:close/>
                  <a:moveTo>
                    <a:pt x="858546" y="107156"/>
                  </a:moveTo>
                  <a:lnTo>
                    <a:pt x="760314" y="107156"/>
                  </a:lnTo>
                  <a:lnTo>
                    <a:pt x="760314" y="8925"/>
                  </a:lnTo>
                  <a:lnTo>
                    <a:pt x="858546" y="8925"/>
                  </a:lnTo>
                  <a:lnTo>
                    <a:pt x="858546" y="107156"/>
                  </a:lnTo>
                  <a:close/>
                  <a:moveTo>
                    <a:pt x="751389" y="107156"/>
                  </a:moveTo>
                  <a:lnTo>
                    <a:pt x="653158" y="107156"/>
                  </a:lnTo>
                  <a:lnTo>
                    <a:pt x="653158" y="8925"/>
                  </a:lnTo>
                  <a:lnTo>
                    <a:pt x="751389" y="8925"/>
                  </a:lnTo>
                  <a:lnTo>
                    <a:pt x="751389" y="107156"/>
                  </a:lnTo>
                  <a:close/>
                  <a:moveTo>
                    <a:pt x="644233" y="107156"/>
                  </a:moveTo>
                  <a:lnTo>
                    <a:pt x="546002" y="107156"/>
                  </a:lnTo>
                  <a:lnTo>
                    <a:pt x="546002" y="8925"/>
                  </a:lnTo>
                  <a:lnTo>
                    <a:pt x="644233" y="8925"/>
                  </a:lnTo>
                  <a:lnTo>
                    <a:pt x="644233" y="107156"/>
                  </a:lnTo>
                  <a:close/>
                  <a:moveTo>
                    <a:pt x="537077" y="107156"/>
                  </a:moveTo>
                  <a:lnTo>
                    <a:pt x="438845" y="107156"/>
                  </a:lnTo>
                  <a:lnTo>
                    <a:pt x="438845" y="8925"/>
                  </a:lnTo>
                  <a:lnTo>
                    <a:pt x="537077" y="8925"/>
                  </a:lnTo>
                  <a:lnTo>
                    <a:pt x="537077" y="107156"/>
                  </a:lnTo>
                  <a:close/>
                  <a:moveTo>
                    <a:pt x="429920" y="107156"/>
                  </a:moveTo>
                  <a:lnTo>
                    <a:pt x="331689" y="107156"/>
                  </a:lnTo>
                  <a:lnTo>
                    <a:pt x="331689" y="8925"/>
                  </a:lnTo>
                  <a:lnTo>
                    <a:pt x="429920" y="8925"/>
                  </a:lnTo>
                  <a:lnTo>
                    <a:pt x="429920" y="107156"/>
                  </a:lnTo>
                  <a:close/>
                  <a:moveTo>
                    <a:pt x="322764" y="107156"/>
                  </a:moveTo>
                  <a:lnTo>
                    <a:pt x="224533" y="107156"/>
                  </a:lnTo>
                  <a:lnTo>
                    <a:pt x="224533" y="8925"/>
                  </a:lnTo>
                  <a:lnTo>
                    <a:pt x="322764" y="8925"/>
                  </a:lnTo>
                  <a:lnTo>
                    <a:pt x="322764" y="107156"/>
                  </a:lnTo>
                  <a:close/>
                  <a:moveTo>
                    <a:pt x="215608" y="107156"/>
                  </a:moveTo>
                  <a:lnTo>
                    <a:pt x="117377" y="107156"/>
                  </a:lnTo>
                  <a:lnTo>
                    <a:pt x="117377" y="8925"/>
                  </a:lnTo>
                  <a:lnTo>
                    <a:pt x="215608" y="8925"/>
                  </a:lnTo>
                  <a:lnTo>
                    <a:pt x="215608" y="107156"/>
                  </a:lnTo>
                  <a:close/>
                  <a:moveTo>
                    <a:pt x="215608" y="116081"/>
                  </a:moveTo>
                  <a:lnTo>
                    <a:pt x="215608" y="214313"/>
                  </a:lnTo>
                  <a:lnTo>
                    <a:pt x="117377" y="214313"/>
                  </a:lnTo>
                  <a:lnTo>
                    <a:pt x="117377" y="116081"/>
                  </a:lnTo>
                  <a:lnTo>
                    <a:pt x="215608" y="116081"/>
                  </a:lnTo>
                  <a:close/>
                  <a:moveTo>
                    <a:pt x="108452" y="214313"/>
                  </a:moveTo>
                  <a:lnTo>
                    <a:pt x="8925" y="214313"/>
                  </a:lnTo>
                  <a:lnTo>
                    <a:pt x="8925" y="116081"/>
                  </a:lnTo>
                  <a:lnTo>
                    <a:pt x="108452" y="116081"/>
                  </a:lnTo>
                  <a:lnTo>
                    <a:pt x="108452" y="214313"/>
                  </a:lnTo>
                  <a:close/>
                  <a:moveTo>
                    <a:pt x="8925" y="223237"/>
                  </a:moveTo>
                  <a:lnTo>
                    <a:pt x="108452" y="223237"/>
                  </a:lnTo>
                  <a:lnTo>
                    <a:pt x="108452" y="321469"/>
                  </a:lnTo>
                  <a:lnTo>
                    <a:pt x="8925" y="321469"/>
                  </a:lnTo>
                  <a:lnTo>
                    <a:pt x="8925" y="223237"/>
                  </a:lnTo>
                  <a:close/>
                  <a:moveTo>
                    <a:pt x="108452" y="330394"/>
                  </a:moveTo>
                  <a:lnTo>
                    <a:pt x="108452" y="428625"/>
                  </a:lnTo>
                  <a:lnTo>
                    <a:pt x="8925" y="428625"/>
                  </a:lnTo>
                  <a:lnTo>
                    <a:pt x="8925" y="330394"/>
                  </a:lnTo>
                  <a:lnTo>
                    <a:pt x="108452" y="330394"/>
                  </a:lnTo>
                  <a:close/>
                  <a:moveTo>
                    <a:pt x="8925" y="437550"/>
                  </a:moveTo>
                  <a:lnTo>
                    <a:pt x="108452" y="437550"/>
                  </a:lnTo>
                  <a:lnTo>
                    <a:pt x="108452" y="535781"/>
                  </a:lnTo>
                  <a:lnTo>
                    <a:pt x="8925" y="535781"/>
                  </a:lnTo>
                  <a:lnTo>
                    <a:pt x="8925" y="437550"/>
                  </a:lnTo>
                  <a:close/>
                  <a:moveTo>
                    <a:pt x="108452" y="544706"/>
                  </a:moveTo>
                  <a:lnTo>
                    <a:pt x="108452" y="642938"/>
                  </a:lnTo>
                  <a:lnTo>
                    <a:pt x="8925" y="642938"/>
                  </a:lnTo>
                  <a:lnTo>
                    <a:pt x="8925" y="544706"/>
                  </a:lnTo>
                  <a:lnTo>
                    <a:pt x="108452" y="544706"/>
                  </a:lnTo>
                  <a:close/>
                  <a:moveTo>
                    <a:pt x="8925" y="651862"/>
                  </a:moveTo>
                  <a:lnTo>
                    <a:pt x="108452" y="651862"/>
                  </a:lnTo>
                  <a:lnTo>
                    <a:pt x="108452" y="750094"/>
                  </a:lnTo>
                  <a:lnTo>
                    <a:pt x="8925" y="750094"/>
                  </a:lnTo>
                  <a:lnTo>
                    <a:pt x="8925" y="651862"/>
                  </a:lnTo>
                  <a:close/>
                  <a:moveTo>
                    <a:pt x="108452" y="759019"/>
                  </a:moveTo>
                  <a:lnTo>
                    <a:pt x="108452" y="857250"/>
                  </a:lnTo>
                  <a:lnTo>
                    <a:pt x="8925" y="857250"/>
                  </a:lnTo>
                  <a:lnTo>
                    <a:pt x="8925" y="759019"/>
                  </a:lnTo>
                  <a:lnTo>
                    <a:pt x="108452" y="759019"/>
                  </a:lnTo>
                  <a:close/>
                  <a:moveTo>
                    <a:pt x="8925" y="866175"/>
                  </a:moveTo>
                  <a:lnTo>
                    <a:pt x="108452" y="866175"/>
                  </a:lnTo>
                  <a:lnTo>
                    <a:pt x="108452" y="964406"/>
                  </a:lnTo>
                  <a:lnTo>
                    <a:pt x="8925" y="964406"/>
                  </a:lnTo>
                  <a:lnTo>
                    <a:pt x="8925" y="866175"/>
                  </a:lnTo>
                  <a:close/>
                  <a:moveTo>
                    <a:pt x="108452" y="973331"/>
                  </a:moveTo>
                  <a:lnTo>
                    <a:pt x="108452" y="1071562"/>
                  </a:lnTo>
                  <a:lnTo>
                    <a:pt x="8925" y="1071562"/>
                  </a:lnTo>
                  <a:lnTo>
                    <a:pt x="8925" y="973331"/>
                  </a:lnTo>
                  <a:lnTo>
                    <a:pt x="108452" y="973331"/>
                  </a:lnTo>
                  <a:close/>
                  <a:moveTo>
                    <a:pt x="8925" y="1080487"/>
                  </a:moveTo>
                  <a:lnTo>
                    <a:pt x="108452" y="1080487"/>
                  </a:lnTo>
                  <a:lnTo>
                    <a:pt x="108452" y="1178719"/>
                  </a:lnTo>
                  <a:lnTo>
                    <a:pt x="8925" y="1178719"/>
                  </a:lnTo>
                  <a:lnTo>
                    <a:pt x="8925" y="1080487"/>
                  </a:lnTo>
                  <a:close/>
                  <a:moveTo>
                    <a:pt x="108452" y="1187644"/>
                  </a:moveTo>
                  <a:lnTo>
                    <a:pt x="108452" y="1285875"/>
                  </a:lnTo>
                  <a:lnTo>
                    <a:pt x="8925" y="1285875"/>
                  </a:lnTo>
                  <a:lnTo>
                    <a:pt x="8925" y="1187644"/>
                  </a:lnTo>
                  <a:lnTo>
                    <a:pt x="108452" y="1187644"/>
                  </a:lnTo>
                  <a:close/>
                  <a:moveTo>
                    <a:pt x="8925" y="1294800"/>
                  </a:moveTo>
                  <a:lnTo>
                    <a:pt x="108452" y="1294800"/>
                  </a:lnTo>
                  <a:lnTo>
                    <a:pt x="108452" y="1393031"/>
                  </a:lnTo>
                  <a:lnTo>
                    <a:pt x="8925" y="1393031"/>
                  </a:lnTo>
                  <a:lnTo>
                    <a:pt x="8925" y="1294800"/>
                  </a:lnTo>
                  <a:close/>
                  <a:moveTo>
                    <a:pt x="108452" y="1401956"/>
                  </a:moveTo>
                  <a:lnTo>
                    <a:pt x="108452" y="1500187"/>
                  </a:lnTo>
                  <a:lnTo>
                    <a:pt x="8925" y="1500187"/>
                  </a:lnTo>
                  <a:lnTo>
                    <a:pt x="8925" y="1401956"/>
                  </a:lnTo>
                  <a:lnTo>
                    <a:pt x="108452" y="1401956"/>
                  </a:lnTo>
                  <a:close/>
                  <a:moveTo>
                    <a:pt x="8925" y="1509112"/>
                  </a:moveTo>
                  <a:lnTo>
                    <a:pt x="108452" y="1509112"/>
                  </a:lnTo>
                  <a:lnTo>
                    <a:pt x="108452" y="1607344"/>
                  </a:lnTo>
                  <a:lnTo>
                    <a:pt x="8925" y="1607344"/>
                  </a:lnTo>
                  <a:lnTo>
                    <a:pt x="8925" y="1509112"/>
                  </a:lnTo>
                  <a:close/>
                  <a:moveTo>
                    <a:pt x="108452" y="1616269"/>
                  </a:moveTo>
                  <a:lnTo>
                    <a:pt x="108452" y="1714500"/>
                  </a:lnTo>
                  <a:lnTo>
                    <a:pt x="8925" y="1714500"/>
                  </a:lnTo>
                  <a:lnTo>
                    <a:pt x="8925" y="1616269"/>
                  </a:lnTo>
                  <a:lnTo>
                    <a:pt x="108452" y="1616269"/>
                  </a:lnTo>
                  <a:close/>
                  <a:moveTo>
                    <a:pt x="8925" y="1723425"/>
                  </a:moveTo>
                  <a:lnTo>
                    <a:pt x="108452" y="1723425"/>
                  </a:lnTo>
                  <a:lnTo>
                    <a:pt x="108452" y="1821656"/>
                  </a:lnTo>
                  <a:lnTo>
                    <a:pt x="8925" y="1821656"/>
                  </a:lnTo>
                  <a:lnTo>
                    <a:pt x="8925" y="1723425"/>
                  </a:lnTo>
                  <a:close/>
                  <a:moveTo>
                    <a:pt x="108452" y="1830581"/>
                  </a:moveTo>
                  <a:lnTo>
                    <a:pt x="108452" y="1928812"/>
                  </a:lnTo>
                  <a:lnTo>
                    <a:pt x="8925" y="1928812"/>
                  </a:lnTo>
                  <a:lnTo>
                    <a:pt x="8925" y="1830581"/>
                  </a:lnTo>
                  <a:lnTo>
                    <a:pt x="108452" y="1830581"/>
                  </a:lnTo>
                  <a:close/>
                  <a:moveTo>
                    <a:pt x="8925" y="1937737"/>
                  </a:moveTo>
                  <a:lnTo>
                    <a:pt x="108452" y="1937737"/>
                  </a:lnTo>
                  <a:lnTo>
                    <a:pt x="108452" y="2035969"/>
                  </a:lnTo>
                  <a:lnTo>
                    <a:pt x="8925" y="2035969"/>
                  </a:lnTo>
                  <a:lnTo>
                    <a:pt x="8925" y="1937737"/>
                  </a:lnTo>
                  <a:close/>
                  <a:moveTo>
                    <a:pt x="108452" y="2044894"/>
                  </a:moveTo>
                  <a:lnTo>
                    <a:pt x="108452" y="2143125"/>
                  </a:lnTo>
                  <a:lnTo>
                    <a:pt x="8925" y="2143125"/>
                  </a:lnTo>
                  <a:lnTo>
                    <a:pt x="8925" y="2044894"/>
                  </a:lnTo>
                  <a:lnTo>
                    <a:pt x="108452" y="2044894"/>
                  </a:lnTo>
                  <a:close/>
                  <a:moveTo>
                    <a:pt x="8925" y="2152050"/>
                  </a:moveTo>
                  <a:lnTo>
                    <a:pt x="108452" y="2152050"/>
                  </a:lnTo>
                  <a:lnTo>
                    <a:pt x="108452" y="2250281"/>
                  </a:lnTo>
                  <a:lnTo>
                    <a:pt x="8925" y="2250281"/>
                  </a:lnTo>
                  <a:lnTo>
                    <a:pt x="8925" y="2152050"/>
                  </a:lnTo>
                  <a:close/>
                  <a:moveTo>
                    <a:pt x="117386" y="2152050"/>
                  </a:moveTo>
                  <a:lnTo>
                    <a:pt x="215618" y="2152050"/>
                  </a:lnTo>
                  <a:lnTo>
                    <a:pt x="215618" y="2250281"/>
                  </a:lnTo>
                  <a:lnTo>
                    <a:pt x="117386" y="2250281"/>
                  </a:lnTo>
                  <a:lnTo>
                    <a:pt x="117386" y="2152050"/>
                  </a:lnTo>
                  <a:close/>
                  <a:moveTo>
                    <a:pt x="215608" y="2259206"/>
                  </a:moveTo>
                  <a:lnTo>
                    <a:pt x="215608" y="2357437"/>
                  </a:lnTo>
                  <a:lnTo>
                    <a:pt x="117377" y="2357437"/>
                  </a:lnTo>
                  <a:lnTo>
                    <a:pt x="117377" y="2259206"/>
                  </a:lnTo>
                  <a:lnTo>
                    <a:pt x="215608" y="2259206"/>
                  </a:lnTo>
                  <a:close/>
                  <a:moveTo>
                    <a:pt x="224542" y="2259206"/>
                  </a:moveTo>
                  <a:lnTo>
                    <a:pt x="322774" y="2259206"/>
                  </a:lnTo>
                  <a:lnTo>
                    <a:pt x="322774" y="2357437"/>
                  </a:lnTo>
                  <a:lnTo>
                    <a:pt x="224542" y="2357437"/>
                  </a:lnTo>
                  <a:lnTo>
                    <a:pt x="224542" y="2259206"/>
                  </a:lnTo>
                  <a:close/>
                  <a:moveTo>
                    <a:pt x="331699" y="2259206"/>
                  </a:moveTo>
                  <a:lnTo>
                    <a:pt x="429930" y="2259206"/>
                  </a:lnTo>
                  <a:lnTo>
                    <a:pt x="429930" y="2357437"/>
                  </a:lnTo>
                  <a:lnTo>
                    <a:pt x="331699" y="2357437"/>
                  </a:lnTo>
                  <a:lnTo>
                    <a:pt x="331699" y="2259206"/>
                  </a:lnTo>
                  <a:close/>
                  <a:moveTo>
                    <a:pt x="438855" y="2259206"/>
                  </a:moveTo>
                  <a:lnTo>
                    <a:pt x="537086" y="2259206"/>
                  </a:lnTo>
                  <a:lnTo>
                    <a:pt x="537086" y="2357437"/>
                  </a:lnTo>
                  <a:lnTo>
                    <a:pt x="438855" y="2357437"/>
                  </a:lnTo>
                  <a:lnTo>
                    <a:pt x="438855" y="2259206"/>
                  </a:lnTo>
                  <a:close/>
                  <a:moveTo>
                    <a:pt x="546011" y="2259206"/>
                  </a:moveTo>
                  <a:lnTo>
                    <a:pt x="644243" y="2259206"/>
                  </a:lnTo>
                  <a:lnTo>
                    <a:pt x="644243" y="2357437"/>
                  </a:lnTo>
                  <a:lnTo>
                    <a:pt x="546011" y="2357437"/>
                  </a:lnTo>
                  <a:lnTo>
                    <a:pt x="546011" y="2259206"/>
                  </a:lnTo>
                  <a:close/>
                  <a:moveTo>
                    <a:pt x="653167" y="2259206"/>
                  </a:moveTo>
                  <a:lnTo>
                    <a:pt x="751399" y="2259206"/>
                  </a:lnTo>
                  <a:lnTo>
                    <a:pt x="751399" y="2357437"/>
                  </a:lnTo>
                  <a:lnTo>
                    <a:pt x="653167" y="2357437"/>
                  </a:lnTo>
                  <a:lnTo>
                    <a:pt x="653167" y="2259206"/>
                  </a:lnTo>
                  <a:close/>
                  <a:moveTo>
                    <a:pt x="760324" y="2259206"/>
                  </a:moveTo>
                  <a:lnTo>
                    <a:pt x="858555" y="2259206"/>
                  </a:lnTo>
                  <a:lnTo>
                    <a:pt x="858555" y="2357437"/>
                  </a:lnTo>
                  <a:lnTo>
                    <a:pt x="760324" y="2357437"/>
                  </a:lnTo>
                  <a:lnTo>
                    <a:pt x="760324" y="2259206"/>
                  </a:lnTo>
                  <a:close/>
                  <a:moveTo>
                    <a:pt x="867480" y="2259206"/>
                  </a:moveTo>
                  <a:lnTo>
                    <a:pt x="965711" y="2259206"/>
                  </a:lnTo>
                  <a:lnTo>
                    <a:pt x="965711" y="2357437"/>
                  </a:lnTo>
                  <a:lnTo>
                    <a:pt x="867480" y="2357437"/>
                  </a:lnTo>
                  <a:lnTo>
                    <a:pt x="867480" y="2259206"/>
                  </a:lnTo>
                  <a:close/>
                  <a:moveTo>
                    <a:pt x="974636" y="2259206"/>
                  </a:moveTo>
                  <a:lnTo>
                    <a:pt x="1072867" y="2259206"/>
                  </a:lnTo>
                  <a:lnTo>
                    <a:pt x="1072867" y="2357437"/>
                  </a:lnTo>
                  <a:lnTo>
                    <a:pt x="974636" y="2357437"/>
                  </a:lnTo>
                  <a:lnTo>
                    <a:pt x="974636" y="2259206"/>
                  </a:lnTo>
                  <a:close/>
                  <a:moveTo>
                    <a:pt x="1081792" y="2259206"/>
                  </a:moveTo>
                  <a:lnTo>
                    <a:pt x="1180024" y="2259206"/>
                  </a:lnTo>
                  <a:lnTo>
                    <a:pt x="1180024" y="2357437"/>
                  </a:lnTo>
                  <a:lnTo>
                    <a:pt x="1081792" y="2357437"/>
                  </a:lnTo>
                  <a:lnTo>
                    <a:pt x="1081792" y="2259206"/>
                  </a:lnTo>
                  <a:close/>
                  <a:moveTo>
                    <a:pt x="1188949" y="2259206"/>
                  </a:moveTo>
                  <a:lnTo>
                    <a:pt x="1287180" y="2259206"/>
                  </a:lnTo>
                  <a:lnTo>
                    <a:pt x="1287180" y="2357437"/>
                  </a:lnTo>
                  <a:lnTo>
                    <a:pt x="1188949" y="2357437"/>
                  </a:lnTo>
                  <a:lnTo>
                    <a:pt x="1188949" y="2259206"/>
                  </a:lnTo>
                  <a:close/>
                  <a:moveTo>
                    <a:pt x="1296105" y="2259206"/>
                  </a:moveTo>
                  <a:lnTo>
                    <a:pt x="1394336" y="2259206"/>
                  </a:lnTo>
                  <a:lnTo>
                    <a:pt x="1394336" y="2357437"/>
                  </a:lnTo>
                  <a:lnTo>
                    <a:pt x="1296105" y="2357437"/>
                  </a:lnTo>
                  <a:lnTo>
                    <a:pt x="1296105" y="2259206"/>
                  </a:lnTo>
                  <a:close/>
                  <a:moveTo>
                    <a:pt x="1403261" y="2259206"/>
                  </a:moveTo>
                  <a:lnTo>
                    <a:pt x="1501492" y="2259206"/>
                  </a:lnTo>
                  <a:lnTo>
                    <a:pt x="1501492" y="2357437"/>
                  </a:lnTo>
                  <a:lnTo>
                    <a:pt x="1403261" y="2357437"/>
                  </a:lnTo>
                  <a:lnTo>
                    <a:pt x="1403261" y="2259206"/>
                  </a:lnTo>
                  <a:close/>
                  <a:moveTo>
                    <a:pt x="1510417" y="2259206"/>
                  </a:moveTo>
                  <a:lnTo>
                    <a:pt x="1608649" y="2259206"/>
                  </a:lnTo>
                  <a:lnTo>
                    <a:pt x="1608649" y="2357437"/>
                  </a:lnTo>
                  <a:lnTo>
                    <a:pt x="1510417" y="2357437"/>
                  </a:lnTo>
                  <a:lnTo>
                    <a:pt x="1510417" y="2259206"/>
                  </a:lnTo>
                  <a:close/>
                  <a:moveTo>
                    <a:pt x="1617574" y="2259206"/>
                  </a:moveTo>
                  <a:lnTo>
                    <a:pt x="1715805" y="2259206"/>
                  </a:lnTo>
                  <a:lnTo>
                    <a:pt x="1715805" y="2357437"/>
                  </a:lnTo>
                  <a:lnTo>
                    <a:pt x="1617574" y="2357437"/>
                  </a:lnTo>
                  <a:lnTo>
                    <a:pt x="1617574" y="2259206"/>
                  </a:lnTo>
                  <a:close/>
                  <a:moveTo>
                    <a:pt x="1617574" y="2250281"/>
                  </a:moveTo>
                  <a:lnTo>
                    <a:pt x="1617574" y="2152050"/>
                  </a:lnTo>
                  <a:lnTo>
                    <a:pt x="1715805" y="2152050"/>
                  </a:lnTo>
                  <a:lnTo>
                    <a:pt x="1715805" y="2250281"/>
                  </a:lnTo>
                  <a:lnTo>
                    <a:pt x="1617574" y="2250281"/>
                  </a:lnTo>
                  <a:close/>
                  <a:moveTo>
                    <a:pt x="1724730" y="2152050"/>
                  </a:moveTo>
                  <a:lnTo>
                    <a:pt x="1821656" y="2152050"/>
                  </a:lnTo>
                  <a:lnTo>
                    <a:pt x="1821656" y="2250281"/>
                  </a:lnTo>
                  <a:lnTo>
                    <a:pt x="1724730" y="2250281"/>
                  </a:lnTo>
                  <a:lnTo>
                    <a:pt x="1724730" y="2152050"/>
                  </a:lnTo>
                  <a:close/>
                  <a:moveTo>
                    <a:pt x="1724730" y="2143125"/>
                  </a:moveTo>
                  <a:lnTo>
                    <a:pt x="1724730" y="2044894"/>
                  </a:lnTo>
                  <a:lnTo>
                    <a:pt x="1821656" y="2044894"/>
                  </a:lnTo>
                  <a:lnTo>
                    <a:pt x="1821656" y="2143125"/>
                  </a:lnTo>
                  <a:lnTo>
                    <a:pt x="1724730" y="2143125"/>
                  </a:lnTo>
                  <a:close/>
                  <a:moveTo>
                    <a:pt x="1821656" y="2035969"/>
                  </a:moveTo>
                  <a:lnTo>
                    <a:pt x="1724730" y="2035969"/>
                  </a:lnTo>
                  <a:lnTo>
                    <a:pt x="1724730" y="1937737"/>
                  </a:lnTo>
                  <a:lnTo>
                    <a:pt x="1821656" y="1937737"/>
                  </a:lnTo>
                  <a:lnTo>
                    <a:pt x="1821656" y="2035969"/>
                  </a:lnTo>
                  <a:close/>
                  <a:moveTo>
                    <a:pt x="1724730" y="1928812"/>
                  </a:moveTo>
                  <a:lnTo>
                    <a:pt x="1724730" y="1830581"/>
                  </a:lnTo>
                  <a:lnTo>
                    <a:pt x="1821656" y="1830581"/>
                  </a:lnTo>
                  <a:lnTo>
                    <a:pt x="1821656" y="1928812"/>
                  </a:lnTo>
                  <a:lnTo>
                    <a:pt x="1724730" y="1928812"/>
                  </a:lnTo>
                  <a:close/>
                  <a:moveTo>
                    <a:pt x="1821656" y="1821656"/>
                  </a:moveTo>
                  <a:lnTo>
                    <a:pt x="1724730" y="1821656"/>
                  </a:lnTo>
                  <a:lnTo>
                    <a:pt x="1724730" y="1723425"/>
                  </a:lnTo>
                  <a:lnTo>
                    <a:pt x="1821656" y="1723425"/>
                  </a:lnTo>
                  <a:lnTo>
                    <a:pt x="1821656" y="1821656"/>
                  </a:lnTo>
                  <a:close/>
                  <a:moveTo>
                    <a:pt x="1724730" y="1714500"/>
                  </a:moveTo>
                  <a:lnTo>
                    <a:pt x="1724730" y="1616269"/>
                  </a:lnTo>
                  <a:lnTo>
                    <a:pt x="1821656" y="1616269"/>
                  </a:lnTo>
                  <a:lnTo>
                    <a:pt x="1821656" y="1714500"/>
                  </a:lnTo>
                  <a:lnTo>
                    <a:pt x="1724730" y="1714500"/>
                  </a:lnTo>
                  <a:close/>
                  <a:moveTo>
                    <a:pt x="1821656" y="1607344"/>
                  </a:moveTo>
                  <a:lnTo>
                    <a:pt x="1724730" y="1607344"/>
                  </a:lnTo>
                  <a:lnTo>
                    <a:pt x="1724730" y="1509112"/>
                  </a:lnTo>
                  <a:lnTo>
                    <a:pt x="1821656" y="1509112"/>
                  </a:lnTo>
                  <a:lnTo>
                    <a:pt x="1821656" y="1607344"/>
                  </a:lnTo>
                  <a:close/>
                  <a:moveTo>
                    <a:pt x="1724730" y="1500187"/>
                  </a:moveTo>
                  <a:lnTo>
                    <a:pt x="1724730" y="1401956"/>
                  </a:lnTo>
                  <a:lnTo>
                    <a:pt x="1821656" y="1401956"/>
                  </a:lnTo>
                  <a:lnTo>
                    <a:pt x="1821656" y="1500187"/>
                  </a:lnTo>
                  <a:lnTo>
                    <a:pt x="1724730" y="1500187"/>
                  </a:lnTo>
                  <a:close/>
                  <a:moveTo>
                    <a:pt x="1821656" y="1393031"/>
                  </a:moveTo>
                  <a:lnTo>
                    <a:pt x="1724730" y="1393031"/>
                  </a:lnTo>
                  <a:lnTo>
                    <a:pt x="1724730" y="1294800"/>
                  </a:lnTo>
                  <a:lnTo>
                    <a:pt x="1821656" y="1294800"/>
                  </a:lnTo>
                  <a:lnTo>
                    <a:pt x="1821656" y="1393031"/>
                  </a:lnTo>
                  <a:close/>
                  <a:moveTo>
                    <a:pt x="1724730" y="1285875"/>
                  </a:moveTo>
                  <a:lnTo>
                    <a:pt x="1724730" y="1187644"/>
                  </a:lnTo>
                  <a:lnTo>
                    <a:pt x="1821656" y="1187644"/>
                  </a:lnTo>
                  <a:lnTo>
                    <a:pt x="1821656" y="1285875"/>
                  </a:lnTo>
                  <a:lnTo>
                    <a:pt x="1724730" y="1285875"/>
                  </a:lnTo>
                  <a:close/>
                  <a:moveTo>
                    <a:pt x="1821656" y="1178719"/>
                  </a:moveTo>
                  <a:lnTo>
                    <a:pt x="1724730" y="1178719"/>
                  </a:lnTo>
                  <a:lnTo>
                    <a:pt x="1724730" y="1080487"/>
                  </a:lnTo>
                  <a:lnTo>
                    <a:pt x="1821656" y="1080487"/>
                  </a:lnTo>
                  <a:lnTo>
                    <a:pt x="1821656" y="1178719"/>
                  </a:lnTo>
                  <a:close/>
                  <a:moveTo>
                    <a:pt x="1724730" y="1071562"/>
                  </a:moveTo>
                  <a:lnTo>
                    <a:pt x="1724730" y="973331"/>
                  </a:lnTo>
                  <a:lnTo>
                    <a:pt x="1821656" y="973331"/>
                  </a:lnTo>
                  <a:lnTo>
                    <a:pt x="1821656" y="1071562"/>
                  </a:lnTo>
                  <a:lnTo>
                    <a:pt x="1724730" y="1071562"/>
                  </a:lnTo>
                  <a:close/>
                  <a:moveTo>
                    <a:pt x="1821656" y="964406"/>
                  </a:moveTo>
                  <a:lnTo>
                    <a:pt x="1724730" y="964406"/>
                  </a:lnTo>
                  <a:lnTo>
                    <a:pt x="1724730" y="866175"/>
                  </a:lnTo>
                  <a:lnTo>
                    <a:pt x="1821656" y="866175"/>
                  </a:lnTo>
                  <a:lnTo>
                    <a:pt x="1821656" y="964406"/>
                  </a:lnTo>
                  <a:close/>
                  <a:moveTo>
                    <a:pt x="1724730" y="857250"/>
                  </a:moveTo>
                  <a:lnTo>
                    <a:pt x="1724730" y="759019"/>
                  </a:lnTo>
                  <a:lnTo>
                    <a:pt x="1821656" y="759019"/>
                  </a:lnTo>
                  <a:lnTo>
                    <a:pt x="1821656" y="857250"/>
                  </a:lnTo>
                  <a:lnTo>
                    <a:pt x="1724730" y="857250"/>
                  </a:lnTo>
                  <a:close/>
                  <a:moveTo>
                    <a:pt x="1821656" y="750094"/>
                  </a:moveTo>
                  <a:lnTo>
                    <a:pt x="1724730" y="750094"/>
                  </a:lnTo>
                  <a:lnTo>
                    <a:pt x="1724730" y="651862"/>
                  </a:lnTo>
                  <a:lnTo>
                    <a:pt x="1821656" y="651862"/>
                  </a:lnTo>
                  <a:lnTo>
                    <a:pt x="1821656" y="750094"/>
                  </a:lnTo>
                  <a:close/>
                  <a:moveTo>
                    <a:pt x="1724730" y="642938"/>
                  </a:moveTo>
                  <a:lnTo>
                    <a:pt x="1724730" y="544706"/>
                  </a:lnTo>
                  <a:lnTo>
                    <a:pt x="1821656" y="544706"/>
                  </a:lnTo>
                  <a:lnTo>
                    <a:pt x="1821656" y="642938"/>
                  </a:lnTo>
                  <a:lnTo>
                    <a:pt x="1724730" y="642938"/>
                  </a:lnTo>
                  <a:close/>
                  <a:moveTo>
                    <a:pt x="1821656" y="535781"/>
                  </a:moveTo>
                  <a:lnTo>
                    <a:pt x="1724730" y="535781"/>
                  </a:lnTo>
                  <a:lnTo>
                    <a:pt x="1724730" y="437550"/>
                  </a:lnTo>
                  <a:lnTo>
                    <a:pt x="1821656" y="437550"/>
                  </a:lnTo>
                  <a:lnTo>
                    <a:pt x="1821656" y="535781"/>
                  </a:lnTo>
                  <a:close/>
                  <a:moveTo>
                    <a:pt x="1724730" y="428625"/>
                  </a:moveTo>
                  <a:lnTo>
                    <a:pt x="1724730" y="330394"/>
                  </a:lnTo>
                  <a:lnTo>
                    <a:pt x="1821656" y="330394"/>
                  </a:lnTo>
                  <a:lnTo>
                    <a:pt x="1821656" y="428625"/>
                  </a:lnTo>
                  <a:lnTo>
                    <a:pt x="1724730" y="428625"/>
                  </a:lnTo>
                  <a:close/>
                  <a:moveTo>
                    <a:pt x="1821656" y="321469"/>
                  </a:moveTo>
                  <a:lnTo>
                    <a:pt x="1724730" y="321469"/>
                  </a:lnTo>
                  <a:lnTo>
                    <a:pt x="1724730" y="223237"/>
                  </a:lnTo>
                  <a:lnTo>
                    <a:pt x="1821656" y="223237"/>
                  </a:lnTo>
                  <a:lnTo>
                    <a:pt x="1821656" y="321469"/>
                  </a:lnTo>
                  <a:close/>
                  <a:moveTo>
                    <a:pt x="1724730" y="214313"/>
                  </a:moveTo>
                  <a:lnTo>
                    <a:pt x="1724730" y="116081"/>
                  </a:lnTo>
                  <a:lnTo>
                    <a:pt x="1821656" y="116081"/>
                  </a:lnTo>
                  <a:lnTo>
                    <a:pt x="1821656" y="214313"/>
                  </a:lnTo>
                  <a:lnTo>
                    <a:pt x="1724730" y="214313"/>
                  </a:lnTo>
                  <a:close/>
                  <a:moveTo>
                    <a:pt x="1821656" y="107156"/>
                  </a:moveTo>
                  <a:lnTo>
                    <a:pt x="1724730" y="107156"/>
                  </a:lnTo>
                  <a:lnTo>
                    <a:pt x="1724730" y="8925"/>
                  </a:lnTo>
                  <a:lnTo>
                    <a:pt x="1821656" y="8925"/>
                  </a:lnTo>
                  <a:lnTo>
                    <a:pt x="1821656" y="107156"/>
                  </a:lnTo>
                  <a:close/>
                  <a:moveTo>
                    <a:pt x="108452" y="8925"/>
                  </a:moveTo>
                  <a:lnTo>
                    <a:pt x="108452" y="107156"/>
                  </a:lnTo>
                  <a:lnTo>
                    <a:pt x="8925" y="107156"/>
                  </a:lnTo>
                  <a:lnTo>
                    <a:pt x="8925" y="8925"/>
                  </a:lnTo>
                  <a:lnTo>
                    <a:pt x="108452" y="8925"/>
                  </a:lnTo>
                  <a:close/>
                  <a:moveTo>
                    <a:pt x="8925" y="2259206"/>
                  </a:moveTo>
                  <a:lnTo>
                    <a:pt x="108452" y="2259206"/>
                  </a:lnTo>
                  <a:lnTo>
                    <a:pt x="108452" y="2357437"/>
                  </a:lnTo>
                  <a:lnTo>
                    <a:pt x="8925" y="2357437"/>
                  </a:lnTo>
                  <a:lnTo>
                    <a:pt x="8925" y="2259206"/>
                  </a:lnTo>
                  <a:close/>
                  <a:moveTo>
                    <a:pt x="1724730" y="2357437"/>
                  </a:moveTo>
                  <a:lnTo>
                    <a:pt x="1724730" y="2259206"/>
                  </a:lnTo>
                  <a:lnTo>
                    <a:pt x="1821656" y="2259206"/>
                  </a:lnTo>
                  <a:lnTo>
                    <a:pt x="1821656" y="2357437"/>
                  </a:lnTo>
                  <a:lnTo>
                    <a:pt x="1724730" y="235743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8" name="Volný tvar: obrazec 67">
              <a:extLst>
                <a:ext uri="{FF2B5EF4-FFF2-40B4-BE49-F238E27FC236}">
                  <a16:creationId xmlns:a16="http://schemas.microsoft.com/office/drawing/2014/main" id="{296F89E3-40B2-3298-9760-E8D213A629FB}"/>
                </a:ext>
              </a:extLst>
            </p:cNvPr>
            <p:cNvSpPr/>
            <p:nvPr/>
          </p:nvSpPr>
          <p:spPr>
            <a:xfrm>
              <a:off x="5377319" y="2038559"/>
              <a:ext cx="2134200" cy="214312"/>
            </a:xfrm>
            <a:custGeom>
              <a:avLst/>
              <a:gdLst>
                <a:gd name="connsiteX0" fmla="*/ 0 w 2134200"/>
                <a:gd name="connsiteY0" fmla="*/ 0 h 214312"/>
                <a:gd name="connsiteX1" fmla="*/ 2134200 w 2134200"/>
                <a:gd name="connsiteY1" fmla="*/ 0 h 214312"/>
                <a:gd name="connsiteX2" fmla="*/ 2134200 w 2134200"/>
                <a:gd name="connsiteY2" fmla="*/ 214313 h 214312"/>
                <a:gd name="connsiteX3" fmla="*/ 0 w 2134200"/>
                <a:gd name="connsiteY3" fmla="*/ 214313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4200" h="214312">
                  <a:moveTo>
                    <a:pt x="0" y="0"/>
                  </a:moveTo>
                  <a:lnTo>
                    <a:pt x="2134200" y="0"/>
                  </a:lnTo>
                  <a:lnTo>
                    <a:pt x="2134200" y="214313"/>
                  </a:lnTo>
                  <a:lnTo>
                    <a:pt x="0" y="21431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9" name="Volný tvar: obrazec 68">
              <a:extLst>
                <a:ext uri="{FF2B5EF4-FFF2-40B4-BE49-F238E27FC236}">
                  <a16:creationId xmlns:a16="http://schemas.microsoft.com/office/drawing/2014/main" id="{D42CE608-FBCB-B50A-D964-88ED18BCBBD2}"/>
                </a:ext>
              </a:extLst>
            </p:cNvPr>
            <p:cNvSpPr/>
            <p:nvPr/>
          </p:nvSpPr>
          <p:spPr>
            <a:xfrm>
              <a:off x="5658602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8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8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0" name="Volný tvar: obrazec 69">
              <a:extLst>
                <a:ext uri="{FF2B5EF4-FFF2-40B4-BE49-F238E27FC236}">
                  <a16:creationId xmlns:a16="http://schemas.microsoft.com/office/drawing/2014/main" id="{7A730522-7C77-4572-E26B-237ED99E5D3D}"/>
                </a:ext>
              </a:extLst>
            </p:cNvPr>
            <p:cNvSpPr/>
            <p:nvPr/>
          </p:nvSpPr>
          <p:spPr>
            <a:xfrm>
              <a:off x="7158789" y="2099414"/>
              <a:ext cx="107156" cy="107156"/>
            </a:xfrm>
            <a:custGeom>
              <a:avLst/>
              <a:gdLst>
                <a:gd name="connsiteX0" fmla="*/ 107156 w 107156"/>
                <a:gd name="connsiteY0" fmla="*/ 53578 h 107156"/>
                <a:gd name="connsiteX1" fmla="*/ 53578 w 107156"/>
                <a:gd name="connsiteY1" fmla="*/ 107156 h 107156"/>
                <a:gd name="connsiteX2" fmla="*/ 0 w 107156"/>
                <a:gd name="connsiteY2" fmla="*/ 53578 h 107156"/>
                <a:gd name="connsiteX3" fmla="*/ 53578 w 107156"/>
                <a:gd name="connsiteY3" fmla="*/ 0 h 107156"/>
                <a:gd name="connsiteX4" fmla="*/ 107156 w 107156"/>
                <a:gd name="connsiteY4" fmla="*/ 53578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56" h="107156">
                  <a:moveTo>
                    <a:pt x="107156" y="53578"/>
                  </a:moveTo>
                  <a:cubicBezTo>
                    <a:pt x="107156" y="83169"/>
                    <a:pt x="83169" y="107156"/>
                    <a:pt x="53578" y="107156"/>
                  </a:cubicBezTo>
                  <a:cubicBezTo>
                    <a:pt x="23988" y="107156"/>
                    <a:pt x="0" y="83169"/>
                    <a:pt x="0" y="53578"/>
                  </a:cubicBezTo>
                  <a:cubicBezTo>
                    <a:pt x="0" y="23988"/>
                    <a:pt x="23988" y="0"/>
                    <a:pt x="53578" y="0"/>
                  </a:cubicBezTo>
                  <a:cubicBezTo>
                    <a:pt x="83169" y="0"/>
                    <a:pt x="107156" y="23988"/>
                    <a:pt x="107156" y="5357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A91B24A-12AB-7F53-66C3-9B3E6542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Metodika asistence v bydlení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9EEE21-B862-E013-5620-4698D3779426}"/>
              </a:ext>
            </a:extLst>
          </p:cNvPr>
          <p:cNvSpPr txBox="1"/>
          <p:nvPr/>
        </p:nvSpPr>
        <p:spPr>
          <a:xfrm>
            <a:off x="682798" y="2918061"/>
            <a:ext cx="2861975" cy="2854628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/>
              <a:t>Systémové ukotvení zákona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Hodnotová východiska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Legislativní rámec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Financování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Koordinace mezi jednotlivými aktéry zákona</a:t>
            </a:r>
          </a:p>
        </p:txBody>
      </p:sp>
      <p:grpSp>
        <p:nvGrpSpPr>
          <p:cNvPr id="46" name="Grafický objekt 4" descr="Aplikace Graph a Note Paper s tužkou">
            <a:extLst>
              <a:ext uri="{FF2B5EF4-FFF2-40B4-BE49-F238E27FC236}">
                <a16:creationId xmlns:a16="http://schemas.microsoft.com/office/drawing/2014/main" id="{4D402627-D059-0E12-41ED-974CCE2196B2}"/>
              </a:ext>
            </a:extLst>
          </p:cNvPr>
          <p:cNvGrpSpPr/>
          <p:nvPr/>
        </p:nvGrpSpPr>
        <p:grpSpPr>
          <a:xfrm>
            <a:off x="4235795" y="4810101"/>
            <a:ext cx="1505915" cy="1578004"/>
            <a:chOff x="5064686" y="3505249"/>
            <a:chExt cx="1505915" cy="1578004"/>
          </a:xfrm>
        </p:grpSpPr>
        <p:sp>
          <p:nvSpPr>
            <p:cNvPr id="47" name="Volný tvar: obrazec 46">
              <a:extLst>
                <a:ext uri="{FF2B5EF4-FFF2-40B4-BE49-F238E27FC236}">
                  <a16:creationId xmlns:a16="http://schemas.microsoft.com/office/drawing/2014/main" id="{C358E899-50F4-49FE-9725-EB2959D09A44}"/>
                </a:ext>
              </a:extLst>
            </p:cNvPr>
            <p:cNvSpPr/>
            <p:nvPr/>
          </p:nvSpPr>
          <p:spPr>
            <a:xfrm>
              <a:off x="5064699" y="3577275"/>
              <a:ext cx="1505902" cy="1505978"/>
            </a:xfrm>
            <a:custGeom>
              <a:avLst/>
              <a:gdLst>
                <a:gd name="connsiteX0" fmla="*/ 1377944 w 1505902"/>
                <a:gd name="connsiteY0" fmla="*/ 1321184 h 1505978"/>
                <a:gd name="connsiteX1" fmla="*/ 1392145 w 1505902"/>
                <a:gd name="connsiteY1" fmla="*/ 1306973 h 1505978"/>
                <a:gd name="connsiteX2" fmla="*/ 1293019 w 1505902"/>
                <a:gd name="connsiteY2" fmla="*/ 1207846 h 1505978"/>
                <a:gd name="connsiteX3" fmla="*/ 1335643 w 1505902"/>
                <a:gd name="connsiteY3" fmla="*/ 1165222 h 1505978"/>
                <a:gd name="connsiteX4" fmla="*/ 937641 w 1505902"/>
                <a:gd name="connsiteY4" fmla="*/ 767220 h 1505978"/>
                <a:gd name="connsiteX5" fmla="*/ 937641 w 1505902"/>
                <a:gd name="connsiteY5" fmla="*/ 824046 h 1505978"/>
                <a:gd name="connsiteX6" fmla="*/ 1278817 w 1505902"/>
                <a:gd name="connsiteY6" fmla="*/ 1165222 h 1505978"/>
                <a:gd name="connsiteX7" fmla="*/ 1264606 w 1505902"/>
                <a:gd name="connsiteY7" fmla="*/ 1179433 h 1505978"/>
                <a:gd name="connsiteX8" fmla="*/ 246250 w 1505902"/>
                <a:gd name="connsiteY8" fmla="*/ 161058 h 1505978"/>
                <a:gd name="connsiteX9" fmla="*/ 51749 w 1505902"/>
                <a:gd name="connsiteY9" fmla="*/ 32852 h 1505978"/>
                <a:gd name="connsiteX10" fmla="*/ 47063 w 1505902"/>
                <a:gd name="connsiteY10" fmla="*/ 37538 h 1505978"/>
                <a:gd name="connsiteX11" fmla="*/ 9525 w 1505902"/>
                <a:gd name="connsiteY11" fmla="*/ 0 h 1505978"/>
                <a:gd name="connsiteX12" fmla="*/ 0 w 1505902"/>
                <a:gd name="connsiteY12" fmla="*/ 9525 h 1505978"/>
                <a:gd name="connsiteX13" fmla="*/ 37538 w 1505902"/>
                <a:gd name="connsiteY13" fmla="*/ 47063 h 1505978"/>
                <a:gd name="connsiteX14" fmla="*/ 32804 w 1505902"/>
                <a:gd name="connsiteY14" fmla="*/ 51797 h 1505978"/>
                <a:gd name="connsiteX15" fmla="*/ 161001 w 1505902"/>
                <a:gd name="connsiteY15" fmla="*/ 246297 h 1505978"/>
                <a:gd name="connsiteX16" fmla="*/ 1306906 w 1505902"/>
                <a:gd name="connsiteY16" fmla="*/ 1392212 h 1505978"/>
                <a:gd name="connsiteX17" fmla="*/ 1321118 w 1505902"/>
                <a:gd name="connsiteY17" fmla="*/ 1378010 h 1505978"/>
                <a:gd name="connsiteX18" fmla="*/ 1449076 w 1505902"/>
                <a:gd name="connsiteY18" fmla="*/ 1505979 h 1505978"/>
                <a:gd name="connsiteX19" fmla="*/ 1505902 w 1505902"/>
                <a:gd name="connsiteY19" fmla="*/ 1449153 h 1505978"/>
                <a:gd name="connsiteX20" fmla="*/ 1377944 w 1505902"/>
                <a:gd name="connsiteY20" fmla="*/ 1321184 h 150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5902" h="1505978">
                  <a:moveTo>
                    <a:pt x="1377944" y="1321184"/>
                  </a:moveTo>
                  <a:lnTo>
                    <a:pt x="1392145" y="1306973"/>
                  </a:lnTo>
                  <a:lnTo>
                    <a:pt x="1293019" y="1207846"/>
                  </a:lnTo>
                  <a:lnTo>
                    <a:pt x="1335643" y="1165222"/>
                  </a:lnTo>
                  <a:lnTo>
                    <a:pt x="937641" y="767220"/>
                  </a:lnTo>
                  <a:cubicBezTo>
                    <a:pt x="921944" y="782907"/>
                    <a:pt x="921944" y="808358"/>
                    <a:pt x="937641" y="824046"/>
                  </a:cubicBezTo>
                  <a:lnTo>
                    <a:pt x="1278817" y="1165222"/>
                  </a:lnTo>
                  <a:lnTo>
                    <a:pt x="1264606" y="1179433"/>
                  </a:lnTo>
                  <a:lnTo>
                    <a:pt x="246250" y="161058"/>
                  </a:lnTo>
                  <a:lnTo>
                    <a:pt x="51749" y="32852"/>
                  </a:lnTo>
                  <a:lnTo>
                    <a:pt x="47063" y="37538"/>
                  </a:lnTo>
                  <a:lnTo>
                    <a:pt x="9525" y="0"/>
                  </a:lnTo>
                  <a:lnTo>
                    <a:pt x="0" y="9525"/>
                  </a:lnTo>
                  <a:lnTo>
                    <a:pt x="37538" y="47063"/>
                  </a:lnTo>
                  <a:lnTo>
                    <a:pt x="32804" y="51797"/>
                  </a:lnTo>
                  <a:lnTo>
                    <a:pt x="161001" y="246297"/>
                  </a:lnTo>
                  <a:lnTo>
                    <a:pt x="1306906" y="1392212"/>
                  </a:lnTo>
                  <a:lnTo>
                    <a:pt x="1321118" y="1378010"/>
                  </a:lnTo>
                  <a:lnTo>
                    <a:pt x="1449076" y="1505979"/>
                  </a:lnTo>
                  <a:lnTo>
                    <a:pt x="1505902" y="1449153"/>
                  </a:lnTo>
                  <a:lnTo>
                    <a:pt x="1377944" y="1321184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48" name="Grafický objekt 4" descr="Aplikace Graph a Note Paper s tužkou">
              <a:extLst>
                <a:ext uri="{FF2B5EF4-FFF2-40B4-BE49-F238E27FC236}">
                  <a16:creationId xmlns:a16="http://schemas.microsoft.com/office/drawing/2014/main" id="{CCC55656-7E2D-D6A4-286A-9B3E17F5DE89}"/>
                </a:ext>
              </a:extLst>
            </p:cNvPr>
            <p:cNvGrpSpPr/>
            <p:nvPr/>
          </p:nvGrpSpPr>
          <p:grpSpPr>
            <a:xfrm>
              <a:off x="5064686" y="3505249"/>
              <a:ext cx="1505903" cy="1505931"/>
              <a:chOff x="5064686" y="3505249"/>
              <a:chExt cx="1505903" cy="1505931"/>
            </a:xfrm>
          </p:grpSpPr>
          <p:sp>
            <p:nvSpPr>
              <p:cNvPr id="49" name="Volný tvar: obrazec 48">
                <a:extLst>
                  <a:ext uri="{FF2B5EF4-FFF2-40B4-BE49-F238E27FC236}">
                    <a16:creationId xmlns:a16="http://schemas.microsoft.com/office/drawing/2014/main" id="{EAEA472F-8058-62AE-7F4D-81E872B46953}"/>
                  </a:ext>
                </a:extLst>
              </p:cNvPr>
              <p:cNvSpPr/>
              <p:nvPr/>
            </p:nvSpPr>
            <p:spPr>
              <a:xfrm rot="-2700000">
                <a:off x="5087526" y="3499734"/>
                <a:ext cx="13468" cy="70179"/>
              </a:xfrm>
              <a:custGeom>
                <a:avLst/>
                <a:gdLst>
                  <a:gd name="connsiteX0" fmla="*/ 0 w 13468"/>
                  <a:gd name="connsiteY0" fmla="*/ 0 h 70179"/>
                  <a:gd name="connsiteX1" fmla="*/ 13468 w 13468"/>
                  <a:gd name="connsiteY1" fmla="*/ 0 h 70179"/>
                  <a:gd name="connsiteX2" fmla="*/ 13468 w 13468"/>
                  <a:gd name="connsiteY2" fmla="*/ 70179 h 70179"/>
                  <a:gd name="connsiteX3" fmla="*/ 0 w 13468"/>
                  <a:gd name="connsiteY3" fmla="*/ 70179 h 7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68" h="70179">
                    <a:moveTo>
                      <a:pt x="0" y="0"/>
                    </a:moveTo>
                    <a:lnTo>
                      <a:pt x="13468" y="0"/>
                    </a:lnTo>
                    <a:lnTo>
                      <a:pt x="13468" y="70179"/>
                    </a:lnTo>
                    <a:lnTo>
                      <a:pt x="0" y="70179"/>
                    </a:lnTo>
                    <a:close/>
                  </a:path>
                </a:pathLst>
              </a:custGeom>
              <a:solidFill>
                <a:srgbClr val="505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0" name="Volný tvar: obrazec 49">
                <a:extLst>
                  <a:ext uri="{FF2B5EF4-FFF2-40B4-BE49-F238E27FC236}">
                    <a16:creationId xmlns:a16="http://schemas.microsoft.com/office/drawing/2014/main" id="{5B9A405B-A797-E332-2ABA-035A6BCA92D5}"/>
                  </a:ext>
                </a:extLst>
              </p:cNvPr>
              <p:cNvSpPr/>
              <p:nvPr/>
            </p:nvSpPr>
            <p:spPr>
              <a:xfrm rot="-2700000">
                <a:off x="6429418" y="4807564"/>
                <a:ext cx="80371" cy="205261"/>
              </a:xfrm>
              <a:custGeom>
                <a:avLst/>
                <a:gdLst>
                  <a:gd name="connsiteX0" fmla="*/ 0 w 80371"/>
                  <a:gd name="connsiteY0" fmla="*/ 0 h 205261"/>
                  <a:gd name="connsiteX1" fmla="*/ 80371 w 80371"/>
                  <a:gd name="connsiteY1" fmla="*/ 0 h 205261"/>
                  <a:gd name="connsiteX2" fmla="*/ 80371 w 80371"/>
                  <a:gd name="connsiteY2" fmla="*/ 205262 h 205261"/>
                  <a:gd name="connsiteX3" fmla="*/ 0 w 80371"/>
                  <a:gd name="connsiteY3" fmla="*/ 205262 h 20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371" h="205261">
                    <a:moveTo>
                      <a:pt x="0" y="0"/>
                    </a:moveTo>
                    <a:lnTo>
                      <a:pt x="80371" y="0"/>
                    </a:lnTo>
                    <a:lnTo>
                      <a:pt x="80371" y="205262"/>
                    </a:lnTo>
                    <a:lnTo>
                      <a:pt x="0" y="205262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1" name="Volný tvar: obrazec 50">
                <a:extLst>
                  <a:ext uri="{FF2B5EF4-FFF2-40B4-BE49-F238E27FC236}">
                    <a16:creationId xmlns:a16="http://schemas.microsoft.com/office/drawing/2014/main" id="{D077B934-4983-C030-1889-252093824C09}"/>
                  </a:ext>
                </a:extLst>
              </p:cNvPr>
              <p:cNvSpPr/>
              <p:nvPr/>
            </p:nvSpPr>
            <p:spPr>
              <a:xfrm>
                <a:off x="5225710" y="3666349"/>
                <a:ext cx="1231144" cy="1231186"/>
              </a:xfrm>
              <a:custGeom>
                <a:avLst/>
                <a:gdLst>
                  <a:gd name="connsiteX0" fmla="*/ 1231145 w 1231144"/>
                  <a:gd name="connsiteY0" fmla="*/ 1145947 h 1231186"/>
                  <a:gd name="connsiteX1" fmla="*/ 1145896 w 1231144"/>
                  <a:gd name="connsiteY1" fmla="*/ 1231187 h 1231186"/>
                  <a:gd name="connsiteX2" fmla="*/ 0 w 1231144"/>
                  <a:gd name="connsiteY2" fmla="*/ 85272 h 1231186"/>
                  <a:gd name="connsiteX3" fmla="*/ 26241 w 1231144"/>
                  <a:gd name="connsiteY3" fmla="*/ 24121 h 1231186"/>
                  <a:gd name="connsiteX4" fmla="*/ 85249 w 1231144"/>
                  <a:gd name="connsiteY4" fmla="*/ 33 h 1231186"/>
                  <a:gd name="connsiteX5" fmla="*/ 1231145 w 1231144"/>
                  <a:gd name="connsiteY5" fmla="*/ 1145947 h 123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1144" h="1231186">
                    <a:moveTo>
                      <a:pt x="1231145" y="1145947"/>
                    </a:moveTo>
                    <a:lnTo>
                      <a:pt x="1145896" y="1231187"/>
                    </a:lnTo>
                    <a:lnTo>
                      <a:pt x="0" y="85272"/>
                    </a:lnTo>
                    <a:cubicBezTo>
                      <a:pt x="0" y="85272"/>
                      <a:pt x="200" y="50153"/>
                      <a:pt x="26241" y="24121"/>
                    </a:cubicBezTo>
                    <a:cubicBezTo>
                      <a:pt x="52283" y="-1910"/>
                      <a:pt x="85249" y="33"/>
                      <a:pt x="85249" y="33"/>
                    </a:cubicBezTo>
                    <a:lnTo>
                      <a:pt x="1231145" y="114594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2" name="Volný tvar: obrazec 51">
                <a:extLst>
                  <a:ext uri="{FF2B5EF4-FFF2-40B4-BE49-F238E27FC236}">
                    <a16:creationId xmlns:a16="http://schemas.microsoft.com/office/drawing/2014/main" id="{D5E72699-4237-EFE0-20FA-07E5E6AF0183}"/>
                  </a:ext>
                </a:extLst>
              </p:cNvPr>
              <p:cNvSpPr/>
              <p:nvPr/>
            </p:nvSpPr>
            <p:spPr>
              <a:xfrm>
                <a:off x="5097503" y="3538175"/>
                <a:ext cx="213445" cy="213445"/>
              </a:xfrm>
              <a:custGeom>
                <a:avLst/>
                <a:gdLst>
                  <a:gd name="connsiteX0" fmla="*/ 0 w 213445"/>
                  <a:gd name="connsiteY0" fmla="*/ 18936 h 213445"/>
                  <a:gd name="connsiteX1" fmla="*/ 128206 w 213445"/>
                  <a:gd name="connsiteY1" fmla="*/ 213446 h 213445"/>
                  <a:gd name="connsiteX2" fmla="*/ 213446 w 213445"/>
                  <a:gd name="connsiteY2" fmla="*/ 128206 h 213445"/>
                  <a:gd name="connsiteX3" fmla="*/ 18945 w 213445"/>
                  <a:gd name="connsiteY3" fmla="*/ 0 h 213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445" h="213445">
                    <a:moveTo>
                      <a:pt x="0" y="18936"/>
                    </a:moveTo>
                    <a:lnTo>
                      <a:pt x="128206" y="213446"/>
                    </a:lnTo>
                    <a:lnTo>
                      <a:pt x="213446" y="128206"/>
                    </a:lnTo>
                    <a:lnTo>
                      <a:pt x="18945" y="0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53" name="Volný tvar: obrazec 52">
                <a:extLst>
                  <a:ext uri="{FF2B5EF4-FFF2-40B4-BE49-F238E27FC236}">
                    <a16:creationId xmlns:a16="http://schemas.microsoft.com/office/drawing/2014/main" id="{CF158803-38DD-9B9F-B764-03011126453B}"/>
                  </a:ext>
                </a:extLst>
              </p:cNvPr>
              <p:cNvSpPr/>
              <p:nvPr/>
            </p:nvSpPr>
            <p:spPr>
              <a:xfrm>
                <a:off x="5990567" y="4272533"/>
                <a:ext cx="409774" cy="526208"/>
              </a:xfrm>
              <a:custGeom>
                <a:avLst/>
                <a:gdLst>
                  <a:gd name="connsiteX0" fmla="*/ 409775 w 409774"/>
                  <a:gd name="connsiteY0" fmla="*/ 398012 h 526208"/>
                  <a:gd name="connsiteX1" fmla="*/ 11773 w 409774"/>
                  <a:gd name="connsiteY1" fmla="*/ 0 h 526208"/>
                  <a:gd name="connsiteX2" fmla="*/ 11773 w 409774"/>
                  <a:gd name="connsiteY2" fmla="*/ 56826 h 526208"/>
                  <a:gd name="connsiteX3" fmla="*/ 352949 w 409774"/>
                  <a:gd name="connsiteY3" fmla="*/ 398002 h 526208"/>
                  <a:gd name="connsiteX4" fmla="*/ 339233 w 409774"/>
                  <a:gd name="connsiteY4" fmla="*/ 411718 h 526208"/>
                  <a:gd name="connsiteX5" fmla="*/ 310601 w 409774"/>
                  <a:gd name="connsiteY5" fmla="*/ 383086 h 526208"/>
                  <a:gd name="connsiteX6" fmla="*/ 224295 w 409774"/>
                  <a:gd name="connsiteY6" fmla="*/ 469382 h 526208"/>
                  <a:gd name="connsiteX7" fmla="*/ 281121 w 409774"/>
                  <a:gd name="connsiteY7" fmla="*/ 526209 h 526208"/>
                  <a:gd name="connsiteX8" fmla="*/ 409775 w 409774"/>
                  <a:gd name="connsiteY8" fmla="*/ 398012 h 52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9774" h="526208">
                    <a:moveTo>
                      <a:pt x="409775" y="398012"/>
                    </a:moveTo>
                    <a:lnTo>
                      <a:pt x="11773" y="0"/>
                    </a:lnTo>
                    <a:cubicBezTo>
                      <a:pt x="-3924" y="15697"/>
                      <a:pt x="-3924" y="41138"/>
                      <a:pt x="11773" y="56826"/>
                    </a:cubicBezTo>
                    <a:lnTo>
                      <a:pt x="352949" y="398002"/>
                    </a:lnTo>
                    <a:lnTo>
                      <a:pt x="339233" y="411718"/>
                    </a:lnTo>
                    <a:lnTo>
                      <a:pt x="310601" y="383086"/>
                    </a:lnTo>
                    <a:lnTo>
                      <a:pt x="224295" y="469382"/>
                    </a:lnTo>
                    <a:lnTo>
                      <a:pt x="281121" y="526209"/>
                    </a:lnTo>
                    <a:lnTo>
                      <a:pt x="409775" y="398012"/>
                    </a:lnTo>
                    <a:close/>
                  </a:path>
                </a:pathLst>
              </a:custGeom>
              <a:solidFill>
                <a:srgbClr val="73737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32477632-4B64-2FD4-7E1D-20FA3DDF07D1}"/>
              </a:ext>
            </a:extLst>
          </p:cNvPr>
          <p:cNvSpPr txBox="1"/>
          <p:nvPr/>
        </p:nvSpPr>
        <p:spPr>
          <a:xfrm>
            <a:off x="673100" y="1142434"/>
            <a:ext cx="1029669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cs-CZ" sz="2400" b="1" dirty="0"/>
              <a:t>3 sešity</a:t>
            </a:r>
          </a:p>
        </p:txBody>
      </p:sp>
      <p:sp>
        <p:nvSpPr>
          <p:cNvPr id="72" name="TextovéPole 71">
            <a:extLst>
              <a:ext uri="{FF2B5EF4-FFF2-40B4-BE49-F238E27FC236}">
                <a16:creationId xmlns:a16="http://schemas.microsoft.com/office/drawing/2014/main" id="{ED13007C-49C3-9207-1BA9-C421586504A5}"/>
              </a:ext>
            </a:extLst>
          </p:cNvPr>
          <p:cNvSpPr txBox="1"/>
          <p:nvPr/>
        </p:nvSpPr>
        <p:spPr>
          <a:xfrm>
            <a:off x="4665001" y="2918061"/>
            <a:ext cx="2856023" cy="198515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/>
              <a:t>Práce s podpořenou osobou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Jednotlivé fáze spolupráce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Smlouva o asistenci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Asistenční plán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AE3F29E1-0F5C-9419-3CD7-232181A49BD8}"/>
              </a:ext>
            </a:extLst>
          </p:cNvPr>
          <p:cNvSpPr txBox="1"/>
          <p:nvPr/>
        </p:nvSpPr>
        <p:spPr>
          <a:xfrm>
            <a:off x="8653169" y="2918061"/>
            <a:ext cx="2850057" cy="25776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/>
              <a:t>Činnosti asistence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Kapitoly kopírují strukturu vyhlášky</a:t>
            </a:r>
          </a:p>
          <a:p>
            <a:pPr marL="2857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dirty="0"/>
              <a:t>Podkapitola zaměřená na práci s novou DSSP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74" name="Ovál 73">
            <a:extLst>
              <a:ext uri="{FF2B5EF4-FFF2-40B4-BE49-F238E27FC236}">
                <a16:creationId xmlns:a16="http://schemas.microsoft.com/office/drawing/2014/main" id="{245A04C9-4B48-0B91-7021-8C4B471C3550}"/>
              </a:ext>
            </a:extLst>
          </p:cNvPr>
          <p:cNvSpPr/>
          <p:nvPr/>
        </p:nvSpPr>
        <p:spPr>
          <a:xfrm>
            <a:off x="1848227" y="2235111"/>
            <a:ext cx="531143" cy="5311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75" name="Ovál 74">
            <a:extLst>
              <a:ext uri="{FF2B5EF4-FFF2-40B4-BE49-F238E27FC236}">
                <a16:creationId xmlns:a16="http://schemas.microsoft.com/office/drawing/2014/main" id="{BA88CC8A-B1BB-195C-0107-5EB9B20B1DEC}"/>
              </a:ext>
            </a:extLst>
          </p:cNvPr>
          <p:cNvSpPr/>
          <p:nvPr/>
        </p:nvSpPr>
        <p:spPr>
          <a:xfrm>
            <a:off x="5830430" y="2235111"/>
            <a:ext cx="531143" cy="5311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76" name="Ovál 75">
            <a:extLst>
              <a:ext uri="{FF2B5EF4-FFF2-40B4-BE49-F238E27FC236}">
                <a16:creationId xmlns:a16="http://schemas.microsoft.com/office/drawing/2014/main" id="{B91EB110-87A0-9EF4-C0C2-43B64BD61A74}"/>
              </a:ext>
            </a:extLst>
          </p:cNvPr>
          <p:cNvSpPr/>
          <p:nvPr/>
        </p:nvSpPr>
        <p:spPr>
          <a:xfrm>
            <a:off x="9812633" y="2235111"/>
            <a:ext cx="531143" cy="53114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accent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077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51AAE42-7000-EE10-A542-6EF1CC55D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10077615" cy="914820"/>
          </a:xfrm>
        </p:spPr>
        <p:txBody>
          <a:bodyPr/>
          <a:lstStyle/>
          <a:p>
            <a:r>
              <a:rPr lang="cs-CZ" dirty="0"/>
              <a:t>Pilíře zákona o podpoře bydlení 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9CC9926-B622-9D63-B60E-1B48A99E7172}"/>
              </a:ext>
            </a:extLst>
          </p:cNvPr>
          <p:cNvGrpSpPr/>
          <p:nvPr/>
        </p:nvGrpSpPr>
        <p:grpSpPr>
          <a:xfrm>
            <a:off x="965266" y="4015778"/>
            <a:ext cx="898914" cy="1454968"/>
            <a:chOff x="3736181" y="3152775"/>
            <a:chExt cx="657226" cy="1014413"/>
          </a:xfrm>
        </p:grpSpPr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6D45715F-8DF4-4B07-623C-451114977EFF}"/>
                </a:ext>
              </a:extLst>
            </p:cNvPr>
            <p:cNvSpPr/>
            <p:nvPr/>
          </p:nvSpPr>
          <p:spPr>
            <a:xfrm>
              <a:off x="3736181" y="3152775"/>
              <a:ext cx="328613" cy="10144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38EECA9-70A4-7434-B405-1D38E0631480}"/>
                </a:ext>
              </a:extLst>
            </p:cNvPr>
            <p:cNvSpPr/>
            <p:nvPr/>
          </p:nvSpPr>
          <p:spPr>
            <a:xfrm>
              <a:off x="4064794" y="3152775"/>
              <a:ext cx="328613" cy="10144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EEEBE33-57FB-D3F7-8AA1-620C37D0B5A4}"/>
              </a:ext>
            </a:extLst>
          </p:cNvPr>
          <p:cNvGrpSpPr/>
          <p:nvPr/>
        </p:nvGrpSpPr>
        <p:grpSpPr>
          <a:xfrm>
            <a:off x="909896" y="3728874"/>
            <a:ext cx="1009646" cy="249326"/>
            <a:chOff x="3686176" y="2952749"/>
            <a:chExt cx="738187" cy="173832"/>
          </a:xfrm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0E77C1F0-7125-0E68-193B-545172E76AD0}"/>
                </a:ext>
              </a:extLst>
            </p:cNvPr>
            <p:cNvSpPr/>
            <p:nvPr/>
          </p:nvSpPr>
          <p:spPr>
            <a:xfrm flipV="1">
              <a:off x="4055269" y="2952749"/>
              <a:ext cx="369094" cy="173830"/>
            </a:xfrm>
            <a:custGeom>
              <a:avLst/>
              <a:gdLst>
                <a:gd name="connsiteX0" fmla="*/ 0 w 369094"/>
                <a:gd name="connsiteY0" fmla="*/ 173831 h 173831"/>
                <a:gd name="connsiteX1" fmla="*/ 1 w 369094"/>
                <a:gd name="connsiteY1" fmla="*/ 173831 h 173831"/>
                <a:gd name="connsiteX2" fmla="*/ 119063 w 369094"/>
                <a:gd name="connsiteY2" fmla="*/ 173831 h 173831"/>
                <a:gd name="connsiteX3" fmla="*/ 369094 w 369094"/>
                <a:gd name="connsiteY3" fmla="*/ 173831 h 173831"/>
                <a:gd name="connsiteX4" fmla="*/ 369094 w 369094"/>
                <a:gd name="connsiteY4" fmla="*/ 50404 h 173831"/>
                <a:gd name="connsiteX5" fmla="*/ 318690 w 369094"/>
                <a:gd name="connsiteY5" fmla="*/ 0 h 173831"/>
                <a:gd name="connsiteX6" fmla="*/ 119063 w 369094"/>
                <a:gd name="connsiteY6" fmla="*/ 0 h 173831"/>
                <a:gd name="connsiteX7" fmla="*/ 50404 w 369094"/>
                <a:gd name="connsiteY7" fmla="*/ 0 h 173831"/>
                <a:gd name="connsiteX8" fmla="*/ 1 w 369094"/>
                <a:gd name="connsiteY8" fmla="*/ 0 h 173831"/>
                <a:gd name="connsiteX9" fmla="*/ 1 w 369094"/>
                <a:gd name="connsiteY9" fmla="*/ 50402 h 173831"/>
                <a:gd name="connsiteX10" fmla="*/ 0 w 369094"/>
                <a:gd name="connsiteY10" fmla="*/ 50404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94" h="173831">
                  <a:moveTo>
                    <a:pt x="0" y="173831"/>
                  </a:moveTo>
                  <a:lnTo>
                    <a:pt x="1" y="173831"/>
                  </a:lnTo>
                  <a:lnTo>
                    <a:pt x="119063" y="173831"/>
                  </a:lnTo>
                  <a:lnTo>
                    <a:pt x="369094" y="173831"/>
                  </a:lnTo>
                  <a:lnTo>
                    <a:pt x="369094" y="50404"/>
                  </a:lnTo>
                  <a:cubicBezTo>
                    <a:pt x="369094" y="22567"/>
                    <a:pt x="346527" y="0"/>
                    <a:pt x="318690" y="0"/>
                  </a:cubicBezTo>
                  <a:lnTo>
                    <a:pt x="119063" y="0"/>
                  </a:lnTo>
                  <a:lnTo>
                    <a:pt x="50404" y="0"/>
                  </a:lnTo>
                  <a:lnTo>
                    <a:pt x="1" y="0"/>
                  </a:lnTo>
                  <a:lnTo>
                    <a:pt x="1" y="50402"/>
                  </a:lnTo>
                  <a:lnTo>
                    <a:pt x="0" y="504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6B76E31F-E00F-A1F8-8620-404F4B6AB982}"/>
                </a:ext>
              </a:extLst>
            </p:cNvPr>
            <p:cNvSpPr/>
            <p:nvPr/>
          </p:nvSpPr>
          <p:spPr>
            <a:xfrm>
              <a:off x="3686176" y="2952750"/>
              <a:ext cx="369094" cy="173831"/>
            </a:xfrm>
            <a:custGeom>
              <a:avLst/>
              <a:gdLst>
                <a:gd name="connsiteX0" fmla="*/ 0 w 369094"/>
                <a:gd name="connsiteY0" fmla="*/ 0 h 173831"/>
                <a:gd name="connsiteX1" fmla="*/ 147638 w 369094"/>
                <a:gd name="connsiteY1" fmla="*/ 0 h 173831"/>
                <a:gd name="connsiteX2" fmla="*/ 369094 w 369094"/>
                <a:gd name="connsiteY2" fmla="*/ 0 h 173831"/>
                <a:gd name="connsiteX3" fmla="*/ 369094 w 369094"/>
                <a:gd name="connsiteY3" fmla="*/ 123427 h 173831"/>
                <a:gd name="connsiteX4" fmla="*/ 369094 w 369094"/>
                <a:gd name="connsiteY4" fmla="*/ 173831 h 173831"/>
                <a:gd name="connsiteX5" fmla="*/ 318690 w 369094"/>
                <a:gd name="connsiteY5" fmla="*/ 173831 h 173831"/>
                <a:gd name="connsiteX6" fmla="*/ 147638 w 369094"/>
                <a:gd name="connsiteY6" fmla="*/ 173831 h 173831"/>
                <a:gd name="connsiteX7" fmla="*/ 50404 w 369094"/>
                <a:gd name="connsiteY7" fmla="*/ 173831 h 173831"/>
                <a:gd name="connsiteX8" fmla="*/ 0 w 369094"/>
                <a:gd name="connsiteY8" fmla="*/ 123427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094" h="173831">
                  <a:moveTo>
                    <a:pt x="0" y="0"/>
                  </a:moveTo>
                  <a:lnTo>
                    <a:pt x="147638" y="0"/>
                  </a:lnTo>
                  <a:lnTo>
                    <a:pt x="369094" y="0"/>
                  </a:lnTo>
                  <a:lnTo>
                    <a:pt x="369094" y="123427"/>
                  </a:lnTo>
                  <a:lnTo>
                    <a:pt x="369094" y="173831"/>
                  </a:lnTo>
                  <a:lnTo>
                    <a:pt x="318690" y="173831"/>
                  </a:lnTo>
                  <a:lnTo>
                    <a:pt x="147638" y="173831"/>
                  </a:lnTo>
                  <a:lnTo>
                    <a:pt x="50404" y="173831"/>
                  </a:lnTo>
                  <a:cubicBezTo>
                    <a:pt x="22567" y="173831"/>
                    <a:pt x="0" y="151264"/>
                    <a:pt x="0" y="1234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CB0190B-3357-75C3-E6C3-2B3EC0316873}"/>
              </a:ext>
            </a:extLst>
          </p:cNvPr>
          <p:cNvGrpSpPr/>
          <p:nvPr/>
        </p:nvGrpSpPr>
        <p:grpSpPr>
          <a:xfrm flipV="1">
            <a:off x="909898" y="5521978"/>
            <a:ext cx="1009648" cy="249325"/>
            <a:chOff x="3686175" y="2952750"/>
            <a:chExt cx="738188" cy="173831"/>
          </a:xfrm>
        </p:grpSpPr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B8C6DF3A-EA73-C32F-6597-0E6986EB65A2}"/>
                </a:ext>
              </a:extLst>
            </p:cNvPr>
            <p:cNvSpPr/>
            <p:nvPr/>
          </p:nvSpPr>
          <p:spPr>
            <a:xfrm flipV="1">
              <a:off x="4055269" y="2952750"/>
              <a:ext cx="369094" cy="173831"/>
            </a:xfrm>
            <a:custGeom>
              <a:avLst/>
              <a:gdLst>
                <a:gd name="connsiteX0" fmla="*/ 0 w 369094"/>
                <a:gd name="connsiteY0" fmla="*/ 173831 h 173831"/>
                <a:gd name="connsiteX1" fmla="*/ 1 w 369094"/>
                <a:gd name="connsiteY1" fmla="*/ 173831 h 173831"/>
                <a:gd name="connsiteX2" fmla="*/ 119063 w 369094"/>
                <a:gd name="connsiteY2" fmla="*/ 173831 h 173831"/>
                <a:gd name="connsiteX3" fmla="*/ 369094 w 369094"/>
                <a:gd name="connsiteY3" fmla="*/ 173831 h 173831"/>
                <a:gd name="connsiteX4" fmla="*/ 369094 w 369094"/>
                <a:gd name="connsiteY4" fmla="*/ 50404 h 173831"/>
                <a:gd name="connsiteX5" fmla="*/ 318690 w 369094"/>
                <a:gd name="connsiteY5" fmla="*/ 0 h 173831"/>
                <a:gd name="connsiteX6" fmla="*/ 119063 w 369094"/>
                <a:gd name="connsiteY6" fmla="*/ 0 h 173831"/>
                <a:gd name="connsiteX7" fmla="*/ 50404 w 369094"/>
                <a:gd name="connsiteY7" fmla="*/ 0 h 173831"/>
                <a:gd name="connsiteX8" fmla="*/ 1 w 369094"/>
                <a:gd name="connsiteY8" fmla="*/ 0 h 173831"/>
                <a:gd name="connsiteX9" fmla="*/ 1 w 369094"/>
                <a:gd name="connsiteY9" fmla="*/ 50402 h 173831"/>
                <a:gd name="connsiteX10" fmla="*/ 0 w 369094"/>
                <a:gd name="connsiteY10" fmla="*/ 50404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94" h="173831">
                  <a:moveTo>
                    <a:pt x="0" y="173831"/>
                  </a:moveTo>
                  <a:lnTo>
                    <a:pt x="1" y="173831"/>
                  </a:lnTo>
                  <a:lnTo>
                    <a:pt x="119063" y="173831"/>
                  </a:lnTo>
                  <a:lnTo>
                    <a:pt x="369094" y="173831"/>
                  </a:lnTo>
                  <a:lnTo>
                    <a:pt x="369094" y="50404"/>
                  </a:lnTo>
                  <a:cubicBezTo>
                    <a:pt x="369094" y="22567"/>
                    <a:pt x="346527" y="0"/>
                    <a:pt x="318690" y="0"/>
                  </a:cubicBezTo>
                  <a:lnTo>
                    <a:pt x="119063" y="0"/>
                  </a:lnTo>
                  <a:lnTo>
                    <a:pt x="50404" y="0"/>
                  </a:lnTo>
                  <a:lnTo>
                    <a:pt x="1" y="0"/>
                  </a:lnTo>
                  <a:lnTo>
                    <a:pt x="1" y="50402"/>
                  </a:lnTo>
                  <a:lnTo>
                    <a:pt x="0" y="504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D8532883-49A8-BB0F-FAD4-9EEB48518563}"/>
                </a:ext>
              </a:extLst>
            </p:cNvPr>
            <p:cNvSpPr/>
            <p:nvPr/>
          </p:nvSpPr>
          <p:spPr>
            <a:xfrm>
              <a:off x="3686175" y="2952750"/>
              <a:ext cx="369094" cy="173831"/>
            </a:xfrm>
            <a:custGeom>
              <a:avLst/>
              <a:gdLst>
                <a:gd name="connsiteX0" fmla="*/ 0 w 369094"/>
                <a:gd name="connsiteY0" fmla="*/ 0 h 173831"/>
                <a:gd name="connsiteX1" fmla="*/ 147638 w 369094"/>
                <a:gd name="connsiteY1" fmla="*/ 0 h 173831"/>
                <a:gd name="connsiteX2" fmla="*/ 369094 w 369094"/>
                <a:gd name="connsiteY2" fmla="*/ 0 h 173831"/>
                <a:gd name="connsiteX3" fmla="*/ 369094 w 369094"/>
                <a:gd name="connsiteY3" fmla="*/ 123427 h 173831"/>
                <a:gd name="connsiteX4" fmla="*/ 369094 w 369094"/>
                <a:gd name="connsiteY4" fmla="*/ 173831 h 173831"/>
                <a:gd name="connsiteX5" fmla="*/ 318690 w 369094"/>
                <a:gd name="connsiteY5" fmla="*/ 173831 h 173831"/>
                <a:gd name="connsiteX6" fmla="*/ 147638 w 369094"/>
                <a:gd name="connsiteY6" fmla="*/ 173831 h 173831"/>
                <a:gd name="connsiteX7" fmla="*/ 50404 w 369094"/>
                <a:gd name="connsiteY7" fmla="*/ 173831 h 173831"/>
                <a:gd name="connsiteX8" fmla="*/ 0 w 369094"/>
                <a:gd name="connsiteY8" fmla="*/ 123427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094" h="173831">
                  <a:moveTo>
                    <a:pt x="0" y="0"/>
                  </a:moveTo>
                  <a:lnTo>
                    <a:pt x="147638" y="0"/>
                  </a:lnTo>
                  <a:lnTo>
                    <a:pt x="369094" y="0"/>
                  </a:lnTo>
                  <a:lnTo>
                    <a:pt x="369094" y="123427"/>
                  </a:lnTo>
                  <a:lnTo>
                    <a:pt x="369094" y="173831"/>
                  </a:lnTo>
                  <a:lnTo>
                    <a:pt x="318690" y="173831"/>
                  </a:lnTo>
                  <a:lnTo>
                    <a:pt x="147638" y="173831"/>
                  </a:lnTo>
                  <a:lnTo>
                    <a:pt x="50404" y="173831"/>
                  </a:lnTo>
                  <a:cubicBezTo>
                    <a:pt x="22567" y="173831"/>
                    <a:pt x="0" y="151264"/>
                    <a:pt x="0" y="12342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19" name="Obdélník 18">
            <a:extLst>
              <a:ext uri="{FF2B5EF4-FFF2-40B4-BE49-F238E27FC236}">
                <a16:creationId xmlns:a16="http://schemas.microsoft.com/office/drawing/2014/main" id="{1FB40A5C-5266-EAB2-8CB2-356154DC6B26}"/>
              </a:ext>
            </a:extLst>
          </p:cNvPr>
          <p:cNvSpPr/>
          <p:nvPr/>
        </p:nvSpPr>
        <p:spPr>
          <a:xfrm>
            <a:off x="864302" y="5771303"/>
            <a:ext cx="1100841" cy="1092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FC38B7A-4E3A-05E5-4C3D-11DEF7DA91A1}"/>
              </a:ext>
            </a:extLst>
          </p:cNvPr>
          <p:cNvSpPr/>
          <p:nvPr/>
        </p:nvSpPr>
        <p:spPr>
          <a:xfrm>
            <a:off x="864302" y="3619590"/>
            <a:ext cx="1100841" cy="1092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AFC968C7-494B-A9FA-389E-74DF2B3068FA}"/>
              </a:ext>
            </a:extLst>
          </p:cNvPr>
          <p:cNvGrpSpPr/>
          <p:nvPr/>
        </p:nvGrpSpPr>
        <p:grpSpPr>
          <a:xfrm>
            <a:off x="2298308" y="4015778"/>
            <a:ext cx="898914" cy="1454968"/>
            <a:chOff x="3736181" y="3152775"/>
            <a:chExt cx="657226" cy="1014413"/>
          </a:xfrm>
        </p:grpSpPr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94817C88-06CB-EADC-FD19-8F26F5FB58BD}"/>
                </a:ext>
              </a:extLst>
            </p:cNvPr>
            <p:cNvSpPr/>
            <p:nvPr/>
          </p:nvSpPr>
          <p:spPr>
            <a:xfrm>
              <a:off x="3736181" y="3152775"/>
              <a:ext cx="328613" cy="10144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472B896B-4F5E-B00F-343E-51D15F6048B1}"/>
                </a:ext>
              </a:extLst>
            </p:cNvPr>
            <p:cNvSpPr/>
            <p:nvPr/>
          </p:nvSpPr>
          <p:spPr>
            <a:xfrm>
              <a:off x="4064794" y="3152775"/>
              <a:ext cx="328613" cy="10144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2BFFF96C-4ADE-91E2-24D6-1ABF5B8FCE2A}"/>
              </a:ext>
            </a:extLst>
          </p:cNvPr>
          <p:cNvGrpSpPr/>
          <p:nvPr/>
        </p:nvGrpSpPr>
        <p:grpSpPr>
          <a:xfrm>
            <a:off x="2242940" y="3728883"/>
            <a:ext cx="1009648" cy="249325"/>
            <a:chOff x="3686175" y="2952750"/>
            <a:chExt cx="738188" cy="173831"/>
          </a:xfrm>
        </p:grpSpPr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CCFB5E8C-3624-F7F3-9F67-38C3FD10FBAB}"/>
                </a:ext>
              </a:extLst>
            </p:cNvPr>
            <p:cNvSpPr/>
            <p:nvPr/>
          </p:nvSpPr>
          <p:spPr>
            <a:xfrm flipV="1">
              <a:off x="4055269" y="2952750"/>
              <a:ext cx="369094" cy="173831"/>
            </a:xfrm>
            <a:custGeom>
              <a:avLst/>
              <a:gdLst>
                <a:gd name="connsiteX0" fmla="*/ 0 w 369094"/>
                <a:gd name="connsiteY0" fmla="*/ 173831 h 173831"/>
                <a:gd name="connsiteX1" fmla="*/ 1 w 369094"/>
                <a:gd name="connsiteY1" fmla="*/ 173831 h 173831"/>
                <a:gd name="connsiteX2" fmla="*/ 119063 w 369094"/>
                <a:gd name="connsiteY2" fmla="*/ 173831 h 173831"/>
                <a:gd name="connsiteX3" fmla="*/ 369094 w 369094"/>
                <a:gd name="connsiteY3" fmla="*/ 173831 h 173831"/>
                <a:gd name="connsiteX4" fmla="*/ 369094 w 369094"/>
                <a:gd name="connsiteY4" fmla="*/ 50404 h 173831"/>
                <a:gd name="connsiteX5" fmla="*/ 318690 w 369094"/>
                <a:gd name="connsiteY5" fmla="*/ 0 h 173831"/>
                <a:gd name="connsiteX6" fmla="*/ 119063 w 369094"/>
                <a:gd name="connsiteY6" fmla="*/ 0 h 173831"/>
                <a:gd name="connsiteX7" fmla="*/ 50404 w 369094"/>
                <a:gd name="connsiteY7" fmla="*/ 0 h 173831"/>
                <a:gd name="connsiteX8" fmla="*/ 1 w 369094"/>
                <a:gd name="connsiteY8" fmla="*/ 0 h 173831"/>
                <a:gd name="connsiteX9" fmla="*/ 1 w 369094"/>
                <a:gd name="connsiteY9" fmla="*/ 50402 h 173831"/>
                <a:gd name="connsiteX10" fmla="*/ 0 w 369094"/>
                <a:gd name="connsiteY10" fmla="*/ 50404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94" h="173831">
                  <a:moveTo>
                    <a:pt x="0" y="173831"/>
                  </a:moveTo>
                  <a:lnTo>
                    <a:pt x="1" y="173831"/>
                  </a:lnTo>
                  <a:lnTo>
                    <a:pt x="119063" y="173831"/>
                  </a:lnTo>
                  <a:lnTo>
                    <a:pt x="369094" y="173831"/>
                  </a:lnTo>
                  <a:lnTo>
                    <a:pt x="369094" y="50404"/>
                  </a:lnTo>
                  <a:cubicBezTo>
                    <a:pt x="369094" y="22567"/>
                    <a:pt x="346527" y="0"/>
                    <a:pt x="318690" y="0"/>
                  </a:cubicBezTo>
                  <a:lnTo>
                    <a:pt x="119063" y="0"/>
                  </a:lnTo>
                  <a:lnTo>
                    <a:pt x="50404" y="0"/>
                  </a:lnTo>
                  <a:lnTo>
                    <a:pt x="1" y="0"/>
                  </a:lnTo>
                  <a:lnTo>
                    <a:pt x="1" y="50402"/>
                  </a:lnTo>
                  <a:lnTo>
                    <a:pt x="0" y="50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CFA6025C-EA16-EC22-F9A1-99D514227C7B}"/>
                </a:ext>
              </a:extLst>
            </p:cNvPr>
            <p:cNvSpPr/>
            <p:nvPr/>
          </p:nvSpPr>
          <p:spPr>
            <a:xfrm>
              <a:off x="3686175" y="2952750"/>
              <a:ext cx="369094" cy="173831"/>
            </a:xfrm>
            <a:custGeom>
              <a:avLst/>
              <a:gdLst>
                <a:gd name="connsiteX0" fmla="*/ 0 w 369094"/>
                <a:gd name="connsiteY0" fmla="*/ 0 h 173831"/>
                <a:gd name="connsiteX1" fmla="*/ 147638 w 369094"/>
                <a:gd name="connsiteY1" fmla="*/ 0 h 173831"/>
                <a:gd name="connsiteX2" fmla="*/ 369094 w 369094"/>
                <a:gd name="connsiteY2" fmla="*/ 0 h 173831"/>
                <a:gd name="connsiteX3" fmla="*/ 369094 w 369094"/>
                <a:gd name="connsiteY3" fmla="*/ 123427 h 173831"/>
                <a:gd name="connsiteX4" fmla="*/ 369094 w 369094"/>
                <a:gd name="connsiteY4" fmla="*/ 173831 h 173831"/>
                <a:gd name="connsiteX5" fmla="*/ 318690 w 369094"/>
                <a:gd name="connsiteY5" fmla="*/ 173831 h 173831"/>
                <a:gd name="connsiteX6" fmla="*/ 147638 w 369094"/>
                <a:gd name="connsiteY6" fmla="*/ 173831 h 173831"/>
                <a:gd name="connsiteX7" fmla="*/ 50404 w 369094"/>
                <a:gd name="connsiteY7" fmla="*/ 173831 h 173831"/>
                <a:gd name="connsiteX8" fmla="*/ 0 w 369094"/>
                <a:gd name="connsiteY8" fmla="*/ 123427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094" h="173831">
                  <a:moveTo>
                    <a:pt x="0" y="0"/>
                  </a:moveTo>
                  <a:lnTo>
                    <a:pt x="147638" y="0"/>
                  </a:lnTo>
                  <a:lnTo>
                    <a:pt x="369094" y="0"/>
                  </a:lnTo>
                  <a:lnTo>
                    <a:pt x="369094" y="123427"/>
                  </a:lnTo>
                  <a:lnTo>
                    <a:pt x="369094" y="173831"/>
                  </a:lnTo>
                  <a:lnTo>
                    <a:pt x="318690" y="173831"/>
                  </a:lnTo>
                  <a:lnTo>
                    <a:pt x="147638" y="173831"/>
                  </a:lnTo>
                  <a:lnTo>
                    <a:pt x="50404" y="173831"/>
                  </a:lnTo>
                  <a:cubicBezTo>
                    <a:pt x="22567" y="173831"/>
                    <a:pt x="0" y="151264"/>
                    <a:pt x="0" y="1234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5B47F041-61EE-5AE2-60BC-463933AA27A4}"/>
              </a:ext>
            </a:extLst>
          </p:cNvPr>
          <p:cNvGrpSpPr/>
          <p:nvPr/>
        </p:nvGrpSpPr>
        <p:grpSpPr>
          <a:xfrm flipV="1">
            <a:off x="2242940" y="5521978"/>
            <a:ext cx="1009648" cy="249325"/>
            <a:chOff x="3686175" y="2952750"/>
            <a:chExt cx="738188" cy="173831"/>
          </a:xfrm>
        </p:grpSpPr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FDAB9B79-87C6-FD3A-704B-78B75A585C56}"/>
                </a:ext>
              </a:extLst>
            </p:cNvPr>
            <p:cNvSpPr/>
            <p:nvPr/>
          </p:nvSpPr>
          <p:spPr>
            <a:xfrm flipV="1">
              <a:off x="4055269" y="2952750"/>
              <a:ext cx="369094" cy="173831"/>
            </a:xfrm>
            <a:custGeom>
              <a:avLst/>
              <a:gdLst>
                <a:gd name="connsiteX0" fmla="*/ 0 w 369094"/>
                <a:gd name="connsiteY0" fmla="*/ 173831 h 173831"/>
                <a:gd name="connsiteX1" fmla="*/ 1 w 369094"/>
                <a:gd name="connsiteY1" fmla="*/ 173831 h 173831"/>
                <a:gd name="connsiteX2" fmla="*/ 119063 w 369094"/>
                <a:gd name="connsiteY2" fmla="*/ 173831 h 173831"/>
                <a:gd name="connsiteX3" fmla="*/ 369094 w 369094"/>
                <a:gd name="connsiteY3" fmla="*/ 173831 h 173831"/>
                <a:gd name="connsiteX4" fmla="*/ 369094 w 369094"/>
                <a:gd name="connsiteY4" fmla="*/ 50404 h 173831"/>
                <a:gd name="connsiteX5" fmla="*/ 318690 w 369094"/>
                <a:gd name="connsiteY5" fmla="*/ 0 h 173831"/>
                <a:gd name="connsiteX6" fmla="*/ 119063 w 369094"/>
                <a:gd name="connsiteY6" fmla="*/ 0 h 173831"/>
                <a:gd name="connsiteX7" fmla="*/ 50404 w 369094"/>
                <a:gd name="connsiteY7" fmla="*/ 0 h 173831"/>
                <a:gd name="connsiteX8" fmla="*/ 1 w 369094"/>
                <a:gd name="connsiteY8" fmla="*/ 0 h 173831"/>
                <a:gd name="connsiteX9" fmla="*/ 1 w 369094"/>
                <a:gd name="connsiteY9" fmla="*/ 50402 h 173831"/>
                <a:gd name="connsiteX10" fmla="*/ 0 w 369094"/>
                <a:gd name="connsiteY10" fmla="*/ 50404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094" h="173831">
                  <a:moveTo>
                    <a:pt x="0" y="173831"/>
                  </a:moveTo>
                  <a:lnTo>
                    <a:pt x="1" y="173831"/>
                  </a:lnTo>
                  <a:lnTo>
                    <a:pt x="119063" y="173831"/>
                  </a:lnTo>
                  <a:lnTo>
                    <a:pt x="369094" y="173831"/>
                  </a:lnTo>
                  <a:lnTo>
                    <a:pt x="369094" y="50404"/>
                  </a:lnTo>
                  <a:cubicBezTo>
                    <a:pt x="369094" y="22567"/>
                    <a:pt x="346527" y="0"/>
                    <a:pt x="318690" y="0"/>
                  </a:cubicBezTo>
                  <a:lnTo>
                    <a:pt x="119063" y="0"/>
                  </a:lnTo>
                  <a:lnTo>
                    <a:pt x="50404" y="0"/>
                  </a:lnTo>
                  <a:lnTo>
                    <a:pt x="1" y="0"/>
                  </a:lnTo>
                  <a:lnTo>
                    <a:pt x="1" y="50402"/>
                  </a:lnTo>
                  <a:lnTo>
                    <a:pt x="0" y="504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32A15E02-26F3-A77C-C6D7-E1CFEE0E7D82}"/>
                </a:ext>
              </a:extLst>
            </p:cNvPr>
            <p:cNvSpPr/>
            <p:nvPr/>
          </p:nvSpPr>
          <p:spPr>
            <a:xfrm>
              <a:off x="3686175" y="2952750"/>
              <a:ext cx="369094" cy="173831"/>
            </a:xfrm>
            <a:custGeom>
              <a:avLst/>
              <a:gdLst>
                <a:gd name="connsiteX0" fmla="*/ 0 w 369094"/>
                <a:gd name="connsiteY0" fmla="*/ 0 h 173831"/>
                <a:gd name="connsiteX1" fmla="*/ 147638 w 369094"/>
                <a:gd name="connsiteY1" fmla="*/ 0 h 173831"/>
                <a:gd name="connsiteX2" fmla="*/ 369094 w 369094"/>
                <a:gd name="connsiteY2" fmla="*/ 0 h 173831"/>
                <a:gd name="connsiteX3" fmla="*/ 369094 w 369094"/>
                <a:gd name="connsiteY3" fmla="*/ 123427 h 173831"/>
                <a:gd name="connsiteX4" fmla="*/ 369094 w 369094"/>
                <a:gd name="connsiteY4" fmla="*/ 173831 h 173831"/>
                <a:gd name="connsiteX5" fmla="*/ 318690 w 369094"/>
                <a:gd name="connsiteY5" fmla="*/ 173831 h 173831"/>
                <a:gd name="connsiteX6" fmla="*/ 147638 w 369094"/>
                <a:gd name="connsiteY6" fmla="*/ 173831 h 173831"/>
                <a:gd name="connsiteX7" fmla="*/ 50404 w 369094"/>
                <a:gd name="connsiteY7" fmla="*/ 173831 h 173831"/>
                <a:gd name="connsiteX8" fmla="*/ 0 w 369094"/>
                <a:gd name="connsiteY8" fmla="*/ 123427 h 17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094" h="173831">
                  <a:moveTo>
                    <a:pt x="0" y="0"/>
                  </a:moveTo>
                  <a:lnTo>
                    <a:pt x="147638" y="0"/>
                  </a:lnTo>
                  <a:lnTo>
                    <a:pt x="369094" y="0"/>
                  </a:lnTo>
                  <a:lnTo>
                    <a:pt x="369094" y="123427"/>
                  </a:lnTo>
                  <a:lnTo>
                    <a:pt x="369094" y="173831"/>
                  </a:lnTo>
                  <a:lnTo>
                    <a:pt x="318690" y="173831"/>
                  </a:lnTo>
                  <a:lnTo>
                    <a:pt x="147638" y="173831"/>
                  </a:lnTo>
                  <a:lnTo>
                    <a:pt x="50404" y="173831"/>
                  </a:lnTo>
                  <a:cubicBezTo>
                    <a:pt x="22567" y="173831"/>
                    <a:pt x="0" y="151264"/>
                    <a:pt x="0" y="1234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26" name="Obdélník 25">
            <a:extLst>
              <a:ext uri="{FF2B5EF4-FFF2-40B4-BE49-F238E27FC236}">
                <a16:creationId xmlns:a16="http://schemas.microsoft.com/office/drawing/2014/main" id="{73DDF012-41F8-C766-C402-642814A9DA3D}"/>
              </a:ext>
            </a:extLst>
          </p:cNvPr>
          <p:cNvSpPr/>
          <p:nvPr/>
        </p:nvSpPr>
        <p:spPr>
          <a:xfrm>
            <a:off x="2197344" y="5771303"/>
            <a:ext cx="1100841" cy="109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C2D59D3-5BBD-7E01-87C7-3CA3DF6B37C3}"/>
              </a:ext>
            </a:extLst>
          </p:cNvPr>
          <p:cNvSpPr/>
          <p:nvPr/>
        </p:nvSpPr>
        <p:spPr>
          <a:xfrm>
            <a:off x="2197344" y="3619590"/>
            <a:ext cx="1100841" cy="109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7C868E7A-01A6-44CC-4267-E2B65301EA2B}"/>
              </a:ext>
            </a:extLst>
          </p:cNvPr>
          <p:cNvSpPr/>
          <p:nvPr/>
        </p:nvSpPr>
        <p:spPr>
          <a:xfrm>
            <a:off x="3631351" y="4015778"/>
            <a:ext cx="449457" cy="14549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114F3EE1-DB38-359A-CA3C-A66311B75F15}"/>
              </a:ext>
            </a:extLst>
          </p:cNvPr>
          <p:cNvSpPr/>
          <p:nvPr/>
        </p:nvSpPr>
        <p:spPr>
          <a:xfrm>
            <a:off x="4080808" y="4015778"/>
            <a:ext cx="449457" cy="1454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Volný tvar: obrazec 41">
            <a:extLst>
              <a:ext uri="{FF2B5EF4-FFF2-40B4-BE49-F238E27FC236}">
                <a16:creationId xmlns:a16="http://schemas.microsoft.com/office/drawing/2014/main" id="{2B5D89B8-4FF9-2FED-D36A-13D365BA905E}"/>
              </a:ext>
            </a:extLst>
          </p:cNvPr>
          <p:cNvSpPr/>
          <p:nvPr/>
        </p:nvSpPr>
        <p:spPr>
          <a:xfrm flipV="1">
            <a:off x="4080807" y="3728883"/>
            <a:ext cx="504824" cy="249325"/>
          </a:xfrm>
          <a:custGeom>
            <a:avLst/>
            <a:gdLst>
              <a:gd name="connsiteX0" fmla="*/ 0 w 369094"/>
              <a:gd name="connsiteY0" fmla="*/ 173831 h 173831"/>
              <a:gd name="connsiteX1" fmla="*/ 1 w 369094"/>
              <a:gd name="connsiteY1" fmla="*/ 173831 h 173831"/>
              <a:gd name="connsiteX2" fmla="*/ 119063 w 369094"/>
              <a:gd name="connsiteY2" fmla="*/ 173831 h 173831"/>
              <a:gd name="connsiteX3" fmla="*/ 369094 w 369094"/>
              <a:gd name="connsiteY3" fmla="*/ 173831 h 173831"/>
              <a:gd name="connsiteX4" fmla="*/ 369094 w 369094"/>
              <a:gd name="connsiteY4" fmla="*/ 50404 h 173831"/>
              <a:gd name="connsiteX5" fmla="*/ 318690 w 369094"/>
              <a:gd name="connsiteY5" fmla="*/ 0 h 173831"/>
              <a:gd name="connsiteX6" fmla="*/ 119063 w 369094"/>
              <a:gd name="connsiteY6" fmla="*/ 0 h 173831"/>
              <a:gd name="connsiteX7" fmla="*/ 50404 w 369094"/>
              <a:gd name="connsiteY7" fmla="*/ 0 h 173831"/>
              <a:gd name="connsiteX8" fmla="*/ 1 w 369094"/>
              <a:gd name="connsiteY8" fmla="*/ 0 h 173831"/>
              <a:gd name="connsiteX9" fmla="*/ 1 w 369094"/>
              <a:gd name="connsiteY9" fmla="*/ 50402 h 173831"/>
              <a:gd name="connsiteX10" fmla="*/ 0 w 369094"/>
              <a:gd name="connsiteY10" fmla="*/ 50404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094" h="173831">
                <a:moveTo>
                  <a:pt x="0" y="173831"/>
                </a:moveTo>
                <a:lnTo>
                  <a:pt x="1" y="173831"/>
                </a:lnTo>
                <a:lnTo>
                  <a:pt x="119063" y="173831"/>
                </a:lnTo>
                <a:lnTo>
                  <a:pt x="369094" y="173831"/>
                </a:lnTo>
                <a:lnTo>
                  <a:pt x="369094" y="50404"/>
                </a:lnTo>
                <a:cubicBezTo>
                  <a:pt x="369094" y="22567"/>
                  <a:pt x="346527" y="0"/>
                  <a:pt x="318690" y="0"/>
                </a:cubicBezTo>
                <a:lnTo>
                  <a:pt x="119063" y="0"/>
                </a:lnTo>
                <a:lnTo>
                  <a:pt x="50404" y="0"/>
                </a:lnTo>
                <a:lnTo>
                  <a:pt x="1" y="0"/>
                </a:lnTo>
                <a:lnTo>
                  <a:pt x="1" y="50402"/>
                </a:lnTo>
                <a:lnTo>
                  <a:pt x="0" y="504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Volný tvar: obrazec 42">
            <a:extLst>
              <a:ext uri="{FF2B5EF4-FFF2-40B4-BE49-F238E27FC236}">
                <a16:creationId xmlns:a16="http://schemas.microsoft.com/office/drawing/2014/main" id="{A5D1D21F-D084-302B-F079-AB46ABB5C42C}"/>
              </a:ext>
            </a:extLst>
          </p:cNvPr>
          <p:cNvSpPr/>
          <p:nvPr/>
        </p:nvSpPr>
        <p:spPr>
          <a:xfrm>
            <a:off x="3575983" y="3728883"/>
            <a:ext cx="504824" cy="249325"/>
          </a:xfrm>
          <a:custGeom>
            <a:avLst/>
            <a:gdLst>
              <a:gd name="connsiteX0" fmla="*/ 0 w 369094"/>
              <a:gd name="connsiteY0" fmla="*/ 0 h 173831"/>
              <a:gd name="connsiteX1" fmla="*/ 147638 w 369094"/>
              <a:gd name="connsiteY1" fmla="*/ 0 h 173831"/>
              <a:gd name="connsiteX2" fmla="*/ 369094 w 369094"/>
              <a:gd name="connsiteY2" fmla="*/ 0 h 173831"/>
              <a:gd name="connsiteX3" fmla="*/ 369094 w 369094"/>
              <a:gd name="connsiteY3" fmla="*/ 123427 h 173831"/>
              <a:gd name="connsiteX4" fmla="*/ 369094 w 369094"/>
              <a:gd name="connsiteY4" fmla="*/ 173831 h 173831"/>
              <a:gd name="connsiteX5" fmla="*/ 318690 w 369094"/>
              <a:gd name="connsiteY5" fmla="*/ 173831 h 173831"/>
              <a:gd name="connsiteX6" fmla="*/ 147638 w 369094"/>
              <a:gd name="connsiteY6" fmla="*/ 173831 h 173831"/>
              <a:gd name="connsiteX7" fmla="*/ 50404 w 369094"/>
              <a:gd name="connsiteY7" fmla="*/ 173831 h 173831"/>
              <a:gd name="connsiteX8" fmla="*/ 0 w 369094"/>
              <a:gd name="connsiteY8" fmla="*/ 123427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094" h="173831">
                <a:moveTo>
                  <a:pt x="0" y="0"/>
                </a:moveTo>
                <a:lnTo>
                  <a:pt x="147638" y="0"/>
                </a:lnTo>
                <a:lnTo>
                  <a:pt x="369094" y="0"/>
                </a:lnTo>
                <a:lnTo>
                  <a:pt x="369094" y="123427"/>
                </a:lnTo>
                <a:lnTo>
                  <a:pt x="369094" y="173831"/>
                </a:lnTo>
                <a:lnTo>
                  <a:pt x="318690" y="173831"/>
                </a:lnTo>
                <a:lnTo>
                  <a:pt x="147638" y="173831"/>
                </a:lnTo>
                <a:lnTo>
                  <a:pt x="50404" y="173831"/>
                </a:lnTo>
                <a:cubicBezTo>
                  <a:pt x="22567" y="173831"/>
                  <a:pt x="0" y="151264"/>
                  <a:pt x="0" y="12342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8AD6CA17-C6F4-5CFB-DD3F-FA2B9A5F6FAD}"/>
              </a:ext>
            </a:extLst>
          </p:cNvPr>
          <p:cNvSpPr/>
          <p:nvPr/>
        </p:nvSpPr>
        <p:spPr>
          <a:xfrm>
            <a:off x="4080807" y="5521978"/>
            <a:ext cx="504824" cy="249325"/>
          </a:xfrm>
          <a:custGeom>
            <a:avLst/>
            <a:gdLst>
              <a:gd name="connsiteX0" fmla="*/ 0 w 369094"/>
              <a:gd name="connsiteY0" fmla="*/ 173831 h 173831"/>
              <a:gd name="connsiteX1" fmla="*/ 1 w 369094"/>
              <a:gd name="connsiteY1" fmla="*/ 173831 h 173831"/>
              <a:gd name="connsiteX2" fmla="*/ 119063 w 369094"/>
              <a:gd name="connsiteY2" fmla="*/ 173831 h 173831"/>
              <a:gd name="connsiteX3" fmla="*/ 369094 w 369094"/>
              <a:gd name="connsiteY3" fmla="*/ 173831 h 173831"/>
              <a:gd name="connsiteX4" fmla="*/ 369094 w 369094"/>
              <a:gd name="connsiteY4" fmla="*/ 50404 h 173831"/>
              <a:gd name="connsiteX5" fmla="*/ 318690 w 369094"/>
              <a:gd name="connsiteY5" fmla="*/ 0 h 173831"/>
              <a:gd name="connsiteX6" fmla="*/ 119063 w 369094"/>
              <a:gd name="connsiteY6" fmla="*/ 0 h 173831"/>
              <a:gd name="connsiteX7" fmla="*/ 50404 w 369094"/>
              <a:gd name="connsiteY7" fmla="*/ 0 h 173831"/>
              <a:gd name="connsiteX8" fmla="*/ 1 w 369094"/>
              <a:gd name="connsiteY8" fmla="*/ 0 h 173831"/>
              <a:gd name="connsiteX9" fmla="*/ 1 w 369094"/>
              <a:gd name="connsiteY9" fmla="*/ 50402 h 173831"/>
              <a:gd name="connsiteX10" fmla="*/ 0 w 369094"/>
              <a:gd name="connsiteY10" fmla="*/ 50404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9094" h="173831">
                <a:moveTo>
                  <a:pt x="0" y="173831"/>
                </a:moveTo>
                <a:lnTo>
                  <a:pt x="1" y="173831"/>
                </a:lnTo>
                <a:lnTo>
                  <a:pt x="119063" y="173831"/>
                </a:lnTo>
                <a:lnTo>
                  <a:pt x="369094" y="173831"/>
                </a:lnTo>
                <a:lnTo>
                  <a:pt x="369094" y="50404"/>
                </a:lnTo>
                <a:cubicBezTo>
                  <a:pt x="369094" y="22567"/>
                  <a:pt x="346527" y="0"/>
                  <a:pt x="318690" y="0"/>
                </a:cubicBezTo>
                <a:lnTo>
                  <a:pt x="119063" y="0"/>
                </a:lnTo>
                <a:lnTo>
                  <a:pt x="50404" y="0"/>
                </a:lnTo>
                <a:lnTo>
                  <a:pt x="1" y="0"/>
                </a:lnTo>
                <a:lnTo>
                  <a:pt x="1" y="50402"/>
                </a:lnTo>
                <a:lnTo>
                  <a:pt x="0" y="504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: obrazec 40">
            <a:extLst>
              <a:ext uri="{FF2B5EF4-FFF2-40B4-BE49-F238E27FC236}">
                <a16:creationId xmlns:a16="http://schemas.microsoft.com/office/drawing/2014/main" id="{5E6DAA4C-857C-82D3-C723-EE3700F8A059}"/>
              </a:ext>
            </a:extLst>
          </p:cNvPr>
          <p:cNvSpPr/>
          <p:nvPr/>
        </p:nvSpPr>
        <p:spPr>
          <a:xfrm flipV="1">
            <a:off x="3575983" y="5521978"/>
            <a:ext cx="504824" cy="249325"/>
          </a:xfrm>
          <a:custGeom>
            <a:avLst/>
            <a:gdLst>
              <a:gd name="connsiteX0" fmla="*/ 0 w 369094"/>
              <a:gd name="connsiteY0" fmla="*/ 0 h 173831"/>
              <a:gd name="connsiteX1" fmla="*/ 147638 w 369094"/>
              <a:gd name="connsiteY1" fmla="*/ 0 h 173831"/>
              <a:gd name="connsiteX2" fmla="*/ 369094 w 369094"/>
              <a:gd name="connsiteY2" fmla="*/ 0 h 173831"/>
              <a:gd name="connsiteX3" fmla="*/ 369094 w 369094"/>
              <a:gd name="connsiteY3" fmla="*/ 123427 h 173831"/>
              <a:gd name="connsiteX4" fmla="*/ 369094 w 369094"/>
              <a:gd name="connsiteY4" fmla="*/ 173831 h 173831"/>
              <a:gd name="connsiteX5" fmla="*/ 318690 w 369094"/>
              <a:gd name="connsiteY5" fmla="*/ 173831 h 173831"/>
              <a:gd name="connsiteX6" fmla="*/ 147638 w 369094"/>
              <a:gd name="connsiteY6" fmla="*/ 173831 h 173831"/>
              <a:gd name="connsiteX7" fmla="*/ 50404 w 369094"/>
              <a:gd name="connsiteY7" fmla="*/ 173831 h 173831"/>
              <a:gd name="connsiteX8" fmla="*/ 0 w 369094"/>
              <a:gd name="connsiteY8" fmla="*/ 123427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094" h="173831">
                <a:moveTo>
                  <a:pt x="0" y="0"/>
                </a:moveTo>
                <a:lnTo>
                  <a:pt x="147638" y="0"/>
                </a:lnTo>
                <a:lnTo>
                  <a:pt x="369094" y="0"/>
                </a:lnTo>
                <a:lnTo>
                  <a:pt x="369094" y="123427"/>
                </a:lnTo>
                <a:lnTo>
                  <a:pt x="369094" y="173831"/>
                </a:lnTo>
                <a:lnTo>
                  <a:pt x="318690" y="173831"/>
                </a:lnTo>
                <a:lnTo>
                  <a:pt x="147638" y="173831"/>
                </a:lnTo>
                <a:lnTo>
                  <a:pt x="50404" y="173831"/>
                </a:lnTo>
                <a:cubicBezTo>
                  <a:pt x="22567" y="173831"/>
                  <a:pt x="0" y="151264"/>
                  <a:pt x="0" y="12342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EDEC1DBD-2041-2CB8-1B48-5868D312F272}"/>
              </a:ext>
            </a:extLst>
          </p:cNvPr>
          <p:cNvSpPr/>
          <p:nvPr/>
        </p:nvSpPr>
        <p:spPr>
          <a:xfrm>
            <a:off x="3530387" y="5771303"/>
            <a:ext cx="1100841" cy="1092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03211EB7-B8A0-2908-F4D3-3664122900C7}"/>
              </a:ext>
            </a:extLst>
          </p:cNvPr>
          <p:cNvSpPr/>
          <p:nvPr/>
        </p:nvSpPr>
        <p:spPr>
          <a:xfrm>
            <a:off x="3530387" y="3619590"/>
            <a:ext cx="1100841" cy="1092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1264C434-DB45-28A2-5DE7-AA39E886CB43}"/>
              </a:ext>
            </a:extLst>
          </p:cNvPr>
          <p:cNvSpPr/>
          <p:nvPr/>
        </p:nvSpPr>
        <p:spPr>
          <a:xfrm>
            <a:off x="713812" y="3153955"/>
            <a:ext cx="4067905" cy="1092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53E97C88-B868-2971-C7E6-56577B44ED71}"/>
              </a:ext>
            </a:extLst>
          </p:cNvPr>
          <p:cNvSpPr/>
          <p:nvPr/>
        </p:nvSpPr>
        <p:spPr>
          <a:xfrm>
            <a:off x="713812" y="6215307"/>
            <a:ext cx="4067905" cy="1092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: se zakulacenými horními rohy 48">
            <a:extLst>
              <a:ext uri="{FF2B5EF4-FFF2-40B4-BE49-F238E27FC236}">
                <a16:creationId xmlns:a16="http://schemas.microsoft.com/office/drawing/2014/main" id="{E213720B-3724-B6F1-C0ED-4DAFB6762F39}"/>
              </a:ext>
            </a:extLst>
          </p:cNvPr>
          <p:cNvSpPr/>
          <p:nvPr/>
        </p:nvSpPr>
        <p:spPr>
          <a:xfrm>
            <a:off x="713812" y="5938658"/>
            <a:ext cx="4067905" cy="218587"/>
          </a:xfrm>
          <a:prstGeom prst="round2SameRect">
            <a:avLst/>
          </a:prstGeom>
          <a:gradFill>
            <a:gsLst>
              <a:gs pos="50000">
                <a:schemeClr val="bg1">
                  <a:lumMod val="75000"/>
                </a:schemeClr>
              </a:gs>
              <a:gs pos="50000">
                <a:srgbClr val="9696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Obdélník: se zakulacenými horními rohy 49">
            <a:extLst>
              <a:ext uri="{FF2B5EF4-FFF2-40B4-BE49-F238E27FC236}">
                <a16:creationId xmlns:a16="http://schemas.microsoft.com/office/drawing/2014/main" id="{4FD805EF-4441-0DD9-F145-C79B96353E75}"/>
              </a:ext>
            </a:extLst>
          </p:cNvPr>
          <p:cNvSpPr/>
          <p:nvPr/>
        </p:nvSpPr>
        <p:spPr>
          <a:xfrm flipV="1">
            <a:off x="713812" y="3332126"/>
            <a:ext cx="4067905" cy="218587"/>
          </a:xfrm>
          <a:prstGeom prst="round2SameRect">
            <a:avLst/>
          </a:prstGeom>
          <a:gradFill>
            <a:gsLst>
              <a:gs pos="50000">
                <a:schemeClr val="bg1">
                  <a:lumMod val="75000"/>
                </a:schemeClr>
              </a:gs>
              <a:gs pos="50000">
                <a:srgbClr val="96969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Rovnoramenný trojúhelník 50">
            <a:extLst>
              <a:ext uri="{FF2B5EF4-FFF2-40B4-BE49-F238E27FC236}">
                <a16:creationId xmlns:a16="http://schemas.microsoft.com/office/drawing/2014/main" id="{18305C63-C69B-CE32-2985-3277C6DCA129}"/>
              </a:ext>
            </a:extLst>
          </p:cNvPr>
          <p:cNvSpPr/>
          <p:nvPr/>
        </p:nvSpPr>
        <p:spPr>
          <a:xfrm>
            <a:off x="673100" y="2361009"/>
            <a:ext cx="4149328" cy="724068"/>
          </a:xfrm>
          <a:prstGeom prst="triangle">
            <a:avLst>
              <a:gd name="adj" fmla="val 50157"/>
            </a:avLst>
          </a:prstGeom>
          <a:gradFill flip="none" rotWithShape="1">
            <a:gsLst>
              <a:gs pos="50000">
                <a:schemeClr val="bg1">
                  <a:lumMod val="75000"/>
                </a:schemeClr>
              </a:gs>
              <a:gs pos="50000">
                <a:srgbClr val="9696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39" name="Skupina 1038">
            <a:extLst>
              <a:ext uri="{FF2B5EF4-FFF2-40B4-BE49-F238E27FC236}">
                <a16:creationId xmlns:a16="http://schemas.microsoft.com/office/drawing/2014/main" id="{6DE258E8-7973-CD54-17CA-A512A9FB3D98}"/>
              </a:ext>
            </a:extLst>
          </p:cNvPr>
          <p:cNvGrpSpPr/>
          <p:nvPr/>
        </p:nvGrpSpPr>
        <p:grpSpPr>
          <a:xfrm>
            <a:off x="1047741" y="4376286"/>
            <a:ext cx="3400042" cy="733953"/>
            <a:chOff x="1047741" y="4376286"/>
            <a:chExt cx="3400042" cy="733953"/>
          </a:xfrm>
        </p:grpSpPr>
        <p:sp>
          <p:nvSpPr>
            <p:cNvPr id="55" name="Ovál 54">
              <a:extLst>
                <a:ext uri="{FF2B5EF4-FFF2-40B4-BE49-F238E27FC236}">
                  <a16:creationId xmlns:a16="http://schemas.microsoft.com/office/drawing/2014/main" id="{D32EBB25-6E66-7090-42C2-A24F11309BA9}"/>
                </a:ext>
              </a:extLst>
            </p:cNvPr>
            <p:cNvSpPr/>
            <p:nvPr/>
          </p:nvSpPr>
          <p:spPr>
            <a:xfrm>
              <a:off x="2384534" y="4376286"/>
              <a:ext cx="733953" cy="7339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A419F4F6-9D0B-08DE-9EE6-769EE760F254}"/>
                </a:ext>
              </a:extLst>
            </p:cNvPr>
            <p:cNvSpPr/>
            <p:nvPr/>
          </p:nvSpPr>
          <p:spPr>
            <a:xfrm>
              <a:off x="3713830" y="4376286"/>
              <a:ext cx="733953" cy="7339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D113691E-83F8-BB7C-7804-5027CB5E644B}"/>
                </a:ext>
              </a:extLst>
            </p:cNvPr>
            <p:cNvSpPr/>
            <p:nvPr/>
          </p:nvSpPr>
          <p:spPr>
            <a:xfrm>
              <a:off x="1047741" y="4376286"/>
              <a:ext cx="733953" cy="7339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" name="Grafický objekt 57" descr="Zasedací místnost obrys">
              <a:extLst>
                <a:ext uri="{FF2B5EF4-FFF2-40B4-BE49-F238E27FC236}">
                  <a16:creationId xmlns:a16="http://schemas.microsoft.com/office/drawing/2014/main" id="{AAD60816-31B8-C858-EB9D-C800C1CBC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1256" y="4429795"/>
              <a:ext cx="626935" cy="626935"/>
            </a:xfrm>
            <a:prstGeom prst="rect">
              <a:avLst/>
            </a:prstGeom>
          </p:spPr>
        </p:pic>
        <p:pic>
          <p:nvPicPr>
            <p:cNvPr id="63" name="Grafický objekt 62" descr="Domov obrys">
              <a:extLst>
                <a:ext uri="{FF2B5EF4-FFF2-40B4-BE49-F238E27FC236}">
                  <a16:creationId xmlns:a16="http://schemas.microsoft.com/office/drawing/2014/main" id="{A0FF0756-2A73-865A-0861-9CD6B792E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72428" y="4464180"/>
              <a:ext cx="558165" cy="558165"/>
            </a:xfrm>
            <a:prstGeom prst="rect">
              <a:avLst/>
            </a:prstGeom>
          </p:spPr>
        </p:pic>
        <p:pic>
          <p:nvPicPr>
            <p:cNvPr id="1025" name="Grafický objekt 1024" descr="Péče obrys">
              <a:extLst>
                <a:ext uri="{FF2B5EF4-FFF2-40B4-BE49-F238E27FC236}">
                  <a16:creationId xmlns:a16="http://schemas.microsoft.com/office/drawing/2014/main" id="{BFC36567-940E-45B2-153A-CE86EC2C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44054" y="4506510"/>
              <a:ext cx="473504" cy="473504"/>
            </a:xfrm>
            <a:prstGeom prst="rect">
              <a:avLst/>
            </a:prstGeom>
          </p:spPr>
        </p:pic>
      </p:grpSp>
      <p:sp>
        <p:nvSpPr>
          <p:cNvPr id="1029" name="Rovnoramenný trojúhelník 1028">
            <a:extLst>
              <a:ext uri="{FF2B5EF4-FFF2-40B4-BE49-F238E27FC236}">
                <a16:creationId xmlns:a16="http://schemas.microsoft.com/office/drawing/2014/main" id="{BDAB77FC-F054-F854-9599-450DAAE7061F}"/>
              </a:ext>
            </a:extLst>
          </p:cNvPr>
          <p:cNvSpPr/>
          <p:nvPr/>
        </p:nvSpPr>
        <p:spPr>
          <a:xfrm rot="5400000">
            <a:off x="3130404" y="1255925"/>
            <a:ext cx="548211" cy="131349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0" name="Rovnoramenný trojúhelník 1029">
            <a:extLst>
              <a:ext uri="{FF2B5EF4-FFF2-40B4-BE49-F238E27FC236}">
                <a16:creationId xmlns:a16="http://schemas.microsoft.com/office/drawing/2014/main" id="{7A068498-9C88-1928-A60E-19F4D2468AE1}"/>
              </a:ext>
            </a:extLst>
          </p:cNvPr>
          <p:cNvSpPr/>
          <p:nvPr/>
        </p:nvSpPr>
        <p:spPr>
          <a:xfrm rot="16200000" flipH="1">
            <a:off x="1808484" y="1061589"/>
            <a:ext cx="548211" cy="131349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28" name="Přímá spojnice 1027">
            <a:extLst>
              <a:ext uri="{FF2B5EF4-FFF2-40B4-BE49-F238E27FC236}">
                <a16:creationId xmlns:a16="http://schemas.microsoft.com/office/drawing/2014/main" id="{14FA8E27-2906-7E37-9085-655950343884}"/>
              </a:ext>
            </a:extLst>
          </p:cNvPr>
          <p:cNvCxnSpPr>
            <a:cxnSpLocks/>
            <a:stCxn id="1030" idx="2"/>
            <a:endCxn id="51" idx="0"/>
          </p:cNvCxnSpPr>
          <p:nvPr/>
        </p:nvCxnSpPr>
        <p:spPr>
          <a:xfrm>
            <a:off x="2739336" y="1444229"/>
            <a:ext cx="14942" cy="91678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Obrázek 1031" descr="Obsah obrázku text, Písmo, Grafika, symbol&#10;&#10;Obsah vygenerovaný umělou inteligencí může být nesprávný.">
            <a:extLst>
              <a:ext uri="{FF2B5EF4-FFF2-40B4-BE49-F238E27FC236}">
                <a16:creationId xmlns:a16="http://schemas.microsoft.com/office/drawing/2014/main" id="{210958E8-4F96-17CE-D9D7-A98FD4964E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19"/>
          <a:stretch/>
        </p:blipFill>
        <p:spPr>
          <a:xfrm>
            <a:off x="2844849" y="1783306"/>
            <a:ext cx="255287" cy="258730"/>
          </a:xfrm>
          <a:prstGeom prst="rect">
            <a:avLst/>
          </a:prstGeom>
        </p:spPr>
      </p:pic>
      <p:pic>
        <p:nvPicPr>
          <p:cNvPr id="1034" name="Picture 6" descr="IROP - Ministerstvo pro místní rozvoj ČR - Loga v české verzi">
            <a:extLst>
              <a:ext uri="{FF2B5EF4-FFF2-40B4-BE49-F238E27FC236}">
                <a16:creationId xmlns:a16="http://schemas.microsoft.com/office/drawing/2014/main" id="{5D554230-BC3B-5354-49B7-FC0C42FC1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4" r="25469"/>
          <a:stretch/>
        </p:blipFill>
        <p:spPr bwMode="auto">
          <a:xfrm>
            <a:off x="2174861" y="1520534"/>
            <a:ext cx="515932" cy="3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Obdélník 1034">
            <a:extLst>
              <a:ext uri="{FF2B5EF4-FFF2-40B4-BE49-F238E27FC236}">
                <a16:creationId xmlns:a16="http://schemas.microsoft.com/office/drawing/2014/main" id="{5D149431-9A7A-08C4-D03E-3E703201DBA2}"/>
              </a:ext>
            </a:extLst>
          </p:cNvPr>
          <p:cNvSpPr/>
          <p:nvPr/>
        </p:nvSpPr>
        <p:spPr>
          <a:xfrm>
            <a:off x="831754" y="3775986"/>
            <a:ext cx="1165926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sz="1100" dirty="0">
                <a:solidFill>
                  <a:schemeClr val="tx1"/>
                </a:solidFill>
              </a:rPr>
              <a:t>Kontaktní místa pro bydlení</a:t>
            </a:r>
          </a:p>
        </p:txBody>
      </p:sp>
      <p:sp>
        <p:nvSpPr>
          <p:cNvPr id="1036" name="Obdélník 1035">
            <a:extLst>
              <a:ext uri="{FF2B5EF4-FFF2-40B4-BE49-F238E27FC236}">
                <a16:creationId xmlns:a16="http://schemas.microsoft.com/office/drawing/2014/main" id="{EA5129E9-3085-E44D-E1D6-3979E6BB1406}"/>
              </a:ext>
            </a:extLst>
          </p:cNvPr>
          <p:cNvSpPr/>
          <p:nvPr/>
        </p:nvSpPr>
        <p:spPr>
          <a:xfrm>
            <a:off x="2156296" y="3775986"/>
            <a:ext cx="1165926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sz="1100" dirty="0">
                <a:solidFill>
                  <a:schemeClr val="bg1"/>
                </a:solidFill>
              </a:rPr>
              <a:t>Podpůrná bytová opatření</a:t>
            </a:r>
          </a:p>
        </p:txBody>
      </p:sp>
      <p:sp>
        <p:nvSpPr>
          <p:cNvPr id="1037" name="Obdélník 1036">
            <a:extLst>
              <a:ext uri="{FF2B5EF4-FFF2-40B4-BE49-F238E27FC236}">
                <a16:creationId xmlns:a16="http://schemas.microsoft.com/office/drawing/2014/main" id="{7340767C-EA2E-177F-1F1F-CD67A600D6AF}"/>
              </a:ext>
            </a:extLst>
          </p:cNvPr>
          <p:cNvSpPr/>
          <p:nvPr/>
        </p:nvSpPr>
        <p:spPr>
          <a:xfrm>
            <a:off x="3495681" y="3786945"/>
            <a:ext cx="11659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sz="1100" dirty="0">
                <a:solidFill>
                  <a:schemeClr val="tx1"/>
                </a:solidFill>
              </a:rPr>
              <a:t>Asistence </a:t>
            </a:r>
            <a:br>
              <a:rPr lang="cs-CZ" sz="1100" dirty="0">
                <a:solidFill>
                  <a:schemeClr val="tx1"/>
                </a:solidFill>
              </a:rPr>
            </a:br>
            <a:r>
              <a:rPr lang="cs-CZ" sz="1100" dirty="0">
                <a:solidFill>
                  <a:schemeClr val="tx1"/>
                </a:solidFill>
              </a:rPr>
              <a:t>v bydlení</a:t>
            </a:r>
          </a:p>
        </p:txBody>
      </p:sp>
      <p:sp>
        <p:nvSpPr>
          <p:cNvPr id="1038" name="Obdélník 1037">
            <a:extLst>
              <a:ext uri="{FF2B5EF4-FFF2-40B4-BE49-F238E27FC236}">
                <a16:creationId xmlns:a16="http://schemas.microsoft.com/office/drawing/2014/main" id="{0B1025D8-F796-7997-57E9-FD2AFC201C12}"/>
              </a:ext>
            </a:extLst>
          </p:cNvPr>
          <p:cNvSpPr/>
          <p:nvPr/>
        </p:nvSpPr>
        <p:spPr>
          <a:xfrm>
            <a:off x="1502530" y="2772832"/>
            <a:ext cx="249046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Zákon o podpoře bydlení</a:t>
            </a:r>
          </a:p>
        </p:txBody>
      </p:sp>
      <p:grpSp>
        <p:nvGrpSpPr>
          <p:cNvPr id="1047" name="Skupina 1046">
            <a:extLst>
              <a:ext uri="{FF2B5EF4-FFF2-40B4-BE49-F238E27FC236}">
                <a16:creationId xmlns:a16="http://schemas.microsoft.com/office/drawing/2014/main" id="{956A9493-E350-E96B-3509-76CA00EE3391}"/>
              </a:ext>
            </a:extLst>
          </p:cNvPr>
          <p:cNvGrpSpPr/>
          <p:nvPr/>
        </p:nvGrpSpPr>
        <p:grpSpPr>
          <a:xfrm>
            <a:off x="5676906" y="1523783"/>
            <a:ext cx="733953" cy="733953"/>
            <a:chOff x="6143631" y="4376286"/>
            <a:chExt cx="733953" cy="733953"/>
          </a:xfrm>
        </p:grpSpPr>
        <p:sp>
          <p:nvSpPr>
            <p:cNvPr id="1043" name="Ovál 1042">
              <a:extLst>
                <a:ext uri="{FF2B5EF4-FFF2-40B4-BE49-F238E27FC236}">
                  <a16:creationId xmlns:a16="http://schemas.microsoft.com/office/drawing/2014/main" id="{3A528D58-8EBE-FD82-F643-ED1590A5D377}"/>
                </a:ext>
              </a:extLst>
            </p:cNvPr>
            <p:cNvSpPr/>
            <p:nvPr/>
          </p:nvSpPr>
          <p:spPr>
            <a:xfrm>
              <a:off x="6143631" y="4376286"/>
              <a:ext cx="733953" cy="7339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44" name="Grafický objekt 1043" descr="Zasedací místnost obrys">
              <a:extLst>
                <a:ext uri="{FF2B5EF4-FFF2-40B4-BE49-F238E27FC236}">
                  <a16:creationId xmlns:a16="http://schemas.microsoft.com/office/drawing/2014/main" id="{D2C5C062-F568-44DD-11BB-EE52978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97146" y="4429795"/>
              <a:ext cx="626935" cy="626935"/>
            </a:xfrm>
            <a:prstGeom prst="rect">
              <a:avLst/>
            </a:prstGeom>
          </p:spPr>
        </p:pic>
      </p:grpSp>
      <p:sp>
        <p:nvSpPr>
          <p:cNvPr id="1050" name="Obdélník 1049">
            <a:extLst>
              <a:ext uri="{FF2B5EF4-FFF2-40B4-BE49-F238E27FC236}">
                <a16:creationId xmlns:a16="http://schemas.microsoft.com/office/drawing/2014/main" id="{F7768FDC-85D0-B8C8-BD6E-97BC99239BCD}"/>
              </a:ext>
            </a:extLst>
          </p:cNvPr>
          <p:cNvSpPr/>
          <p:nvPr/>
        </p:nvSpPr>
        <p:spPr>
          <a:xfrm>
            <a:off x="6705600" y="1523783"/>
            <a:ext cx="4371975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Kontaktní místo pro bydlení</a:t>
            </a:r>
            <a:endParaRPr lang="cs-CZ" sz="1400" b="1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cs typeface="Arial"/>
                <a:sym typeface="Arial"/>
              </a:rPr>
              <a:t>Základní</a:t>
            </a:r>
            <a:r>
              <a:rPr lang="cs-CZ" sz="1400" b="0" i="0" u="non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 </a:t>
            </a:r>
            <a:r>
              <a:rPr lang="cs-CZ" sz="14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poradenství, posouzení bytové nouze a návrh podpory, koordinace, kontrola a sběr dat</a:t>
            </a:r>
          </a:p>
          <a:p>
            <a:pPr marL="285750" indent="-285750">
              <a:spcAft>
                <a:spcPts val="1200"/>
              </a:spcAft>
              <a:buClr>
                <a:srgbClr val="005A75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N</a:t>
            </a:r>
            <a:r>
              <a:rPr lang="cs-CZ" sz="14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a 115 ORP povinně, další ORP si o to mohou zažádat</a:t>
            </a:r>
          </a:p>
        </p:txBody>
      </p:sp>
      <p:grpSp>
        <p:nvGrpSpPr>
          <p:cNvPr id="1057" name="Skupina 1056">
            <a:extLst>
              <a:ext uri="{FF2B5EF4-FFF2-40B4-BE49-F238E27FC236}">
                <a16:creationId xmlns:a16="http://schemas.microsoft.com/office/drawing/2014/main" id="{AED6271A-3264-24BC-71DC-5107CEC8FA72}"/>
              </a:ext>
            </a:extLst>
          </p:cNvPr>
          <p:cNvGrpSpPr/>
          <p:nvPr/>
        </p:nvGrpSpPr>
        <p:grpSpPr>
          <a:xfrm>
            <a:off x="5726489" y="3459739"/>
            <a:ext cx="5351086" cy="1359791"/>
            <a:chOff x="5936039" y="3498727"/>
            <a:chExt cx="5351086" cy="1359791"/>
          </a:xfrm>
        </p:grpSpPr>
        <p:grpSp>
          <p:nvGrpSpPr>
            <p:cNvPr id="1048" name="Skupina 1047">
              <a:extLst>
                <a:ext uri="{FF2B5EF4-FFF2-40B4-BE49-F238E27FC236}">
                  <a16:creationId xmlns:a16="http://schemas.microsoft.com/office/drawing/2014/main" id="{D0712A1E-A6FC-7F88-DA93-1943D49AB902}"/>
                </a:ext>
              </a:extLst>
            </p:cNvPr>
            <p:cNvGrpSpPr/>
            <p:nvPr/>
          </p:nvGrpSpPr>
          <p:grpSpPr>
            <a:xfrm>
              <a:off x="5936039" y="3498727"/>
              <a:ext cx="733953" cy="733953"/>
              <a:chOff x="7480424" y="4376286"/>
              <a:chExt cx="733953" cy="733953"/>
            </a:xfrm>
          </p:grpSpPr>
          <p:sp>
            <p:nvSpPr>
              <p:cNvPr id="1041" name="Ovál 1040">
                <a:extLst>
                  <a:ext uri="{FF2B5EF4-FFF2-40B4-BE49-F238E27FC236}">
                    <a16:creationId xmlns:a16="http://schemas.microsoft.com/office/drawing/2014/main" id="{7D57B5C9-5320-5918-EA7C-FB1F044D291A}"/>
                  </a:ext>
                </a:extLst>
              </p:cNvPr>
              <p:cNvSpPr/>
              <p:nvPr/>
            </p:nvSpPr>
            <p:spPr>
              <a:xfrm>
                <a:off x="7480424" y="4376286"/>
                <a:ext cx="733953" cy="73395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045" name="Grafický objekt 1044" descr="Domov obrys">
                <a:extLst>
                  <a:ext uri="{FF2B5EF4-FFF2-40B4-BE49-F238E27FC236}">
                    <a16:creationId xmlns:a16="http://schemas.microsoft.com/office/drawing/2014/main" id="{0CAA87F7-2D25-1D58-CF15-91994D8BA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568318" y="4464180"/>
                <a:ext cx="558165" cy="558165"/>
              </a:xfrm>
              <a:prstGeom prst="rect">
                <a:avLst/>
              </a:prstGeom>
            </p:spPr>
          </p:pic>
        </p:grpSp>
        <p:sp>
          <p:nvSpPr>
            <p:cNvPr id="1051" name="Obdélník 1050">
              <a:extLst>
                <a:ext uri="{FF2B5EF4-FFF2-40B4-BE49-F238E27FC236}">
                  <a16:creationId xmlns:a16="http://schemas.microsoft.com/office/drawing/2014/main" id="{CAE11BC4-1BA9-47F5-488F-075A56188B1A}"/>
                </a:ext>
              </a:extLst>
            </p:cNvPr>
            <p:cNvSpPr/>
            <p:nvPr/>
          </p:nvSpPr>
          <p:spPr>
            <a:xfrm>
              <a:off x="6915150" y="3498727"/>
              <a:ext cx="4371975" cy="13597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cs-CZ" sz="1400" b="1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Bytová podpůrná opatření</a:t>
              </a:r>
            </a:p>
            <a:p>
              <a:pPr marL="285750" indent="-285750">
                <a:spcAft>
                  <a:spcPts val="1200"/>
                </a:spcAft>
                <a:buClr>
                  <a:srgbClr val="005A75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1"/>
                  </a:solidFill>
                  <a:cs typeface="Arial"/>
                  <a:sym typeface="Arial"/>
                </a:rPr>
                <a:t>Bydlení s ručením</a:t>
              </a:r>
            </a:p>
            <a:p>
              <a:pPr marL="285750" indent="-285750">
                <a:spcAft>
                  <a:spcPts val="1200"/>
                </a:spcAft>
                <a:buClr>
                  <a:srgbClr val="005A75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1"/>
                  </a:solidFill>
                  <a:cs typeface="Arial"/>
                  <a:sym typeface="Arial"/>
                </a:rPr>
                <a:t>Podnájemní bydlení </a:t>
              </a:r>
            </a:p>
            <a:p>
              <a:pPr marL="285750" indent="-285750">
                <a:spcAft>
                  <a:spcPts val="1200"/>
                </a:spcAft>
                <a:buClr>
                  <a:srgbClr val="005A75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1"/>
                  </a:solidFill>
                  <a:cs typeface="Arial"/>
                  <a:sym typeface="Arial"/>
                </a:rPr>
                <a:t>Podporované obecní bydlení</a:t>
              </a:r>
              <a:endParaRPr lang="cs-CZ" sz="14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Skupina 1055">
            <a:extLst>
              <a:ext uri="{FF2B5EF4-FFF2-40B4-BE49-F238E27FC236}">
                <a16:creationId xmlns:a16="http://schemas.microsoft.com/office/drawing/2014/main" id="{6A62B3AA-4616-C8FC-2C3E-19E426F4AF21}"/>
              </a:ext>
            </a:extLst>
          </p:cNvPr>
          <p:cNvGrpSpPr/>
          <p:nvPr/>
        </p:nvGrpSpPr>
        <p:grpSpPr>
          <a:xfrm>
            <a:off x="5726489" y="5155049"/>
            <a:ext cx="5351086" cy="1169551"/>
            <a:chOff x="5936039" y="5196673"/>
            <a:chExt cx="5351086" cy="1169551"/>
          </a:xfrm>
        </p:grpSpPr>
        <p:grpSp>
          <p:nvGrpSpPr>
            <p:cNvPr id="1049" name="Skupina 1048">
              <a:extLst>
                <a:ext uri="{FF2B5EF4-FFF2-40B4-BE49-F238E27FC236}">
                  <a16:creationId xmlns:a16="http://schemas.microsoft.com/office/drawing/2014/main" id="{94669605-CE54-5CF6-3A02-53F9B0CDE501}"/>
                </a:ext>
              </a:extLst>
            </p:cNvPr>
            <p:cNvGrpSpPr/>
            <p:nvPr/>
          </p:nvGrpSpPr>
          <p:grpSpPr>
            <a:xfrm>
              <a:off x="5936039" y="5273617"/>
              <a:ext cx="733953" cy="733953"/>
              <a:chOff x="8809720" y="4376286"/>
              <a:chExt cx="733953" cy="733953"/>
            </a:xfrm>
          </p:grpSpPr>
          <p:sp>
            <p:nvSpPr>
              <p:cNvPr id="1042" name="Ovál 1041">
                <a:extLst>
                  <a:ext uri="{FF2B5EF4-FFF2-40B4-BE49-F238E27FC236}">
                    <a16:creationId xmlns:a16="http://schemas.microsoft.com/office/drawing/2014/main" id="{B4DE3C89-6CEB-6097-8438-772D2C0BA873}"/>
                  </a:ext>
                </a:extLst>
              </p:cNvPr>
              <p:cNvSpPr/>
              <p:nvPr/>
            </p:nvSpPr>
            <p:spPr>
              <a:xfrm>
                <a:off x="8809720" y="4376286"/>
                <a:ext cx="733953" cy="73395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046" name="Grafický objekt 1045" descr="Péče obrys">
                <a:extLst>
                  <a:ext uri="{FF2B5EF4-FFF2-40B4-BE49-F238E27FC236}">
                    <a16:creationId xmlns:a16="http://schemas.microsoft.com/office/drawing/2014/main" id="{86E9733A-03EC-4823-52A0-32DE18081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39944" y="4506510"/>
                <a:ext cx="473504" cy="473504"/>
              </a:xfrm>
              <a:prstGeom prst="rect">
                <a:avLst/>
              </a:prstGeom>
            </p:spPr>
          </p:pic>
        </p:grpSp>
        <p:sp>
          <p:nvSpPr>
            <p:cNvPr id="1052" name="Obdélník 1051">
              <a:extLst>
                <a:ext uri="{FF2B5EF4-FFF2-40B4-BE49-F238E27FC236}">
                  <a16:creationId xmlns:a16="http://schemas.microsoft.com/office/drawing/2014/main" id="{9A0E8D21-2666-21FB-79E4-7372442CBDB2}"/>
                </a:ext>
              </a:extLst>
            </p:cNvPr>
            <p:cNvSpPr/>
            <p:nvPr/>
          </p:nvSpPr>
          <p:spPr>
            <a:xfrm>
              <a:off x="6915150" y="5196673"/>
              <a:ext cx="4371975" cy="11695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cs-CZ" sz="1400" b="1" dirty="0">
                  <a:solidFill>
                    <a:schemeClr val="tx2"/>
                  </a:solidFill>
                  <a:effectLst/>
                  <a:ea typeface="Calibri" panose="020F0502020204030204" pitchFamily="34" charset="0"/>
                </a:rPr>
                <a:t>Asistence v bydlení </a:t>
              </a:r>
            </a:p>
            <a:p>
              <a:pPr marL="285750" indent="-285750">
                <a:spcAft>
                  <a:spcPts val="12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1"/>
                  </a:solidFill>
                  <a:cs typeface="Arial"/>
                  <a:sym typeface="Arial"/>
                </a:rPr>
                <a:t>Podpora nájemníků v bytech</a:t>
              </a:r>
            </a:p>
            <a:p>
              <a:pPr marL="285750" indent="-285750">
                <a:spcAft>
                  <a:spcPts val="1200"/>
                </a:spcAft>
                <a:buClr>
                  <a:srgbClr val="005A75"/>
                </a:buClr>
                <a:buSzPts val="1400"/>
                <a:buFont typeface="Arial" panose="020B0604020202020204" pitchFamily="34" charset="0"/>
                <a:buChar char="•"/>
              </a:pPr>
              <a:r>
                <a:rPr lang="cs-CZ" sz="1400" dirty="0">
                  <a:solidFill>
                    <a:schemeClr val="tx1"/>
                  </a:solidFill>
                  <a:cs typeface="Arial"/>
                  <a:sym typeface="Arial"/>
                </a:rPr>
                <a:t>Zaměřená na prevenci ztráty bydlení, minimalizace rizik pro majitele i sousedy</a:t>
              </a:r>
            </a:p>
          </p:txBody>
        </p:sp>
      </p:grpSp>
      <p:cxnSp>
        <p:nvCxnSpPr>
          <p:cNvPr id="1059" name="Přímá spojnice 1058">
            <a:extLst>
              <a:ext uri="{FF2B5EF4-FFF2-40B4-BE49-F238E27FC236}">
                <a16:creationId xmlns:a16="http://schemas.microsoft.com/office/drawing/2014/main" id="{B76B3DAF-4F55-5B58-3E26-4F232BCD17ED}"/>
              </a:ext>
            </a:extLst>
          </p:cNvPr>
          <p:cNvCxnSpPr/>
          <p:nvPr/>
        </p:nvCxnSpPr>
        <p:spPr>
          <a:xfrm>
            <a:off x="5814383" y="3291980"/>
            <a:ext cx="5434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Přímá spojnice 1059">
            <a:extLst>
              <a:ext uri="{FF2B5EF4-FFF2-40B4-BE49-F238E27FC236}">
                <a16:creationId xmlns:a16="http://schemas.microsoft.com/office/drawing/2014/main" id="{78012C28-0599-83FC-ED58-94BE98E75083}"/>
              </a:ext>
            </a:extLst>
          </p:cNvPr>
          <p:cNvCxnSpPr/>
          <p:nvPr/>
        </p:nvCxnSpPr>
        <p:spPr>
          <a:xfrm>
            <a:off x="5814383" y="4987289"/>
            <a:ext cx="54346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61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Obrázek 41">
            <a:extLst>
              <a:ext uri="{FF2B5EF4-FFF2-40B4-BE49-F238E27FC236}">
                <a16:creationId xmlns:a16="http://schemas.microsoft.com/office/drawing/2014/main" id="{0376B461-65E1-B7DF-5128-E9C83785A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559" r="377" b="269"/>
          <a:stretch/>
        </p:blipFill>
        <p:spPr>
          <a:xfrm>
            <a:off x="7273697" y="1914394"/>
            <a:ext cx="2044800" cy="2887200"/>
          </a:xfrm>
          <a:custGeom>
            <a:avLst/>
            <a:gdLst>
              <a:gd name="connsiteX0" fmla="*/ 125653 w 2044800"/>
              <a:gd name="connsiteY0" fmla="*/ 0 h 2887200"/>
              <a:gd name="connsiteX1" fmla="*/ 1919147 w 2044800"/>
              <a:gd name="connsiteY1" fmla="*/ 0 h 2887200"/>
              <a:gd name="connsiteX2" fmla="*/ 2044800 w 2044800"/>
              <a:gd name="connsiteY2" fmla="*/ 125653 h 2887200"/>
              <a:gd name="connsiteX3" fmla="*/ 2044800 w 2044800"/>
              <a:gd name="connsiteY3" fmla="*/ 2761547 h 2887200"/>
              <a:gd name="connsiteX4" fmla="*/ 1919147 w 2044800"/>
              <a:gd name="connsiteY4" fmla="*/ 2887200 h 2887200"/>
              <a:gd name="connsiteX5" fmla="*/ 125653 w 2044800"/>
              <a:gd name="connsiteY5" fmla="*/ 2887200 h 2887200"/>
              <a:gd name="connsiteX6" fmla="*/ 0 w 2044800"/>
              <a:gd name="connsiteY6" fmla="*/ 2761547 h 2887200"/>
              <a:gd name="connsiteX7" fmla="*/ 0 w 2044800"/>
              <a:gd name="connsiteY7" fmla="*/ 125653 h 2887200"/>
              <a:gd name="connsiteX8" fmla="*/ 125653 w 2044800"/>
              <a:gd name="connsiteY8" fmla="*/ 0 h 28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800" h="2887200">
                <a:moveTo>
                  <a:pt x="125653" y="0"/>
                </a:moveTo>
                <a:lnTo>
                  <a:pt x="1919147" y="0"/>
                </a:lnTo>
                <a:cubicBezTo>
                  <a:pt x="1988543" y="0"/>
                  <a:pt x="2044800" y="56257"/>
                  <a:pt x="2044800" y="125653"/>
                </a:cubicBezTo>
                <a:lnTo>
                  <a:pt x="2044800" y="2761547"/>
                </a:lnTo>
                <a:cubicBezTo>
                  <a:pt x="2044800" y="2830943"/>
                  <a:pt x="1988543" y="2887200"/>
                  <a:pt x="1919147" y="2887200"/>
                </a:cubicBezTo>
                <a:lnTo>
                  <a:pt x="125653" y="2887200"/>
                </a:lnTo>
                <a:cubicBezTo>
                  <a:pt x="56257" y="2887200"/>
                  <a:pt x="0" y="2830943"/>
                  <a:pt x="0" y="2761547"/>
                </a:cubicBezTo>
                <a:lnTo>
                  <a:pt x="0" y="125653"/>
                </a:lnTo>
                <a:cubicBezTo>
                  <a:pt x="0" y="56257"/>
                  <a:pt x="56257" y="0"/>
                  <a:pt x="125653" y="0"/>
                </a:cubicBezTo>
                <a:close/>
              </a:path>
            </a:pathLst>
          </a:cu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A9FDD7B7-25F6-7199-8A42-E5052EDA6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" t="523" r="1199" b="654"/>
          <a:stretch/>
        </p:blipFill>
        <p:spPr>
          <a:xfrm>
            <a:off x="5073295" y="1914394"/>
            <a:ext cx="2044800" cy="2887200"/>
          </a:xfrm>
          <a:custGeom>
            <a:avLst/>
            <a:gdLst>
              <a:gd name="connsiteX0" fmla="*/ 125653 w 2044800"/>
              <a:gd name="connsiteY0" fmla="*/ 0 h 2887200"/>
              <a:gd name="connsiteX1" fmla="*/ 1919147 w 2044800"/>
              <a:gd name="connsiteY1" fmla="*/ 0 h 2887200"/>
              <a:gd name="connsiteX2" fmla="*/ 2044800 w 2044800"/>
              <a:gd name="connsiteY2" fmla="*/ 125653 h 2887200"/>
              <a:gd name="connsiteX3" fmla="*/ 2044800 w 2044800"/>
              <a:gd name="connsiteY3" fmla="*/ 2761547 h 2887200"/>
              <a:gd name="connsiteX4" fmla="*/ 1919147 w 2044800"/>
              <a:gd name="connsiteY4" fmla="*/ 2887200 h 2887200"/>
              <a:gd name="connsiteX5" fmla="*/ 125653 w 2044800"/>
              <a:gd name="connsiteY5" fmla="*/ 2887200 h 2887200"/>
              <a:gd name="connsiteX6" fmla="*/ 0 w 2044800"/>
              <a:gd name="connsiteY6" fmla="*/ 2761547 h 2887200"/>
              <a:gd name="connsiteX7" fmla="*/ 0 w 2044800"/>
              <a:gd name="connsiteY7" fmla="*/ 125653 h 2887200"/>
              <a:gd name="connsiteX8" fmla="*/ 125653 w 2044800"/>
              <a:gd name="connsiteY8" fmla="*/ 0 h 28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800" h="2887200">
                <a:moveTo>
                  <a:pt x="125653" y="0"/>
                </a:moveTo>
                <a:lnTo>
                  <a:pt x="1919147" y="0"/>
                </a:lnTo>
                <a:cubicBezTo>
                  <a:pt x="1988543" y="0"/>
                  <a:pt x="2044800" y="56257"/>
                  <a:pt x="2044800" y="125653"/>
                </a:cubicBezTo>
                <a:lnTo>
                  <a:pt x="2044800" y="2761547"/>
                </a:lnTo>
                <a:cubicBezTo>
                  <a:pt x="2044800" y="2830943"/>
                  <a:pt x="1988543" y="2887200"/>
                  <a:pt x="1919147" y="2887200"/>
                </a:cubicBezTo>
                <a:lnTo>
                  <a:pt x="125653" y="2887200"/>
                </a:lnTo>
                <a:cubicBezTo>
                  <a:pt x="56257" y="2887200"/>
                  <a:pt x="0" y="2830943"/>
                  <a:pt x="0" y="2761547"/>
                </a:cubicBezTo>
                <a:lnTo>
                  <a:pt x="0" y="125653"/>
                </a:lnTo>
                <a:cubicBezTo>
                  <a:pt x="0" y="56257"/>
                  <a:pt x="56257" y="0"/>
                  <a:pt x="125653" y="0"/>
                </a:cubicBezTo>
                <a:close/>
              </a:path>
            </a:pathLst>
          </a:cu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1D369158-2A6F-42C2-C714-E7F23379E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" t="311" r="361" b="98"/>
          <a:stretch/>
        </p:blipFill>
        <p:spPr>
          <a:xfrm>
            <a:off x="2872739" y="1914394"/>
            <a:ext cx="2044800" cy="2887200"/>
          </a:xfrm>
          <a:custGeom>
            <a:avLst/>
            <a:gdLst>
              <a:gd name="connsiteX0" fmla="*/ 125653 w 2044800"/>
              <a:gd name="connsiteY0" fmla="*/ 0 h 2887200"/>
              <a:gd name="connsiteX1" fmla="*/ 1919147 w 2044800"/>
              <a:gd name="connsiteY1" fmla="*/ 0 h 2887200"/>
              <a:gd name="connsiteX2" fmla="*/ 2044800 w 2044800"/>
              <a:gd name="connsiteY2" fmla="*/ 125653 h 2887200"/>
              <a:gd name="connsiteX3" fmla="*/ 2044800 w 2044800"/>
              <a:gd name="connsiteY3" fmla="*/ 2761547 h 2887200"/>
              <a:gd name="connsiteX4" fmla="*/ 1919147 w 2044800"/>
              <a:gd name="connsiteY4" fmla="*/ 2887200 h 2887200"/>
              <a:gd name="connsiteX5" fmla="*/ 125653 w 2044800"/>
              <a:gd name="connsiteY5" fmla="*/ 2887200 h 2887200"/>
              <a:gd name="connsiteX6" fmla="*/ 0 w 2044800"/>
              <a:gd name="connsiteY6" fmla="*/ 2761547 h 2887200"/>
              <a:gd name="connsiteX7" fmla="*/ 0 w 2044800"/>
              <a:gd name="connsiteY7" fmla="*/ 125653 h 2887200"/>
              <a:gd name="connsiteX8" fmla="*/ 125653 w 2044800"/>
              <a:gd name="connsiteY8" fmla="*/ 0 h 28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800" h="2887200">
                <a:moveTo>
                  <a:pt x="125653" y="0"/>
                </a:moveTo>
                <a:lnTo>
                  <a:pt x="1919147" y="0"/>
                </a:lnTo>
                <a:cubicBezTo>
                  <a:pt x="1988543" y="0"/>
                  <a:pt x="2044800" y="56257"/>
                  <a:pt x="2044800" y="125653"/>
                </a:cubicBezTo>
                <a:lnTo>
                  <a:pt x="2044800" y="2761547"/>
                </a:lnTo>
                <a:cubicBezTo>
                  <a:pt x="2044800" y="2830943"/>
                  <a:pt x="1988543" y="2887200"/>
                  <a:pt x="1919147" y="2887200"/>
                </a:cubicBezTo>
                <a:lnTo>
                  <a:pt x="125653" y="2887200"/>
                </a:lnTo>
                <a:cubicBezTo>
                  <a:pt x="56257" y="2887200"/>
                  <a:pt x="0" y="2830943"/>
                  <a:pt x="0" y="2761547"/>
                </a:cubicBezTo>
                <a:lnTo>
                  <a:pt x="0" y="125653"/>
                </a:lnTo>
                <a:cubicBezTo>
                  <a:pt x="0" y="56257"/>
                  <a:pt x="56257" y="0"/>
                  <a:pt x="125653" y="0"/>
                </a:cubicBezTo>
                <a:close/>
              </a:path>
            </a:pathLst>
          </a:cu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5A86AAB-BBAB-E4D8-B6D9-D161C7F646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101" y="1914394"/>
            <a:ext cx="2043576" cy="2886635"/>
          </a:xfrm>
          <a:custGeom>
            <a:avLst/>
            <a:gdLst>
              <a:gd name="connsiteX0" fmla="*/ 125653 w 2043576"/>
              <a:gd name="connsiteY0" fmla="*/ 0 h 2886635"/>
              <a:gd name="connsiteX1" fmla="*/ 1919147 w 2043576"/>
              <a:gd name="connsiteY1" fmla="*/ 0 h 2886635"/>
              <a:gd name="connsiteX2" fmla="*/ 2034926 w 2043576"/>
              <a:gd name="connsiteY2" fmla="*/ 76743 h 2886635"/>
              <a:gd name="connsiteX3" fmla="*/ 2043576 w 2043576"/>
              <a:gd name="connsiteY3" fmla="*/ 119590 h 2886635"/>
              <a:gd name="connsiteX4" fmla="*/ 2043576 w 2043576"/>
              <a:gd name="connsiteY4" fmla="*/ 2767610 h 2886635"/>
              <a:gd name="connsiteX5" fmla="*/ 2034926 w 2043576"/>
              <a:gd name="connsiteY5" fmla="*/ 2810457 h 2886635"/>
              <a:gd name="connsiteX6" fmla="*/ 1968057 w 2043576"/>
              <a:gd name="connsiteY6" fmla="*/ 2877326 h 2886635"/>
              <a:gd name="connsiteX7" fmla="*/ 1921946 w 2043576"/>
              <a:gd name="connsiteY7" fmla="*/ 2886635 h 2886635"/>
              <a:gd name="connsiteX8" fmla="*/ 122855 w 2043576"/>
              <a:gd name="connsiteY8" fmla="*/ 2886635 h 2886635"/>
              <a:gd name="connsiteX9" fmla="*/ 76743 w 2043576"/>
              <a:gd name="connsiteY9" fmla="*/ 2877326 h 2886635"/>
              <a:gd name="connsiteX10" fmla="*/ 0 w 2043576"/>
              <a:gd name="connsiteY10" fmla="*/ 2761547 h 2886635"/>
              <a:gd name="connsiteX11" fmla="*/ 0 w 2043576"/>
              <a:gd name="connsiteY11" fmla="*/ 125653 h 2886635"/>
              <a:gd name="connsiteX12" fmla="*/ 125653 w 2043576"/>
              <a:gd name="connsiteY12" fmla="*/ 0 h 28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43576" h="2886635">
                <a:moveTo>
                  <a:pt x="125653" y="0"/>
                </a:moveTo>
                <a:lnTo>
                  <a:pt x="1919147" y="0"/>
                </a:lnTo>
                <a:cubicBezTo>
                  <a:pt x="1971194" y="0"/>
                  <a:pt x="2015850" y="31645"/>
                  <a:pt x="2034926" y="76743"/>
                </a:cubicBezTo>
                <a:lnTo>
                  <a:pt x="2043576" y="119590"/>
                </a:lnTo>
                <a:lnTo>
                  <a:pt x="2043576" y="2767610"/>
                </a:lnTo>
                <a:lnTo>
                  <a:pt x="2034926" y="2810457"/>
                </a:lnTo>
                <a:cubicBezTo>
                  <a:pt x="2022209" y="2840523"/>
                  <a:pt x="1998123" y="2864609"/>
                  <a:pt x="1968057" y="2877326"/>
                </a:cubicBezTo>
                <a:lnTo>
                  <a:pt x="1921946" y="2886635"/>
                </a:lnTo>
                <a:lnTo>
                  <a:pt x="122855" y="2886635"/>
                </a:lnTo>
                <a:lnTo>
                  <a:pt x="76743" y="2877326"/>
                </a:lnTo>
                <a:cubicBezTo>
                  <a:pt x="31645" y="2858251"/>
                  <a:pt x="0" y="2813594"/>
                  <a:pt x="0" y="2761547"/>
                </a:cubicBezTo>
                <a:lnTo>
                  <a:pt x="0" y="125653"/>
                </a:lnTo>
                <a:cubicBezTo>
                  <a:pt x="0" y="56257"/>
                  <a:pt x="56257" y="0"/>
                  <a:pt x="125653" y="0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F5055F-59CD-5F22-33AE-70C39708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Krokovníky</a:t>
            </a:r>
            <a:endParaRPr lang="cs-CZ" dirty="0"/>
          </a:p>
        </p:txBody>
      </p:sp>
      <p:pic>
        <p:nvPicPr>
          <p:cNvPr id="72" name="Obrázek 71">
            <a:extLst>
              <a:ext uri="{FF2B5EF4-FFF2-40B4-BE49-F238E27FC236}">
                <a16:creationId xmlns:a16="http://schemas.microsoft.com/office/drawing/2014/main" id="{07D31CE9-FC0F-2BCC-C2CA-79B85426A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" t="2222" r="2321" b="926"/>
          <a:stretch/>
        </p:blipFill>
        <p:spPr>
          <a:xfrm>
            <a:off x="9472454" y="1914394"/>
            <a:ext cx="2044800" cy="2887200"/>
          </a:xfrm>
          <a:custGeom>
            <a:avLst/>
            <a:gdLst>
              <a:gd name="connsiteX0" fmla="*/ 125653 w 2044800"/>
              <a:gd name="connsiteY0" fmla="*/ 0 h 2887200"/>
              <a:gd name="connsiteX1" fmla="*/ 1919147 w 2044800"/>
              <a:gd name="connsiteY1" fmla="*/ 0 h 2887200"/>
              <a:gd name="connsiteX2" fmla="*/ 2044800 w 2044800"/>
              <a:gd name="connsiteY2" fmla="*/ 125653 h 2887200"/>
              <a:gd name="connsiteX3" fmla="*/ 2044800 w 2044800"/>
              <a:gd name="connsiteY3" fmla="*/ 2761547 h 2887200"/>
              <a:gd name="connsiteX4" fmla="*/ 1919147 w 2044800"/>
              <a:gd name="connsiteY4" fmla="*/ 2887200 h 2887200"/>
              <a:gd name="connsiteX5" fmla="*/ 125653 w 2044800"/>
              <a:gd name="connsiteY5" fmla="*/ 2887200 h 2887200"/>
              <a:gd name="connsiteX6" fmla="*/ 0 w 2044800"/>
              <a:gd name="connsiteY6" fmla="*/ 2761547 h 2887200"/>
              <a:gd name="connsiteX7" fmla="*/ 0 w 2044800"/>
              <a:gd name="connsiteY7" fmla="*/ 125653 h 2887200"/>
              <a:gd name="connsiteX8" fmla="*/ 125653 w 2044800"/>
              <a:gd name="connsiteY8" fmla="*/ 0 h 288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4800" h="2887200">
                <a:moveTo>
                  <a:pt x="125653" y="0"/>
                </a:moveTo>
                <a:lnTo>
                  <a:pt x="1919147" y="0"/>
                </a:lnTo>
                <a:cubicBezTo>
                  <a:pt x="1988543" y="0"/>
                  <a:pt x="2044800" y="56257"/>
                  <a:pt x="2044800" y="125653"/>
                </a:cubicBezTo>
                <a:lnTo>
                  <a:pt x="2044800" y="2761547"/>
                </a:lnTo>
                <a:cubicBezTo>
                  <a:pt x="2044800" y="2830943"/>
                  <a:pt x="1988543" y="2887200"/>
                  <a:pt x="1919147" y="2887200"/>
                </a:cubicBezTo>
                <a:lnTo>
                  <a:pt x="125653" y="2887200"/>
                </a:lnTo>
                <a:cubicBezTo>
                  <a:pt x="56257" y="2887200"/>
                  <a:pt x="0" y="2830943"/>
                  <a:pt x="0" y="2761547"/>
                </a:cubicBezTo>
                <a:lnTo>
                  <a:pt x="0" y="125653"/>
                </a:lnTo>
                <a:cubicBezTo>
                  <a:pt x="0" y="56257"/>
                  <a:pt x="56257" y="0"/>
                  <a:pt x="125653" y="0"/>
                </a:cubicBezTo>
                <a:close/>
              </a:path>
            </a:pathLst>
          </a:custGeom>
        </p:spPr>
      </p:pic>
      <p:grpSp>
        <p:nvGrpSpPr>
          <p:cNvPr id="100" name="Skupina 99">
            <a:extLst>
              <a:ext uri="{FF2B5EF4-FFF2-40B4-BE49-F238E27FC236}">
                <a16:creationId xmlns:a16="http://schemas.microsoft.com/office/drawing/2014/main" id="{60049EE7-FEC9-DB5F-1F0B-D094CAA81C3F}"/>
              </a:ext>
            </a:extLst>
          </p:cNvPr>
          <p:cNvGrpSpPr/>
          <p:nvPr/>
        </p:nvGrpSpPr>
        <p:grpSpPr>
          <a:xfrm>
            <a:off x="6873643" y="4292600"/>
            <a:ext cx="4000220" cy="1595094"/>
            <a:chOff x="6873643" y="4292600"/>
            <a:chExt cx="4000220" cy="1595094"/>
          </a:xfrm>
        </p:grpSpPr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A7506B7B-5F63-E478-234A-907927A0C682}"/>
                </a:ext>
              </a:extLst>
            </p:cNvPr>
            <p:cNvSpPr/>
            <p:nvPr/>
          </p:nvSpPr>
          <p:spPr>
            <a:xfrm>
              <a:off x="7438368" y="4292600"/>
              <a:ext cx="2206190" cy="1024251"/>
            </a:xfrm>
            <a:custGeom>
              <a:avLst/>
              <a:gdLst>
                <a:gd name="connsiteX0" fmla="*/ 2206181 w 2206190"/>
                <a:gd name="connsiteY0" fmla="*/ 944013 h 1024251"/>
                <a:gd name="connsiteX1" fmla="*/ 2024682 w 2206190"/>
                <a:gd name="connsiteY1" fmla="*/ 454523 h 1024251"/>
                <a:gd name="connsiteX2" fmla="*/ 2024682 w 2206190"/>
                <a:gd name="connsiteY2" fmla="*/ 0 h 1024251"/>
                <a:gd name="connsiteX3" fmla="*/ 1317375 w 2206190"/>
                <a:gd name="connsiteY3" fmla="*/ 0 h 1024251"/>
                <a:gd name="connsiteX4" fmla="*/ 1097738 w 2206190"/>
                <a:gd name="connsiteY4" fmla="*/ 117548 h 1024251"/>
                <a:gd name="connsiteX5" fmla="*/ 874500 w 2206190"/>
                <a:gd name="connsiteY5" fmla="*/ 452409 h 1024251"/>
                <a:gd name="connsiteX6" fmla="*/ 38443 w 2206190"/>
                <a:gd name="connsiteY6" fmla="*/ 664312 h 1024251"/>
                <a:gd name="connsiteX7" fmla="*/ 2458 w 2206190"/>
                <a:gd name="connsiteY7" fmla="*/ 705803 h 1024251"/>
                <a:gd name="connsiteX8" fmla="*/ 0 w 2206190"/>
                <a:gd name="connsiteY8" fmla="*/ 1012127 h 1024251"/>
                <a:gd name="connsiteX9" fmla="*/ 9516 w 2206190"/>
                <a:gd name="connsiteY9" fmla="*/ 1021728 h 1024251"/>
                <a:gd name="connsiteX10" fmla="*/ 2156384 w 2206190"/>
                <a:gd name="connsiteY10" fmla="*/ 1024252 h 1024251"/>
                <a:gd name="connsiteX11" fmla="*/ 2206191 w 2206190"/>
                <a:gd name="connsiteY11" fmla="*/ 978980 h 1024251"/>
                <a:gd name="connsiteX12" fmla="*/ 2206181 w 2206190"/>
                <a:gd name="connsiteY12" fmla="*/ 944013 h 1024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6190" h="1024251">
                  <a:moveTo>
                    <a:pt x="2206181" y="944013"/>
                  </a:moveTo>
                  <a:cubicBezTo>
                    <a:pt x="2204685" y="766629"/>
                    <a:pt x="2134601" y="593741"/>
                    <a:pt x="2024682" y="454523"/>
                  </a:cubicBezTo>
                  <a:lnTo>
                    <a:pt x="2024682" y="0"/>
                  </a:lnTo>
                  <a:lnTo>
                    <a:pt x="1317375" y="0"/>
                  </a:lnTo>
                  <a:cubicBezTo>
                    <a:pt x="1229116" y="0"/>
                    <a:pt x="1146696" y="44110"/>
                    <a:pt x="1097738" y="117548"/>
                  </a:cubicBezTo>
                  <a:lnTo>
                    <a:pt x="874500" y="452409"/>
                  </a:lnTo>
                  <a:lnTo>
                    <a:pt x="38443" y="664312"/>
                  </a:lnTo>
                  <a:lnTo>
                    <a:pt x="2458" y="705803"/>
                  </a:lnTo>
                  <a:lnTo>
                    <a:pt x="0" y="1012127"/>
                  </a:lnTo>
                  <a:cubicBezTo>
                    <a:pt x="-47" y="1017413"/>
                    <a:pt x="4229" y="1021728"/>
                    <a:pt x="9516" y="1021728"/>
                  </a:cubicBezTo>
                  <a:lnTo>
                    <a:pt x="2156384" y="1024252"/>
                  </a:lnTo>
                  <a:lnTo>
                    <a:pt x="2206191" y="978980"/>
                  </a:lnTo>
                  <a:lnTo>
                    <a:pt x="2206181" y="94401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8" name="Volný tvar: obrazec 77">
              <a:extLst>
                <a:ext uri="{FF2B5EF4-FFF2-40B4-BE49-F238E27FC236}">
                  <a16:creationId xmlns:a16="http://schemas.microsoft.com/office/drawing/2014/main" id="{CB6A89C7-4BC9-D1A0-7F0F-912AE1AADCF8}"/>
                </a:ext>
              </a:extLst>
            </p:cNvPr>
            <p:cNvSpPr/>
            <p:nvPr/>
          </p:nvSpPr>
          <p:spPr>
            <a:xfrm>
              <a:off x="7486619" y="4460754"/>
              <a:ext cx="1976726" cy="810825"/>
            </a:xfrm>
            <a:custGeom>
              <a:avLst/>
              <a:gdLst>
                <a:gd name="connsiteX0" fmla="*/ 999633 w 1976726"/>
                <a:gd name="connsiteY0" fmla="*/ 566080 h 810825"/>
                <a:gd name="connsiteX1" fmla="*/ 567093 w 1976726"/>
                <a:gd name="connsiteY1" fmla="*/ 566080 h 810825"/>
                <a:gd name="connsiteX2" fmla="*/ 43428 w 1976726"/>
                <a:gd name="connsiteY2" fmla="*/ 810825 h 810825"/>
                <a:gd name="connsiteX3" fmla="*/ 965 w 1976726"/>
                <a:gd name="connsiteY3" fmla="*/ 810825 h 810825"/>
                <a:gd name="connsiteX4" fmla="*/ 194 w 1976726"/>
                <a:gd name="connsiteY4" fmla="*/ 809273 h 810825"/>
                <a:gd name="connsiteX5" fmla="*/ 287392 w 1976726"/>
                <a:gd name="connsiteY5" fmla="*/ 587512 h 810825"/>
                <a:gd name="connsiteX6" fmla="*/ 287392 w 1976726"/>
                <a:gd name="connsiteY6" fmla="*/ 420595 h 810825"/>
                <a:gd name="connsiteX7" fmla="*/ 322358 w 1976726"/>
                <a:gd name="connsiteY7" fmla="*/ 411690 h 810825"/>
                <a:gd name="connsiteX8" fmla="*/ 322358 w 1976726"/>
                <a:gd name="connsiteY8" fmla="*/ 573843 h 810825"/>
                <a:gd name="connsiteX9" fmla="*/ 409769 w 1976726"/>
                <a:gd name="connsiteY9" fmla="*/ 548516 h 810825"/>
                <a:gd name="connsiteX10" fmla="*/ 409769 w 1976726"/>
                <a:gd name="connsiteY10" fmla="*/ 389392 h 810825"/>
                <a:gd name="connsiteX11" fmla="*/ 444735 w 1976726"/>
                <a:gd name="connsiteY11" fmla="*/ 380609 h 810825"/>
                <a:gd name="connsiteX12" fmla="*/ 444735 w 1976726"/>
                <a:gd name="connsiteY12" fmla="*/ 541592 h 810825"/>
                <a:gd name="connsiteX13" fmla="*/ 531317 w 1976726"/>
                <a:gd name="connsiteY13" fmla="*/ 532067 h 810825"/>
                <a:gd name="connsiteX14" fmla="*/ 531317 w 1976726"/>
                <a:gd name="connsiteY14" fmla="*/ 358730 h 810825"/>
                <a:gd name="connsiteX15" fmla="*/ 566284 w 1976726"/>
                <a:gd name="connsiteY15" fmla="*/ 349825 h 810825"/>
                <a:gd name="connsiteX16" fmla="*/ 566284 w 1976726"/>
                <a:gd name="connsiteY16" fmla="*/ 531123 h 810825"/>
                <a:gd name="connsiteX17" fmla="*/ 567112 w 1976726"/>
                <a:gd name="connsiteY17" fmla="*/ 531114 h 810825"/>
                <a:gd name="connsiteX18" fmla="*/ 654523 w 1976726"/>
                <a:gd name="connsiteY18" fmla="*/ 531114 h 810825"/>
                <a:gd name="connsiteX19" fmla="*/ 654523 w 1976726"/>
                <a:gd name="connsiteY19" fmla="*/ 327536 h 810825"/>
                <a:gd name="connsiteX20" fmla="*/ 689489 w 1976726"/>
                <a:gd name="connsiteY20" fmla="*/ 318687 h 810825"/>
                <a:gd name="connsiteX21" fmla="*/ 689489 w 1976726"/>
                <a:gd name="connsiteY21" fmla="*/ 531104 h 810825"/>
                <a:gd name="connsiteX22" fmla="*/ 776900 w 1976726"/>
                <a:gd name="connsiteY22" fmla="*/ 531104 h 810825"/>
                <a:gd name="connsiteX23" fmla="*/ 776900 w 1976726"/>
                <a:gd name="connsiteY23" fmla="*/ 296609 h 810825"/>
                <a:gd name="connsiteX24" fmla="*/ 811867 w 1976726"/>
                <a:gd name="connsiteY24" fmla="*/ 287722 h 810825"/>
                <a:gd name="connsiteX25" fmla="*/ 811867 w 1976726"/>
                <a:gd name="connsiteY25" fmla="*/ 531104 h 810825"/>
                <a:gd name="connsiteX26" fmla="*/ 969200 w 1976726"/>
                <a:gd name="connsiteY26" fmla="*/ 531104 h 810825"/>
                <a:gd name="connsiteX27" fmla="*/ 1355287 w 1976726"/>
                <a:gd name="connsiteY27" fmla="*/ 0 h 810825"/>
                <a:gd name="connsiteX28" fmla="*/ 1976726 w 1976726"/>
                <a:gd name="connsiteY28" fmla="*/ 0 h 810825"/>
                <a:gd name="connsiteX29" fmla="*/ 1976726 w 1976726"/>
                <a:gd name="connsiteY29" fmla="*/ 39472 h 810825"/>
                <a:gd name="connsiteX30" fmla="*/ 1376861 w 1976726"/>
                <a:gd name="connsiteY30" fmla="*/ 39472 h 810825"/>
                <a:gd name="connsiteX31" fmla="*/ 999633 w 1976726"/>
                <a:gd name="connsiteY31" fmla="*/ 566080 h 81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76726" h="810825">
                  <a:moveTo>
                    <a:pt x="999633" y="566080"/>
                  </a:moveTo>
                  <a:lnTo>
                    <a:pt x="567093" y="566080"/>
                  </a:lnTo>
                  <a:cubicBezTo>
                    <a:pt x="362801" y="566080"/>
                    <a:pt x="169672" y="656987"/>
                    <a:pt x="43428" y="810825"/>
                  </a:cubicBezTo>
                  <a:lnTo>
                    <a:pt x="965" y="810825"/>
                  </a:lnTo>
                  <a:cubicBezTo>
                    <a:pt x="175" y="810825"/>
                    <a:pt x="-283" y="809901"/>
                    <a:pt x="194" y="809273"/>
                  </a:cubicBezTo>
                  <a:cubicBezTo>
                    <a:pt x="74784" y="710898"/>
                    <a:pt x="174454" y="634984"/>
                    <a:pt x="287392" y="587512"/>
                  </a:cubicBezTo>
                  <a:lnTo>
                    <a:pt x="287392" y="420595"/>
                  </a:lnTo>
                  <a:lnTo>
                    <a:pt x="322358" y="411690"/>
                  </a:lnTo>
                  <a:lnTo>
                    <a:pt x="322358" y="573843"/>
                  </a:lnTo>
                  <a:cubicBezTo>
                    <a:pt x="350818" y="563594"/>
                    <a:pt x="380022" y="555155"/>
                    <a:pt x="409769" y="548516"/>
                  </a:cubicBezTo>
                  <a:lnTo>
                    <a:pt x="409769" y="389392"/>
                  </a:lnTo>
                  <a:lnTo>
                    <a:pt x="444735" y="380609"/>
                  </a:lnTo>
                  <a:lnTo>
                    <a:pt x="444735" y="541592"/>
                  </a:lnTo>
                  <a:cubicBezTo>
                    <a:pt x="473215" y="536696"/>
                    <a:pt x="502123" y="533514"/>
                    <a:pt x="531317" y="532067"/>
                  </a:cubicBezTo>
                  <a:lnTo>
                    <a:pt x="531317" y="358730"/>
                  </a:lnTo>
                  <a:lnTo>
                    <a:pt x="566284" y="349825"/>
                  </a:lnTo>
                  <a:lnTo>
                    <a:pt x="566284" y="531123"/>
                  </a:lnTo>
                  <a:cubicBezTo>
                    <a:pt x="566560" y="531123"/>
                    <a:pt x="566836" y="531114"/>
                    <a:pt x="567112" y="531114"/>
                  </a:cubicBezTo>
                  <a:lnTo>
                    <a:pt x="654523" y="531114"/>
                  </a:lnTo>
                  <a:lnTo>
                    <a:pt x="654523" y="327536"/>
                  </a:lnTo>
                  <a:lnTo>
                    <a:pt x="689489" y="318687"/>
                  </a:lnTo>
                  <a:lnTo>
                    <a:pt x="689489" y="531104"/>
                  </a:lnTo>
                  <a:lnTo>
                    <a:pt x="776900" y="531104"/>
                  </a:lnTo>
                  <a:lnTo>
                    <a:pt x="776900" y="296609"/>
                  </a:lnTo>
                  <a:lnTo>
                    <a:pt x="811867" y="287722"/>
                  </a:lnTo>
                  <a:lnTo>
                    <a:pt x="811867" y="531104"/>
                  </a:lnTo>
                  <a:lnTo>
                    <a:pt x="969200" y="531104"/>
                  </a:lnTo>
                  <a:lnTo>
                    <a:pt x="1355287" y="0"/>
                  </a:lnTo>
                  <a:lnTo>
                    <a:pt x="1976726" y="0"/>
                  </a:lnTo>
                  <a:lnTo>
                    <a:pt x="1976726" y="39472"/>
                  </a:lnTo>
                  <a:lnTo>
                    <a:pt x="1376861" y="39472"/>
                  </a:lnTo>
                  <a:lnTo>
                    <a:pt x="999633" y="56608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0" name="Volný tvar: obrazec 79">
              <a:extLst>
                <a:ext uri="{FF2B5EF4-FFF2-40B4-BE49-F238E27FC236}">
                  <a16:creationId xmlns:a16="http://schemas.microsoft.com/office/drawing/2014/main" id="{1DA666DA-F5CA-E0A9-521C-346BFFC2970A}"/>
                </a:ext>
              </a:extLst>
            </p:cNvPr>
            <p:cNvSpPr/>
            <p:nvPr/>
          </p:nvSpPr>
          <p:spPr>
            <a:xfrm>
              <a:off x="7873737" y="5287495"/>
              <a:ext cx="1770811" cy="316239"/>
            </a:xfrm>
            <a:custGeom>
              <a:avLst/>
              <a:gdLst>
                <a:gd name="connsiteX0" fmla="*/ 1751009 w 1770811"/>
                <a:gd name="connsiteY0" fmla="*/ 0 h 316239"/>
                <a:gd name="connsiteX1" fmla="*/ 1770812 w 1770811"/>
                <a:gd name="connsiteY1" fmla="*/ 18783 h 316239"/>
                <a:gd name="connsiteX2" fmla="*/ 1770812 w 1770811"/>
                <a:gd name="connsiteY2" fmla="*/ 316240 h 316239"/>
                <a:gd name="connsiteX3" fmla="*/ 40119 w 1770811"/>
                <a:gd name="connsiteY3" fmla="*/ 316240 h 316239"/>
                <a:gd name="connsiteX4" fmla="*/ 0 w 1770811"/>
                <a:gd name="connsiteY4" fmla="*/ 268119 h 316239"/>
                <a:gd name="connsiteX5" fmla="*/ 1429 w 1770811"/>
                <a:gd name="connsiteY5" fmla="*/ 0 h 316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0811" h="316239">
                  <a:moveTo>
                    <a:pt x="1751009" y="0"/>
                  </a:moveTo>
                  <a:lnTo>
                    <a:pt x="1770812" y="18783"/>
                  </a:lnTo>
                  <a:lnTo>
                    <a:pt x="1770812" y="316240"/>
                  </a:lnTo>
                  <a:lnTo>
                    <a:pt x="40119" y="316240"/>
                  </a:lnTo>
                  <a:lnTo>
                    <a:pt x="0" y="268119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1" name="Volný tvar: obrazec 80">
              <a:extLst>
                <a:ext uri="{FF2B5EF4-FFF2-40B4-BE49-F238E27FC236}">
                  <a16:creationId xmlns:a16="http://schemas.microsoft.com/office/drawing/2014/main" id="{464D9466-8E7F-FB12-F719-BC32B5DFBCFF}"/>
                </a:ext>
              </a:extLst>
            </p:cNvPr>
            <p:cNvSpPr/>
            <p:nvPr/>
          </p:nvSpPr>
          <p:spPr>
            <a:xfrm>
              <a:off x="6873643" y="4956911"/>
              <a:ext cx="1040213" cy="646823"/>
            </a:xfrm>
            <a:custGeom>
              <a:avLst/>
              <a:gdLst>
                <a:gd name="connsiteX0" fmla="*/ 495507 w 1040213"/>
                <a:gd name="connsiteY0" fmla="*/ 16402 h 646823"/>
                <a:gd name="connsiteX1" fmla="*/ 603168 w 1040213"/>
                <a:gd name="connsiteY1" fmla="*/ 0 h 646823"/>
                <a:gd name="connsiteX2" fmla="*/ 603168 w 1040213"/>
                <a:gd name="connsiteY2" fmla="*/ 331203 h 646823"/>
                <a:gd name="connsiteX3" fmla="*/ 604121 w 1040213"/>
                <a:gd name="connsiteY3" fmla="*/ 332156 h 646823"/>
                <a:gd name="connsiteX4" fmla="*/ 1040213 w 1040213"/>
                <a:gd name="connsiteY4" fmla="*/ 332156 h 646823"/>
                <a:gd name="connsiteX5" fmla="*/ 1040213 w 1040213"/>
                <a:gd name="connsiteY5" fmla="*/ 646824 h 646823"/>
                <a:gd name="connsiteX6" fmla="*/ 877421 w 1040213"/>
                <a:gd name="connsiteY6" fmla="*/ 646824 h 646823"/>
                <a:gd name="connsiteX7" fmla="*/ 37345 w 1040213"/>
                <a:gd name="connsiteY7" fmla="*/ 469992 h 646823"/>
                <a:gd name="connsiteX8" fmla="*/ 37345 w 1040213"/>
                <a:gd name="connsiteY8" fmla="*/ 469992 h 646823"/>
                <a:gd name="connsiteX9" fmla="*/ 169 w 1040213"/>
                <a:gd name="connsiteY9" fmla="*/ 408841 h 646823"/>
                <a:gd name="connsiteX10" fmla="*/ 495507 w 1040213"/>
                <a:gd name="connsiteY10" fmla="*/ 16402 h 64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213" h="646823">
                  <a:moveTo>
                    <a:pt x="495507" y="16402"/>
                  </a:moveTo>
                  <a:cubicBezTo>
                    <a:pt x="551924" y="4763"/>
                    <a:pt x="603168" y="0"/>
                    <a:pt x="603168" y="0"/>
                  </a:cubicBezTo>
                  <a:lnTo>
                    <a:pt x="603168" y="331203"/>
                  </a:lnTo>
                  <a:cubicBezTo>
                    <a:pt x="603168" y="331727"/>
                    <a:pt x="603597" y="332156"/>
                    <a:pt x="604121" y="332156"/>
                  </a:cubicBezTo>
                  <a:lnTo>
                    <a:pt x="1040213" y="332156"/>
                  </a:lnTo>
                  <a:lnTo>
                    <a:pt x="1040213" y="646824"/>
                  </a:lnTo>
                  <a:lnTo>
                    <a:pt x="877421" y="646824"/>
                  </a:lnTo>
                  <a:cubicBezTo>
                    <a:pt x="588157" y="646824"/>
                    <a:pt x="302064" y="586607"/>
                    <a:pt x="37345" y="469992"/>
                  </a:cubicBezTo>
                  <a:lnTo>
                    <a:pt x="37345" y="469992"/>
                  </a:lnTo>
                  <a:cubicBezTo>
                    <a:pt x="13361" y="459429"/>
                    <a:pt x="-1784" y="434978"/>
                    <a:pt x="169" y="408841"/>
                  </a:cubicBezTo>
                  <a:cubicBezTo>
                    <a:pt x="19790" y="146790"/>
                    <a:pt x="235798" y="69980"/>
                    <a:pt x="495507" y="1640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2" name="Volný tvar: obrazec 81">
              <a:extLst>
                <a:ext uri="{FF2B5EF4-FFF2-40B4-BE49-F238E27FC236}">
                  <a16:creationId xmlns:a16="http://schemas.microsoft.com/office/drawing/2014/main" id="{33229BDE-4C5F-A6D3-34CA-A9EDFDB22BF7}"/>
                </a:ext>
              </a:extLst>
            </p:cNvPr>
            <p:cNvSpPr/>
            <p:nvPr/>
          </p:nvSpPr>
          <p:spPr>
            <a:xfrm>
              <a:off x="7913856" y="5437657"/>
              <a:ext cx="1731111" cy="52444"/>
            </a:xfrm>
            <a:custGeom>
              <a:avLst/>
              <a:gdLst>
                <a:gd name="connsiteX0" fmla="*/ 0 w 1731111"/>
                <a:gd name="connsiteY0" fmla="*/ 0 h 52444"/>
                <a:gd name="connsiteX1" fmla="*/ 1731111 w 1731111"/>
                <a:gd name="connsiteY1" fmla="*/ 0 h 52444"/>
                <a:gd name="connsiteX2" fmla="*/ 1731111 w 1731111"/>
                <a:gd name="connsiteY2" fmla="*/ 52445 h 52444"/>
                <a:gd name="connsiteX3" fmla="*/ 0 w 1731111"/>
                <a:gd name="connsiteY3" fmla="*/ 52445 h 5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1111" h="52444">
                  <a:moveTo>
                    <a:pt x="0" y="0"/>
                  </a:moveTo>
                  <a:lnTo>
                    <a:pt x="1731111" y="0"/>
                  </a:lnTo>
                  <a:lnTo>
                    <a:pt x="1731111" y="52445"/>
                  </a:lnTo>
                  <a:lnTo>
                    <a:pt x="0" y="5244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3" name="Volný tvar: obrazec 82">
              <a:extLst>
                <a:ext uri="{FF2B5EF4-FFF2-40B4-BE49-F238E27FC236}">
                  <a16:creationId xmlns:a16="http://schemas.microsoft.com/office/drawing/2014/main" id="{10F73CC9-ABF0-B69A-E53B-4D7ACBF983CE}"/>
                </a:ext>
              </a:extLst>
            </p:cNvPr>
            <p:cNvSpPr/>
            <p:nvPr/>
          </p:nvSpPr>
          <p:spPr>
            <a:xfrm>
              <a:off x="7026307" y="5075469"/>
              <a:ext cx="2618431" cy="231076"/>
            </a:xfrm>
            <a:custGeom>
              <a:avLst/>
              <a:gdLst>
                <a:gd name="connsiteX0" fmla="*/ 572881 w 2618431"/>
                <a:gd name="connsiteY0" fmla="*/ 196110 h 231076"/>
                <a:gd name="connsiteX1" fmla="*/ 457200 w 2618431"/>
                <a:gd name="connsiteY1" fmla="*/ 187900 h 231076"/>
                <a:gd name="connsiteX2" fmla="*/ 71857 w 2618431"/>
                <a:gd name="connsiteY2" fmla="*/ 34233 h 231076"/>
                <a:gd name="connsiteX3" fmla="*/ 30432 w 2618431"/>
                <a:gd name="connsiteY3" fmla="*/ 0 h 231076"/>
                <a:gd name="connsiteX4" fmla="*/ 0 w 2618431"/>
                <a:gd name="connsiteY4" fmla="*/ 19098 h 231076"/>
                <a:gd name="connsiteX5" fmla="*/ 51816 w 2618431"/>
                <a:gd name="connsiteY5" fmla="*/ 62884 h 231076"/>
                <a:gd name="connsiteX6" fmla="*/ 572891 w 2618431"/>
                <a:gd name="connsiteY6" fmla="*/ 231076 h 231076"/>
                <a:gd name="connsiteX7" fmla="*/ 2618432 w 2618431"/>
                <a:gd name="connsiteY7" fmla="*/ 231076 h 231076"/>
                <a:gd name="connsiteX8" fmla="*/ 2618432 w 2618431"/>
                <a:gd name="connsiteY8" fmla="*/ 196110 h 231076"/>
                <a:gd name="connsiteX9" fmla="*/ 572881 w 2618431"/>
                <a:gd name="connsiteY9" fmla="*/ 196110 h 23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18431" h="231076">
                  <a:moveTo>
                    <a:pt x="572881" y="196110"/>
                  </a:moveTo>
                  <a:cubicBezTo>
                    <a:pt x="534095" y="196110"/>
                    <a:pt x="495481" y="193243"/>
                    <a:pt x="457200" y="187900"/>
                  </a:cubicBezTo>
                  <a:cubicBezTo>
                    <a:pt x="321373" y="168926"/>
                    <a:pt x="189938" y="116853"/>
                    <a:pt x="71857" y="34233"/>
                  </a:cubicBezTo>
                  <a:cubicBezTo>
                    <a:pt x="57445" y="24156"/>
                    <a:pt x="43101" y="12097"/>
                    <a:pt x="30432" y="0"/>
                  </a:cubicBezTo>
                  <a:cubicBezTo>
                    <a:pt x="19679" y="5896"/>
                    <a:pt x="9935" y="12592"/>
                    <a:pt x="0" y="19098"/>
                  </a:cubicBezTo>
                  <a:cubicBezTo>
                    <a:pt x="15869" y="35042"/>
                    <a:pt x="33309" y="49940"/>
                    <a:pt x="51816" y="62884"/>
                  </a:cubicBezTo>
                  <a:cubicBezTo>
                    <a:pt x="209093" y="172917"/>
                    <a:pt x="389277" y="231076"/>
                    <a:pt x="572891" y="231076"/>
                  </a:cubicBezTo>
                  <a:lnTo>
                    <a:pt x="2618432" y="231076"/>
                  </a:lnTo>
                  <a:lnTo>
                    <a:pt x="2618432" y="196110"/>
                  </a:lnTo>
                  <a:lnTo>
                    <a:pt x="572881" y="196110"/>
                  </a:lnTo>
                  <a:close/>
                </a:path>
              </a:pathLst>
            </a:custGeom>
            <a:solidFill>
              <a:srgbClr val="2F2F2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5" name="Volný tvar: obrazec 84">
              <a:extLst>
                <a:ext uri="{FF2B5EF4-FFF2-40B4-BE49-F238E27FC236}">
                  <a16:creationId xmlns:a16="http://schemas.microsoft.com/office/drawing/2014/main" id="{6E07CC0E-2C74-E292-1A3C-9428B717DB89}"/>
                </a:ext>
              </a:extLst>
            </p:cNvPr>
            <p:cNvSpPr/>
            <p:nvPr/>
          </p:nvSpPr>
          <p:spPr>
            <a:xfrm>
              <a:off x="8600742" y="4468860"/>
              <a:ext cx="81819" cy="81819"/>
            </a:xfrm>
            <a:custGeom>
              <a:avLst/>
              <a:gdLst>
                <a:gd name="connsiteX0" fmla="*/ 81820 w 81819"/>
                <a:gd name="connsiteY0" fmla="*/ 40910 h 81819"/>
                <a:gd name="connsiteX1" fmla="*/ 40910 w 81819"/>
                <a:gd name="connsiteY1" fmla="*/ 81820 h 81819"/>
                <a:gd name="connsiteX2" fmla="*/ 0 w 81819"/>
                <a:gd name="connsiteY2" fmla="*/ 40910 h 81819"/>
                <a:gd name="connsiteX3" fmla="*/ 40910 w 81819"/>
                <a:gd name="connsiteY3" fmla="*/ 0 h 81819"/>
                <a:gd name="connsiteX4" fmla="*/ 81820 w 81819"/>
                <a:gd name="connsiteY4" fmla="*/ 4091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19" h="81819">
                  <a:moveTo>
                    <a:pt x="81820" y="40910"/>
                  </a:moveTo>
                  <a:cubicBezTo>
                    <a:pt x="81820" y="63504"/>
                    <a:pt x="63504" y="81820"/>
                    <a:pt x="40910" y="81820"/>
                  </a:cubicBezTo>
                  <a:cubicBezTo>
                    <a:pt x="18316" y="81820"/>
                    <a:pt x="0" y="63504"/>
                    <a:pt x="0" y="40910"/>
                  </a:cubicBezTo>
                  <a:cubicBezTo>
                    <a:pt x="0" y="18316"/>
                    <a:pt x="18316" y="0"/>
                    <a:pt x="40910" y="0"/>
                  </a:cubicBezTo>
                  <a:cubicBezTo>
                    <a:pt x="63504" y="0"/>
                    <a:pt x="81820" y="18316"/>
                    <a:pt x="81820" y="409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6" name="Volný tvar: obrazec 85">
              <a:extLst>
                <a:ext uri="{FF2B5EF4-FFF2-40B4-BE49-F238E27FC236}">
                  <a16:creationId xmlns:a16="http://schemas.microsoft.com/office/drawing/2014/main" id="{E6013F12-FFD0-9D08-45E3-BA363998E99A}"/>
                </a:ext>
              </a:extLst>
            </p:cNvPr>
            <p:cNvSpPr/>
            <p:nvPr/>
          </p:nvSpPr>
          <p:spPr>
            <a:xfrm>
              <a:off x="8508692" y="4612049"/>
              <a:ext cx="81819" cy="81819"/>
            </a:xfrm>
            <a:custGeom>
              <a:avLst/>
              <a:gdLst>
                <a:gd name="connsiteX0" fmla="*/ 81820 w 81819"/>
                <a:gd name="connsiteY0" fmla="*/ 40910 h 81819"/>
                <a:gd name="connsiteX1" fmla="*/ 40910 w 81819"/>
                <a:gd name="connsiteY1" fmla="*/ 81820 h 81819"/>
                <a:gd name="connsiteX2" fmla="*/ 0 w 81819"/>
                <a:gd name="connsiteY2" fmla="*/ 40910 h 81819"/>
                <a:gd name="connsiteX3" fmla="*/ 40910 w 81819"/>
                <a:gd name="connsiteY3" fmla="*/ 0 h 81819"/>
                <a:gd name="connsiteX4" fmla="*/ 81820 w 81819"/>
                <a:gd name="connsiteY4" fmla="*/ 40910 h 8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819" h="81819">
                  <a:moveTo>
                    <a:pt x="81820" y="40910"/>
                  </a:moveTo>
                  <a:cubicBezTo>
                    <a:pt x="81820" y="63504"/>
                    <a:pt x="63504" y="81820"/>
                    <a:pt x="40910" y="81820"/>
                  </a:cubicBezTo>
                  <a:cubicBezTo>
                    <a:pt x="18316" y="81820"/>
                    <a:pt x="0" y="63504"/>
                    <a:pt x="0" y="40910"/>
                  </a:cubicBezTo>
                  <a:cubicBezTo>
                    <a:pt x="0" y="18316"/>
                    <a:pt x="18316" y="0"/>
                    <a:pt x="40910" y="0"/>
                  </a:cubicBezTo>
                  <a:cubicBezTo>
                    <a:pt x="63504" y="0"/>
                    <a:pt x="81820" y="18316"/>
                    <a:pt x="81820" y="409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7" name="Volný tvar: obrazec 86">
              <a:extLst>
                <a:ext uri="{FF2B5EF4-FFF2-40B4-BE49-F238E27FC236}">
                  <a16:creationId xmlns:a16="http://schemas.microsoft.com/office/drawing/2014/main" id="{3A9AE88A-B8CF-8611-43E8-B728868EA7EA}"/>
                </a:ext>
              </a:extLst>
            </p:cNvPr>
            <p:cNvSpPr/>
            <p:nvPr/>
          </p:nvSpPr>
          <p:spPr>
            <a:xfrm>
              <a:off x="8947823" y="4624412"/>
              <a:ext cx="231495" cy="231495"/>
            </a:xfrm>
            <a:custGeom>
              <a:avLst/>
              <a:gdLst>
                <a:gd name="connsiteX0" fmla="*/ 231495 w 231495"/>
                <a:gd name="connsiteY0" fmla="*/ 115748 h 231495"/>
                <a:gd name="connsiteX1" fmla="*/ 115748 w 231495"/>
                <a:gd name="connsiteY1" fmla="*/ 231496 h 231495"/>
                <a:gd name="connsiteX2" fmla="*/ 0 w 231495"/>
                <a:gd name="connsiteY2" fmla="*/ 115748 h 231495"/>
                <a:gd name="connsiteX3" fmla="*/ 115748 w 231495"/>
                <a:gd name="connsiteY3" fmla="*/ 0 h 231495"/>
                <a:gd name="connsiteX4" fmla="*/ 231495 w 231495"/>
                <a:gd name="connsiteY4" fmla="*/ 115748 h 2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95" h="231495">
                  <a:moveTo>
                    <a:pt x="231495" y="115748"/>
                  </a:moveTo>
                  <a:cubicBezTo>
                    <a:pt x="231495" y="179674"/>
                    <a:pt x="179673" y="231496"/>
                    <a:pt x="115748" y="231496"/>
                  </a:cubicBezTo>
                  <a:cubicBezTo>
                    <a:pt x="51822" y="231496"/>
                    <a:pt x="0" y="179673"/>
                    <a:pt x="0" y="115748"/>
                  </a:cubicBezTo>
                  <a:cubicBezTo>
                    <a:pt x="0" y="51822"/>
                    <a:pt x="51822" y="0"/>
                    <a:pt x="115748" y="0"/>
                  </a:cubicBezTo>
                  <a:cubicBezTo>
                    <a:pt x="179673" y="0"/>
                    <a:pt x="231495" y="51822"/>
                    <a:pt x="231495" y="115748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88" name="Grafický objekt 73" descr="Pár Sneakers">
              <a:extLst>
                <a:ext uri="{FF2B5EF4-FFF2-40B4-BE49-F238E27FC236}">
                  <a16:creationId xmlns:a16="http://schemas.microsoft.com/office/drawing/2014/main" id="{FACEC8FD-64E0-EF47-3DBD-13E3D00542E5}"/>
                </a:ext>
              </a:extLst>
            </p:cNvPr>
            <p:cNvGrpSpPr/>
            <p:nvPr/>
          </p:nvGrpSpPr>
          <p:grpSpPr>
            <a:xfrm>
              <a:off x="8102539" y="4576559"/>
              <a:ext cx="2771324" cy="1311135"/>
              <a:chOff x="8102539" y="4576559"/>
              <a:chExt cx="2771324" cy="1311135"/>
            </a:xfrm>
          </p:grpSpPr>
          <p:sp>
            <p:nvSpPr>
              <p:cNvPr id="89" name="Volný tvar: obrazec 88">
                <a:extLst>
                  <a:ext uri="{FF2B5EF4-FFF2-40B4-BE49-F238E27FC236}">
                    <a16:creationId xmlns:a16="http://schemas.microsoft.com/office/drawing/2014/main" id="{F7073090-BBFC-BB29-D140-C3AB34082236}"/>
                  </a:ext>
                </a:extLst>
              </p:cNvPr>
              <p:cNvSpPr/>
              <p:nvPr/>
            </p:nvSpPr>
            <p:spPr>
              <a:xfrm>
                <a:off x="8667264" y="4576559"/>
                <a:ext cx="2206190" cy="1024251"/>
              </a:xfrm>
              <a:custGeom>
                <a:avLst/>
                <a:gdLst>
                  <a:gd name="connsiteX0" fmla="*/ 2206181 w 2206190"/>
                  <a:gd name="connsiteY0" fmla="*/ 944013 h 1024251"/>
                  <a:gd name="connsiteX1" fmla="*/ 2024682 w 2206190"/>
                  <a:gd name="connsiteY1" fmla="*/ 454524 h 1024251"/>
                  <a:gd name="connsiteX2" fmla="*/ 2024682 w 2206190"/>
                  <a:gd name="connsiteY2" fmla="*/ 0 h 1024251"/>
                  <a:gd name="connsiteX3" fmla="*/ 1317375 w 2206190"/>
                  <a:gd name="connsiteY3" fmla="*/ 0 h 1024251"/>
                  <a:gd name="connsiteX4" fmla="*/ 1097738 w 2206190"/>
                  <a:gd name="connsiteY4" fmla="*/ 117548 h 1024251"/>
                  <a:gd name="connsiteX5" fmla="*/ 874500 w 2206190"/>
                  <a:gd name="connsiteY5" fmla="*/ 452409 h 1024251"/>
                  <a:gd name="connsiteX6" fmla="*/ 38443 w 2206190"/>
                  <a:gd name="connsiteY6" fmla="*/ 664312 h 1024251"/>
                  <a:gd name="connsiteX7" fmla="*/ 2458 w 2206190"/>
                  <a:gd name="connsiteY7" fmla="*/ 705802 h 1024251"/>
                  <a:gd name="connsiteX8" fmla="*/ 0 w 2206190"/>
                  <a:gd name="connsiteY8" fmla="*/ 1012126 h 1024251"/>
                  <a:gd name="connsiteX9" fmla="*/ 9516 w 2206190"/>
                  <a:gd name="connsiteY9" fmla="*/ 1021728 h 1024251"/>
                  <a:gd name="connsiteX10" fmla="*/ 2156384 w 2206190"/>
                  <a:gd name="connsiteY10" fmla="*/ 1024252 h 1024251"/>
                  <a:gd name="connsiteX11" fmla="*/ 2206190 w 2206190"/>
                  <a:gd name="connsiteY11" fmla="*/ 978980 h 1024251"/>
                  <a:gd name="connsiteX12" fmla="*/ 2206190 w 2206190"/>
                  <a:gd name="connsiteY12" fmla="*/ 944013 h 1024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06190" h="1024251">
                    <a:moveTo>
                      <a:pt x="2206181" y="944013"/>
                    </a:moveTo>
                    <a:cubicBezTo>
                      <a:pt x="2204686" y="766629"/>
                      <a:pt x="2134601" y="593741"/>
                      <a:pt x="2024682" y="454524"/>
                    </a:cubicBezTo>
                    <a:lnTo>
                      <a:pt x="2024682" y="0"/>
                    </a:lnTo>
                    <a:lnTo>
                      <a:pt x="1317375" y="0"/>
                    </a:lnTo>
                    <a:cubicBezTo>
                      <a:pt x="1229116" y="0"/>
                      <a:pt x="1146696" y="44110"/>
                      <a:pt x="1097738" y="117548"/>
                    </a:cubicBezTo>
                    <a:lnTo>
                      <a:pt x="874500" y="452409"/>
                    </a:lnTo>
                    <a:lnTo>
                      <a:pt x="38443" y="664312"/>
                    </a:lnTo>
                    <a:lnTo>
                      <a:pt x="2458" y="705802"/>
                    </a:lnTo>
                    <a:lnTo>
                      <a:pt x="0" y="1012126"/>
                    </a:lnTo>
                    <a:cubicBezTo>
                      <a:pt x="-47" y="1017413"/>
                      <a:pt x="4229" y="1021728"/>
                      <a:pt x="9516" y="1021728"/>
                    </a:cubicBezTo>
                    <a:lnTo>
                      <a:pt x="2156384" y="1024252"/>
                    </a:lnTo>
                    <a:lnTo>
                      <a:pt x="2206190" y="978980"/>
                    </a:lnTo>
                    <a:lnTo>
                      <a:pt x="2206190" y="944013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90" name="Volný tvar: obrazec 89">
                <a:extLst>
                  <a:ext uri="{FF2B5EF4-FFF2-40B4-BE49-F238E27FC236}">
                    <a16:creationId xmlns:a16="http://schemas.microsoft.com/office/drawing/2014/main" id="{6EF74E68-FEC3-BC02-F0A9-D3D7CB72A210}"/>
                  </a:ext>
                </a:extLst>
              </p:cNvPr>
              <p:cNvSpPr/>
              <p:nvPr/>
            </p:nvSpPr>
            <p:spPr>
              <a:xfrm>
                <a:off x="8715515" y="4744713"/>
                <a:ext cx="1976726" cy="810825"/>
              </a:xfrm>
              <a:custGeom>
                <a:avLst/>
                <a:gdLst>
                  <a:gd name="connsiteX0" fmla="*/ 999633 w 1976726"/>
                  <a:gd name="connsiteY0" fmla="*/ 566080 h 810825"/>
                  <a:gd name="connsiteX1" fmla="*/ 567093 w 1976726"/>
                  <a:gd name="connsiteY1" fmla="*/ 566080 h 810825"/>
                  <a:gd name="connsiteX2" fmla="*/ 43428 w 1976726"/>
                  <a:gd name="connsiteY2" fmla="*/ 810825 h 810825"/>
                  <a:gd name="connsiteX3" fmla="*/ 965 w 1976726"/>
                  <a:gd name="connsiteY3" fmla="*/ 810825 h 810825"/>
                  <a:gd name="connsiteX4" fmla="*/ 194 w 1976726"/>
                  <a:gd name="connsiteY4" fmla="*/ 809272 h 810825"/>
                  <a:gd name="connsiteX5" fmla="*/ 287392 w 1976726"/>
                  <a:gd name="connsiteY5" fmla="*/ 587512 h 810825"/>
                  <a:gd name="connsiteX6" fmla="*/ 287392 w 1976726"/>
                  <a:gd name="connsiteY6" fmla="*/ 420595 h 810825"/>
                  <a:gd name="connsiteX7" fmla="*/ 322358 w 1976726"/>
                  <a:gd name="connsiteY7" fmla="*/ 411690 h 810825"/>
                  <a:gd name="connsiteX8" fmla="*/ 322358 w 1976726"/>
                  <a:gd name="connsiteY8" fmla="*/ 573843 h 810825"/>
                  <a:gd name="connsiteX9" fmla="*/ 409769 w 1976726"/>
                  <a:gd name="connsiteY9" fmla="*/ 548516 h 810825"/>
                  <a:gd name="connsiteX10" fmla="*/ 409769 w 1976726"/>
                  <a:gd name="connsiteY10" fmla="*/ 389392 h 810825"/>
                  <a:gd name="connsiteX11" fmla="*/ 444735 w 1976726"/>
                  <a:gd name="connsiteY11" fmla="*/ 380609 h 810825"/>
                  <a:gd name="connsiteX12" fmla="*/ 444735 w 1976726"/>
                  <a:gd name="connsiteY12" fmla="*/ 541591 h 810825"/>
                  <a:gd name="connsiteX13" fmla="*/ 531317 w 1976726"/>
                  <a:gd name="connsiteY13" fmla="*/ 532066 h 810825"/>
                  <a:gd name="connsiteX14" fmla="*/ 531317 w 1976726"/>
                  <a:gd name="connsiteY14" fmla="*/ 358731 h 810825"/>
                  <a:gd name="connsiteX15" fmla="*/ 566283 w 1976726"/>
                  <a:gd name="connsiteY15" fmla="*/ 349825 h 810825"/>
                  <a:gd name="connsiteX16" fmla="*/ 566283 w 1976726"/>
                  <a:gd name="connsiteY16" fmla="*/ 531123 h 810825"/>
                  <a:gd name="connsiteX17" fmla="*/ 567112 w 1976726"/>
                  <a:gd name="connsiteY17" fmla="*/ 531114 h 810825"/>
                  <a:gd name="connsiteX18" fmla="*/ 654523 w 1976726"/>
                  <a:gd name="connsiteY18" fmla="*/ 531114 h 810825"/>
                  <a:gd name="connsiteX19" fmla="*/ 654523 w 1976726"/>
                  <a:gd name="connsiteY19" fmla="*/ 327536 h 810825"/>
                  <a:gd name="connsiteX20" fmla="*/ 689489 w 1976726"/>
                  <a:gd name="connsiteY20" fmla="*/ 318687 h 810825"/>
                  <a:gd name="connsiteX21" fmla="*/ 689489 w 1976726"/>
                  <a:gd name="connsiteY21" fmla="*/ 531105 h 810825"/>
                  <a:gd name="connsiteX22" fmla="*/ 776900 w 1976726"/>
                  <a:gd name="connsiteY22" fmla="*/ 531105 h 810825"/>
                  <a:gd name="connsiteX23" fmla="*/ 776900 w 1976726"/>
                  <a:gd name="connsiteY23" fmla="*/ 296609 h 810825"/>
                  <a:gd name="connsiteX24" fmla="*/ 811867 w 1976726"/>
                  <a:gd name="connsiteY24" fmla="*/ 287722 h 810825"/>
                  <a:gd name="connsiteX25" fmla="*/ 811867 w 1976726"/>
                  <a:gd name="connsiteY25" fmla="*/ 531105 h 810825"/>
                  <a:gd name="connsiteX26" fmla="*/ 969200 w 1976726"/>
                  <a:gd name="connsiteY26" fmla="*/ 531105 h 810825"/>
                  <a:gd name="connsiteX27" fmla="*/ 1355287 w 1976726"/>
                  <a:gd name="connsiteY27" fmla="*/ 0 h 810825"/>
                  <a:gd name="connsiteX28" fmla="*/ 1976726 w 1976726"/>
                  <a:gd name="connsiteY28" fmla="*/ 0 h 810825"/>
                  <a:gd name="connsiteX29" fmla="*/ 1976726 w 1976726"/>
                  <a:gd name="connsiteY29" fmla="*/ 39472 h 810825"/>
                  <a:gd name="connsiteX30" fmla="*/ 1376861 w 1976726"/>
                  <a:gd name="connsiteY30" fmla="*/ 39472 h 810825"/>
                  <a:gd name="connsiteX31" fmla="*/ 999633 w 1976726"/>
                  <a:gd name="connsiteY31" fmla="*/ 566080 h 81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76726" h="810825">
                    <a:moveTo>
                      <a:pt x="999633" y="566080"/>
                    </a:moveTo>
                    <a:lnTo>
                      <a:pt x="567093" y="566080"/>
                    </a:lnTo>
                    <a:cubicBezTo>
                      <a:pt x="362801" y="566080"/>
                      <a:pt x="169672" y="656987"/>
                      <a:pt x="43428" y="810825"/>
                    </a:cubicBezTo>
                    <a:lnTo>
                      <a:pt x="965" y="810825"/>
                    </a:lnTo>
                    <a:cubicBezTo>
                      <a:pt x="175" y="810825"/>
                      <a:pt x="-283" y="809901"/>
                      <a:pt x="194" y="809272"/>
                    </a:cubicBezTo>
                    <a:cubicBezTo>
                      <a:pt x="74784" y="710898"/>
                      <a:pt x="174454" y="634984"/>
                      <a:pt x="287392" y="587512"/>
                    </a:cubicBezTo>
                    <a:lnTo>
                      <a:pt x="287392" y="420595"/>
                    </a:lnTo>
                    <a:lnTo>
                      <a:pt x="322358" y="411690"/>
                    </a:lnTo>
                    <a:lnTo>
                      <a:pt x="322358" y="573843"/>
                    </a:lnTo>
                    <a:cubicBezTo>
                      <a:pt x="350818" y="563594"/>
                      <a:pt x="380022" y="555155"/>
                      <a:pt x="409769" y="548516"/>
                    </a:cubicBezTo>
                    <a:lnTo>
                      <a:pt x="409769" y="389392"/>
                    </a:lnTo>
                    <a:lnTo>
                      <a:pt x="444735" y="380609"/>
                    </a:lnTo>
                    <a:lnTo>
                      <a:pt x="444735" y="541591"/>
                    </a:lnTo>
                    <a:cubicBezTo>
                      <a:pt x="473215" y="536696"/>
                      <a:pt x="502123" y="533514"/>
                      <a:pt x="531317" y="532066"/>
                    </a:cubicBezTo>
                    <a:lnTo>
                      <a:pt x="531317" y="358731"/>
                    </a:lnTo>
                    <a:lnTo>
                      <a:pt x="566283" y="349825"/>
                    </a:lnTo>
                    <a:lnTo>
                      <a:pt x="566283" y="531123"/>
                    </a:lnTo>
                    <a:cubicBezTo>
                      <a:pt x="566560" y="531123"/>
                      <a:pt x="566836" y="531114"/>
                      <a:pt x="567112" y="531114"/>
                    </a:cubicBezTo>
                    <a:lnTo>
                      <a:pt x="654523" y="531114"/>
                    </a:lnTo>
                    <a:lnTo>
                      <a:pt x="654523" y="327536"/>
                    </a:lnTo>
                    <a:lnTo>
                      <a:pt x="689489" y="318687"/>
                    </a:lnTo>
                    <a:lnTo>
                      <a:pt x="689489" y="531105"/>
                    </a:lnTo>
                    <a:lnTo>
                      <a:pt x="776900" y="531105"/>
                    </a:lnTo>
                    <a:lnTo>
                      <a:pt x="776900" y="296609"/>
                    </a:lnTo>
                    <a:lnTo>
                      <a:pt x="811867" y="287722"/>
                    </a:lnTo>
                    <a:lnTo>
                      <a:pt x="811867" y="531105"/>
                    </a:lnTo>
                    <a:lnTo>
                      <a:pt x="969200" y="531105"/>
                    </a:lnTo>
                    <a:lnTo>
                      <a:pt x="1355287" y="0"/>
                    </a:lnTo>
                    <a:lnTo>
                      <a:pt x="1976726" y="0"/>
                    </a:lnTo>
                    <a:lnTo>
                      <a:pt x="1976726" y="39472"/>
                    </a:lnTo>
                    <a:lnTo>
                      <a:pt x="1376861" y="39472"/>
                    </a:lnTo>
                    <a:lnTo>
                      <a:pt x="999633" y="56608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grpSp>
            <p:nvGrpSpPr>
              <p:cNvPr id="91" name="Grafický objekt 73" descr="Pár Sneakers">
                <a:extLst>
                  <a:ext uri="{FF2B5EF4-FFF2-40B4-BE49-F238E27FC236}">
                    <a16:creationId xmlns:a16="http://schemas.microsoft.com/office/drawing/2014/main" id="{BE31AAA0-A154-663B-4583-03122B66B535}"/>
                  </a:ext>
                </a:extLst>
              </p:cNvPr>
              <p:cNvGrpSpPr/>
              <p:nvPr/>
            </p:nvGrpSpPr>
            <p:grpSpPr>
              <a:xfrm>
                <a:off x="8102539" y="5240870"/>
                <a:ext cx="2771324" cy="646823"/>
                <a:chOff x="8102539" y="5240870"/>
                <a:chExt cx="2771324" cy="646823"/>
              </a:xfrm>
            </p:grpSpPr>
            <p:sp>
              <p:nvSpPr>
                <p:cNvPr id="92" name="Volný tvar: obrazec 91">
                  <a:extLst>
                    <a:ext uri="{FF2B5EF4-FFF2-40B4-BE49-F238E27FC236}">
                      <a16:creationId xmlns:a16="http://schemas.microsoft.com/office/drawing/2014/main" id="{91D65748-158B-2EDC-E91E-EED1788764AB}"/>
                    </a:ext>
                  </a:extLst>
                </p:cNvPr>
                <p:cNvSpPr/>
                <p:nvPr/>
              </p:nvSpPr>
              <p:spPr>
                <a:xfrm>
                  <a:off x="9105795" y="5571455"/>
                  <a:ext cx="1767649" cy="316239"/>
                </a:xfrm>
                <a:custGeom>
                  <a:avLst/>
                  <a:gdLst>
                    <a:gd name="connsiteX0" fmla="*/ 1747847 w 1767649"/>
                    <a:gd name="connsiteY0" fmla="*/ 0 h 316239"/>
                    <a:gd name="connsiteX1" fmla="*/ 1767650 w 1767649"/>
                    <a:gd name="connsiteY1" fmla="*/ 18783 h 316239"/>
                    <a:gd name="connsiteX2" fmla="*/ 1767650 w 1767649"/>
                    <a:gd name="connsiteY2" fmla="*/ 316239 h 316239"/>
                    <a:gd name="connsiteX3" fmla="*/ 36957 w 1767649"/>
                    <a:gd name="connsiteY3" fmla="*/ 316239 h 316239"/>
                    <a:gd name="connsiteX4" fmla="*/ 953 w 1767649"/>
                    <a:gd name="connsiteY4" fmla="*/ 287055 h 316239"/>
                    <a:gd name="connsiteX5" fmla="*/ 0 w 1767649"/>
                    <a:gd name="connsiteY5" fmla="*/ 0 h 316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7649" h="316239">
                      <a:moveTo>
                        <a:pt x="1747847" y="0"/>
                      </a:moveTo>
                      <a:lnTo>
                        <a:pt x="1767650" y="18783"/>
                      </a:lnTo>
                      <a:lnTo>
                        <a:pt x="1767650" y="316239"/>
                      </a:lnTo>
                      <a:lnTo>
                        <a:pt x="36957" y="316239"/>
                      </a:lnTo>
                      <a:lnTo>
                        <a:pt x="953" y="287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3" name="Volný tvar: obrazec 92">
                  <a:extLst>
                    <a:ext uri="{FF2B5EF4-FFF2-40B4-BE49-F238E27FC236}">
                      <a16:creationId xmlns:a16="http://schemas.microsoft.com/office/drawing/2014/main" id="{9B2172E0-68DC-D57C-FDA1-1DDD26630740}"/>
                    </a:ext>
                  </a:extLst>
                </p:cNvPr>
                <p:cNvSpPr/>
                <p:nvPr/>
              </p:nvSpPr>
              <p:spPr>
                <a:xfrm>
                  <a:off x="8102539" y="5240870"/>
                  <a:ext cx="1040213" cy="646823"/>
                </a:xfrm>
                <a:custGeom>
                  <a:avLst/>
                  <a:gdLst>
                    <a:gd name="connsiteX0" fmla="*/ 495507 w 1040213"/>
                    <a:gd name="connsiteY0" fmla="*/ 16402 h 646823"/>
                    <a:gd name="connsiteX1" fmla="*/ 603168 w 1040213"/>
                    <a:gd name="connsiteY1" fmla="*/ 0 h 646823"/>
                    <a:gd name="connsiteX2" fmla="*/ 603168 w 1040213"/>
                    <a:gd name="connsiteY2" fmla="*/ 331203 h 646823"/>
                    <a:gd name="connsiteX3" fmla="*/ 604121 w 1040213"/>
                    <a:gd name="connsiteY3" fmla="*/ 332156 h 646823"/>
                    <a:gd name="connsiteX4" fmla="*/ 1040213 w 1040213"/>
                    <a:gd name="connsiteY4" fmla="*/ 332156 h 646823"/>
                    <a:gd name="connsiteX5" fmla="*/ 1040213 w 1040213"/>
                    <a:gd name="connsiteY5" fmla="*/ 646824 h 646823"/>
                    <a:gd name="connsiteX6" fmla="*/ 877421 w 1040213"/>
                    <a:gd name="connsiteY6" fmla="*/ 646824 h 646823"/>
                    <a:gd name="connsiteX7" fmla="*/ 37345 w 1040213"/>
                    <a:gd name="connsiteY7" fmla="*/ 469992 h 646823"/>
                    <a:gd name="connsiteX8" fmla="*/ 37345 w 1040213"/>
                    <a:gd name="connsiteY8" fmla="*/ 469992 h 646823"/>
                    <a:gd name="connsiteX9" fmla="*/ 169 w 1040213"/>
                    <a:gd name="connsiteY9" fmla="*/ 408842 h 646823"/>
                    <a:gd name="connsiteX10" fmla="*/ 495507 w 1040213"/>
                    <a:gd name="connsiteY10" fmla="*/ 16402 h 646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40213" h="646823">
                      <a:moveTo>
                        <a:pt x="495507" y="16402"/>
                      </a:moveTo>
                      <a:cubicBezTo>
                        <a:pt x="551924" y="4763"/>
                        <a:pt x="603168" y="0"/>
                        <a:pt x="603168" y="0"/>
                      </a:cubicBezTo>
                      <a:lnTo>
                        <a:pt x="603168" y="331203"/>
                      </a:lnTo>
                      <a:cubicBezTo>
                        <a:pt x="603168" y="331727"/>
                        <a:pt x="603597" y="332156"/>
                        <a:pt x="604121" y="332156"/>
                      </a:cubicBezTo>
                      <a:lnTo>
                        <a:pt x="1040213" y="332156"/>
                      </a:lnTo>
                      <a:lnTo>
                        <a:pt x="1040213" y="646824"/>
                      </a:lnTo>
                      <a:lnTo>
                        <a:pt x="877421" y="646824"/>
                      </a:lnTo>
                      <a:cubicBezTo>
                        <a:pt x="588157" y="646824"/>
                        <a:pt x="302064" y="586607"/>
                        <a:pt x="37345" y="469992"/>
                      </a:cubicBezTo>
                      <a:lnTo>
                        <a:pt x="37345" y="469992"/>
                      </a:lnTo>
                      <a:cubicBezTo>
                        <a:pt x="13361" y="459429"/>
                        <a:pt x="-1784" y="434978"/>
                        <a:pt x="169" y="408842"/>
                      </a:cubicBezTo>
                      <a:cubicBezTo>
                        <a:pt x="19790" y="146790"/>
                        <a:pt x="235798" y="69971"/>
                        <a:pt x="495507" y="164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4" name="Volný tvar: obrazec 93">
                  <a:extLst>
                    <a:ext uri="{FF2B5EF4-FFF2-40B4-BE49-F238E27FC236}">
                      <a16:creationId xmlns:a16="http://schemas.microsoft.com/office/drawing/2014/main" id="{E0EBA402-0801-8071-71CC-AD7134176FDF}"/>
                    </a:ext>
                  </a:extLst>
                </p:cNvPr>
                <p:cNvSpPr/>
                <p:nvPr/>
              </p:nvSpPr>
              <p:spPr>
                <a:xfrm>
                  <a:off x="9142753" y="5721616"/>
                  <a:ext cx="1731111" cy="52444"/>
                </a:xfrm>
                <a:custGeom>
                  <a:avLst/>
                  <a:gdLst>
                    <a:gd name="connsiteX0" fmla="*/ 0 w 1731111"/>
                    <a:gd name="connsiteY0" fmla="*/ 0 h 52444"/>
                    <a:gd name="connsiteX1" fmla="*/ 1731112 w 1731111"/>
                    <a:gd name="connsiteY1" fmla="*/ 0 h 52444"/>
                    <a:gd name="connsiteX2" fmla="*/ 1731112 w 1731111"/>
                    <a:gd name="connsiteY2" fmla="*/ 52445 h 52444"/>
                    <a:gd name="connsiteX3" fmla="*/ 0 w 1731111"/>
                    <a:gd name="connsiteY3" fmla="*/ 52445 h 5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1111" h="52444">
                      <a:moveTo>
                        <a:pt x="0" y="0"/>
                      </a:moveTo>
                      <a:lnTo>
                        <a:pt x="1731112" y="0"/>
                      </a:lnTo>
                      <a:lnTo>
                        <a:pt x="1731112" y="52445"/>
                      </a:lnTo>
                      <a:lnTo>
                        <a:pt x="0" y="524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5" name="Volný tvar: obrazec 94">
                  <a:extLst>
                    <a:ext uri="{FF2B5EF4-FFF2-40B4-BE49-F238E27FC236}">
                      <a16:creationId xmlns:a16="http://schemas.microsoft.com/office/drawing/2014/main" id="{01C7D424-3090-7AAA-B4C4-FE1F24007662}"/>
                    </a:ext>
                  </a:extLst>
                </p:cNvPr>
                <p:cNvSpPr/>
                <p:nvPr/>
              </p:nvSpPr>
              <p:spPr>
                <a:xfrm>
                  <a:off x="8255203" y="5359428"/>
                  <a:ext cx="2618432" cy="231076"/>
                </a:xfrm>
                <a:custGeom>
                  <a:avLst/>
                  <a:gdLst>
                    <a:gd name="connsiteX0" fmla="*/ 572881 w 2618432"/>
                    <a:gd name="connsiteY0" fmla="*/ 196110 h 231076"/>
                    <a:gd name="connsiteX1" fmla="*/ 457200 w 2618432"/>
                    <a:gd name="connsiteY1" fmla="*/ 187900 h 231076"/>
                    <a:gd name="connsiteX2" fmla="*/ 71857 w 2618432"/>
                    <a:gd name="connsiteY2" fmla="*/ 34233 h 231076"/>
                    <a:gd name="connsiteX3" fmla="*/ 30432 w 2618432"/>
                    <a:gd name="connsiteY3" fmla="*/ 0 h 231076"/>
                    <a:gd name="connsiteX4" fmla="*/ 0 w 2618432"/>
                    <a:gd name="connsiteY4" fmla="*/ 19098 h 231076"/>
                    <a:gd name="connsiteX5" fmla="*/ 51816 w 2618432"/>
                    <a:gd name="connsiteY5" fmla="*/ 62884 h 231076"/>
                    <a:gd name="connsiteX6" fmla="*/ 572891 w 2618432"/>
                    <a:gd name="connsiteY6" fmla="*/ 231077 h 231076"/>
                    <a:gd name="connsiteX7" fmla="*/ 2618432 w 2618432"/>
                    <a:gd name="connsiteY7" fmla="*/ 231077 h 231076"/>
                    <a:gd name="connsiteX8" fmla="*/ 2618432 w 2618432"/>
                    <a:gd name="connsiteY8" fmla="*/ 196110 h 231076"/>
                    <a:gd name="connsiteX9" fmla="*/ 572881 w 2618432"/>
                    <a:gd name="connsiteY9" fmla="*/ 196110 h 231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18432" h="231076">
                      <a:moveTo>
                        <a:pt x="572881" y="196110"/>
                      </a:moveTo>
                      <a:cubicBezTo>
                        <a:pt x="534095" y="196110"/>
                        <a:pt x="495481" y="193243"/>
                        <a:pt x="457200" y="187900"/>
                      </a:cubicBezTo>
                      <a:cubicBezTo>
                        <a:pt x="321374" y="168926"/>
                        <a:pt x="189938" y="116853"/>
                        <a:pt x="71857" y="34233"/>
                      </a:cubicBezTo>
                      <a:cubicBezTo>
                        <a:pt x="57445" y="24156"/>
                        <a:pt x="43101" y="12097"/>
                        <a:pt x="30432" y="0"/>
                      </a:cubicBezTo>
                      <a:cubicBezTo>
                        <a:pt x="19679" y="5896"/>
                        <a:pt x="9935" y="12592"/>
                        <a:pt x="0" y="19098"/>
                      </a:cubicBezTo>
                      <a:cubicBezTo>
                        <a:pt x="15869" y="35043"/>
                        <a:pt x="33309" y="49940"/>
                        <a:pt x="51816" y="62884"/>
                      </a:cubicBezTo>
                      <a:cubicBezTo>
                        <a:pt x="209093" y="172917"/>
                        <a:pt x="389277" y="231077"/>
                        <a:pt x="572891" y="231077"/>
                      </a:cubicBezTo>
                      <a:lnTo>
                        <a:pt x="2618432" y="231077"/>
                      </a:lnTo>
                      <a:lnTo>
                        <a:pt x="2618432" y="196110"/>
                      </a:lnTo>
                      <a:lnTo>
                        <a:pt x="572881" y="19611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96" name="Grafický objekt 73" descr="Pár Sneakers">
                <a:extLst>
                  <a:ext uri="{FF2B5EF4-FFF2-40B4-BE49-F238E27FC236}">
                    <a16:creationId xmlns:a16="http://schemas.microsoft.com/office/drawing/2014/main" id="{B63D0437-85A1-EBFA-997E-052AE49CA328}"/>
                  </a:ext>
                </a:extLst>
              </p:cNvPr>
              <p:cNvGrpSpPr/>
              <p:nvPr/>
            </p:nvGrpSpPr>
            <p:grpSpPr>
              <a:xfrm>
                <a:off x="9737589" y="4752819"/>
                <a:ext cx="173869" cy="225009"/>
                <a:chOff x="9737589" y="4752819"/>
                <a:chExt cx="173869" cy="225009"/>
              </a:xfrm>
              <a:solidFill>
                <a:srgbClr val="FFFFFF"/>
              </a:solidFill>
            </p:grpSpPr>
            <p:sp>
              <p:nvSpPr>
                <p:cNvPr id="97" name="Volný tvar: obrazec 96">
                  <a:extLst>
                    <a:ext uri="{FF2B5EF4-FFF2-40B4-BE49-F238E27FC236}">
                      <a16:creationId xmlns:a16="http://schemas.microsoft.com/office/drawing/2014/main" id="{8523920E-30E8-FEF9-BF62-056232C7F7E6}"/>
                    </a:ext>
                  </a:extLst>
                </p:cNvPr>
                <p:cNvSpPr/>
                <p:nvPr/>
              </p:nvSpPr>
              <p:spPr>
                <a:xfrm>
                  <a:off x="9829638" y="4752819"/>
                  <a:ext cx="81819" cy="81819"/>
                </a:xfrm>
                <a:custGeom>
                  <a:avLst/>
                  <a:gdLst>
                    <a:gd name="connsiteX0" fmla="*/ 81820 w 81819"/>
                    <a:gd name="connsiteY0" fmla="*/ 40910 h 81819"/>
                    <a:gd name="connsiteX1" fmla="*/ 40910 w 81819"/>
                    <a:gd name="connsiteY1" fmla="*/ 81820 h 81819"/>
                    <a:gd name="connsiteX2" fmla="*/ 0 w 81819"/>
                    <a:gd name="connsiteY2" fmla="*/ 40910 h 81819"/>
                    <a:gd name="connsiteX3" fmla="*/ 40910 w 81819"/>
                    <a:gd name="connsiteY3" fmla="*/ 0 h 81819"/>
                    <a:gd name="connsiteX4" fmla="*/ 81820 w 81819"/>
                    <a:gd name="connsiteY4" fmla="*/ 40910 h 8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819" h="81819">
                      <a:moveTo>
                        <a:pt x="81820" y="40910"/>
                      </a:moveTo>
                      <a:cubicBezTo>
                        <a:pt x="81820" y="63504"/>
                        <a:pt x="63504" y="81820"/>
                        <a:pt x="40910" y="81820"/>
                      </a:cubicBezTo>
                      <a:cubicBezTo>
                        <a:pt x="18316" y="81820"/>
                        <a:pt x="0" y="63504"/>
                        <a:pt x="0" y="40910"/>
                      </a:cubicBezTo>
                      <a:cubicBezTo>
                        <a:pt x="0" y="18316"/>
                        <a:pt x="18316" y="0"/>
                        <a:pt x="40910" y="0"/>
                      </a:cubicBezTo>
                      <a:cubicBezTo>
                        <a:pt x="63504" y="0"/>
                        <a:pt x="81820" y="18316"/>
                        <a:pt x="81820" y="40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8" name="Volný tvar: obrazec 97">
                  <a:extLst>
                    <a:ext uri="{FF2B5EF4-FFF2-40B4-BE49-F238E27FC236}">
                      <a16:creationId xmlns:a16="http://schemas.microsoft.com/office/drawing/2014/main" id="{DE05FC54-0E91-0647-C5DB-91F71770E7B1}"/>
                    </a:ext>
                  </a:extLst>
                </p:cNvPr>
                <p:cNvSpPr/>
                <p:nvPr/>
              </p:nvSpPr>
              <p:spPr>
                <a:xfrm>
                  <a:off x="9737589" y="4896008"/>
                  <a:ext cx="81819" cy="81819"/>
                </a:xfrm>
                <a:custGeom>
                  <a:avLst/>
                  <a:gdLst>
                    <a:gd name="connsiteX0" fmla="*/ 81820 w 81819"/>
                    <a:gd name="connsiteY0" fmla="*/ 40910 h 81819"/>
                    <a:gd name="connsiteX1" fmla="*/ 40910 w 81819"/>
                    <a:gd name="connsiteY1" fmla="*/ 81820 h 81819"/>
                    <a:gd name="connsiteX2" fmla="*/ 0 w 81819"/>
                    <a:gd name="connsiteY2" fmla="*/ 40910 h 81819"/>
                    <a:gd name="connsiteX3" fmla="*/ 40910 w 81819"/>
                    <a:gd name="connsiteY3" fmla="*/ 0 h 81819"/>
                    <a:gd name="connsiteX4" fmla="*/ 81820 w 81819"/>
                    <a:gd name="connsiteY4" fmla="*/ 40910 h 8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819" h="81819">
                      <a:moveTo>
                        <a:pt x="81820" y="40910"/>
                      </a:moveTo>
                      <a:cubicBezTo>
                        <a:pt x="81820" y="63504"/>
                        <a:pt x="63504" y="81820"/>
                        <a:pt x="40910" y="81820"/>
                      </a:cubicBezTo>
                      <a:cubicBezTo>
                        <a:pt x="18316" y="81820"/>
                        <a:pt x="0" y="63504"/>
                        <a:pt x="0" y="40910"/>
                      </a:cubicBezTo>
                      <a:cubicBezTo>
                        <a:pt x="0" y="18316"/>
                        <a:pt x="18316" y="0"/>
                        <a:pt x="40910" y="0"/>
                      </a:cubicBezTo>
                      <a:cubicBezTo>
                        <a:pt x="63504" y="0"/>
                        <a:pt x="81820" y="18316"/>
                        <a:pt x="81820" y="409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sp>
            <p:nvSpPr>
              <p:cNvPr id="99" name="Volný tvar: obrazec 98">
                <a:extLst>
                  <a:ext uri="{FF2B5EF4-FFF2-40B4-BE49-F238E27FC236}">
                    <a16:creationId xmlns:a16="http://schemas.microsoft.com/office/drawing/2014/main" id="{434ACF02-A136-1F20-2C50-884F0B4AD5D5}"/>
                  </a:ext>
                </a:extLst>
              </p:cNvPr>
              <p:cNvSpPr/>
              <p:nvPr/>
            </p:nvSpPr>
            <p:spPr>
              <a:xfrm>
                <a:off x="10176720" y="4908362"/>
                <a:ext cx="231495" cy="231495"/>
              </a:xfrm>
              <a:custGeom>
                <a:avLst/>
                <a:gdLst>
                  <a:gd name="connsiteX0" fmla="*/ 231496 w 231495"/>
                  <a:gd name="connsiteY0" fmla="*/ 115748 h 231495"/>
                  <a:gd name="connsiteX1" fmla="*/ 115748 w 231495"/>
                  <a:gd name="connsiteY1" fmla="*/ 231496 h 231495"/>
                  <a:gd name="connsiteX2" fmla="*/ 0 w 231495"/>
                  <a:gd name="connsiteY2" fmla="*/ 115748 h 231495"/>
                  <a:gd name="connsiteX3" fmla="*/ 115748 w 231495"/>
                  <a:gd name="connsiteY3" fmla="*/ 0 h 231495"/>
                  <a:gd name="connsiteX4" fmla="*/ 231496 w 231495"/>
                  <a:gd name="connsiteY4" fmla="*/ 115748 h 23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495" h="231495">
                    <a:moveTo>
                      <a:pt x="231496" y="115748"/>
                    </a:moveTo>
                    <a:cubicBezTo>
                      <a:pt x="231496" y="179674"/>
                      <a:pt x="179673" y="231496"/>
                      <a:pt x="115748" y="231496"/>
                    </a:cubicBezTo>
                    <a:cubicBezTo>
                      <a:pt x="51822" y="231496"/>
                      <a:pt x="0" y="179673"/>
                      <a:pt x="0" y="115748"/>
                    </a:cubicBezTo>
                    <a:cubicBezTo>
                      <a:pt x="0" y="51822"/>
                      <a:pt x="51822" y="0"/>
                      <a:pt x="115748" y="0"/>
                    </a:cubicBezTo>
                    <a:cubicBezTo>
                      <a:pt x="179673" y="0"/>
                      <a:pt x="231496" y="51822"/>
                      <a:pt x="231496" y="1157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599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braz, dům, obloha&#10;&#10;Popis byl vytvořen automaticky">
            <a:extLst>
              <a:ext uri="{FF2B5EF4-FFF2-40B4-BE49-F238E27FC236}">
                <a16:creationId xmlns:a16="http://schemas.microsoft.com/office/drawing/2014/main" id="{8925F361-5249-3647-8457-C7627DB00A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17DF67FA-3200-49FA-EB1C-E2DDFE19CE9B}"/>
              </a:ext>
            </a:extLst>
          </p:cNvPr>
          <p:cNvSpPr/>
          <p:nvPr/>
        </p:nvSpPr>
        <p:spPr>
          <a:xfrm>
            <a:off x="1203157" y="1357164"/>
            <a:ext cx="4110270" cy="4957010"/>
          </a:xfrm>
          <a:custGeom>
            <a:avLst/>
            <a:gdLst>
              <a:gd name="connsiteX0" fmla="*/ 3907672 w 4110270"/>
              <a:gd name="connsiteY0" fmla="*/ 1232010 h 4957010"/>
              <a:gd name="connsiteX1" fmla="*/ 3907672 w 4110270"/>
              <a:gd name="connsiteY1" fmla="*/ 1232402 h 4957010"/>
              <a:gd name="connsiteX2" fmla="*/ 3907663 w 4110270"/>
              <a:gd name="connsiteY2" fmla="*/ 1232229 h 4957010"/>
              <a:gd name="connsiteX3" fmla="*/ 0 w 4110270"/>
              <a:gd name="connsiteY3" fmla="*/ 0 h 4957010"/>
              <a:gd name="connsiteX4" fmla="*/ 2605252 w 4110270"/>
              <a:gd name="connsiteY4" fmla="*/ 0 h 4957010"/>
              <a:gd name="connsiteX5" fmla="*/ 3900949 w 4110270"/>
              <a:gd name="connsiteY5" fmla="*/ 1106370 h 4957010"/>
              <a:gd name="connsiteX6" fmla="*/ 3907663 w 4110270"/>
              <a:gd name="connsiteY6" fmla="*/ 1232229 h 4957010"/>
              <a:gd name="connsiteX7" fmla="*/ 3903457 w 4110270"/>
              <a:gd name="connsiteY7" fmla="*/ 1331868 h 4957010"/>
              <a:gd name="connsiteX8" fmla="*/ 3036085 w 4110270"/>
              <a:gd name="connsiteY8" fmla="*/ 2395118 h 4957010"/>
              <a:gd name="connsiteX9" fmla="*/ 4110270 w 4110270"/>
              <a:gd name="connsiteY9" fmla="*/ 3660797 h 4957010"/>
              <a:gd name="connsiteX10" fmla="*/ 2740042 w 4110270"/>
              <a:gd name="connsiteY10" fmla="*/ 4957010 h 4957010"/>
              <a:gd name="connsiteX11" fmla="*/ 0 w 4110270"/>
              <a:gd name="connsiteY11" fmla="*/ 4957010 h 49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0270" h="4957010">
                <a:moveTo>
                  <a:pt x="3907672" y="1232010"/>
                </a:moveTo>
                <a:lnTo>
                  <a:pt x="3907672" y="1232402"/>
                </a:lnTo>
                <a:lnTo>
                  <a:pt x="3907663" y="1232229"/>
                </a:lnTo>
                <a:close/>
                <a:moveTo>
                  <a:pt x="0" y="0"/>
                </a:moveTo>
                <a:lnTo>
                  <a:pt x="2605252" y="0"/>
                </a:lnTo>
                <a:cubicBezTo>
                  <a:pt x="3279719" y="0"/>
                  <a:pt x="3834265" y="484809"/>
                  <a:pt x="3900949" y="1106370"/>
                </a:cubicBezTo>
                <a:lnTo>
                  <a:pt x="3907663" y="1232229"/>
                </a:lnTo>
                <a:lnTo>
                  <a:pt x="3903457" y="1331868"/>
                </a:lnTo>
                <a:cubicBezTo>
                  <a:pt x="3861580" y="1825895"/>
                  <a:pt x="3511700" y="2237301"/>
                  <a:pt x="3036085" y="2395118"/>
                </a:cubicBezTo>
                <a:cubicBezTo>
                  <a:pt x="3650495" y="2523135"/>
                  <a:pt x="4110270" y="3041072"/>
                  <a:pt x="4110270" y="3660797"/>
                </a:cubicBezTo>
                <a:cubicBezTo>
                  <a:pt x="4110270" y="4376826"/>
                  <a:pt x="3496686" y="4957010"/>
                  <a:pt x="2740042" y="4957010"/>
                </a:cubicBezTo>
                <a:lnTo>
                  <a:pt x="0" y="4957010"/>
                </a:lnTo>
                <a:close/>
              </a:path>
            </a:pathLst>
          </a:custGeom>
          <a:solidFill>
            <a:srgbClr val="164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0F74D07-B390-E94B-5331-53FFD36E92BF}"/>
              </a:ext>
            </a:extLst>
          </p:cNvPr>
          <p:cNvSpPr/>
          <p:nvPr/>
        </p:nvSpPr>
        <p:spPr>
          <a:xfrm>
            <a:off x="1539325" y="2006873"/>
            <a:ext cx="315967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pl-PL" sz="3200" b="1" dirty="0">
                <a:solidFill>
                  <a:srgbClr val="FCBA2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Děkujeme </a:t>
            </a:r>
            <a:br>
              <a:rPr lang="pl-PL" sz="3200" b="1" dirty="0">
                <a:solidFill>
                  <a:srgbClr val="FCBA2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 sz="3200" b="1" dirty="0">
                <a:solidFill>
                  <a:srgbClr val="FCBA2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za pozornost</a:t>
            </a:r>
            <a:endParaRPr lang="cs-CZ" sz="3200" b="1" dirty="0">
              <a:solidFill>
                <a:srgbClr val="FCBA25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21C4588E-7628-E9CB-7258-ABA2F3DA06B1}"/>
              </a:ext>
            </a:extLst>
          </p:cNvPr>
          <p:cNvSpPr/>
          <p:nvPr/>
        </p:nvSpPr>
        <p:spPr>
          <a:xfrm>
            <a:off x="1539325" y="5139198"/>
            <a:ext cx="3671867" cy="72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natalie.pazderova@mpsv.cz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katerina.mala1@mpsv.cz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61A852A-1BEF-1A08-11FD-334F916DE8B0}"/>
              </a:ext>
            </a:extLst>
          </p:cNvPr>
          <p:cNvGrpSpPr/>
          <p:nvPr/>
        </p:nvGrpSpPr>
        <p:grpSpPr>
          <a:xfrm>
            <a:off x="5983285" y="5986951"/>
            <a:ext cx="5658100" cy="504000"/>
            <a:chOff x="681805" y="9864094"/>
            <a:chExt cx="5658100" cy="504000"/>
          </a:xfrm>
        </p:grpSpPr>
        <p:pic>
          <p:nvPicPr>
            <p:cNvPr id="4" name="Obrázek 3" descr="Obsah obrázku text, Písmo, snímek obrazovky, Grafika&#10;&#10;Popis byl vytvořen automaticky">
              <a:extLst>
                <a:ext uri="{FF2B5EF4-FFF2-40B4-BE49-F238E27FC236}">
                  <a16:creationId xmlns:a16="http://schemas.microsoft.com/office/drawing/2014/main" id="{43A94F05-2966-A472-D617-7A4B737B4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05" y="9864094"/>
              <a:ext cx="1943787" cy="504000"/>
            </a:xfrm>
            <a:prstGeom prst="rect">
              <a:avLst/>
            </a:prstGeom>
          </p:spPr>
        </p:pic>
        <p:pic>
          <p:nvPicPr>
            <p:cNvPr id="11" name="Graphic 5">
              <a:extLst>
                <a:ext uri="{FF2B5EF4-FFF2-40B4-BE49-F238E27FC236}">
                  <a16:creationId xmlns:a16="http://schemas.microsoft.com/office/drawing/2014/main" id="{D3E58B0F-A8A7-2B50-0AD3-C102F723A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85" b="-144"/>
            <a:stretch/>
          </p:blipFill>
          <p:spPr>
            <a:xfrm>
              <a:off x="5306863" y="9918094"/>
              <a:ext cx="1033042" cy="396000"/>
            </a:xfrm>
            <a:prstGeom prst="rect">
              <a:avLst/>
            </a:prstGeom>
          </p:spPr>
        </p:pic>
        <p:pic>
          <p:nvPicPr>
            <p:cNvPr id="16" name="Obrázek 15" descr="Obsah obrázku text, Písmo, Grafika, symbol&#10;&#10;Obsah vygenerovaný umělou inteligencí může být nesprávný.">
              <a:extLst>
                <a:ext uri="{FF2B5EF4-FFF2-40B4-BE49-F238E27FC236}">
                  <a16:creationId xmlns:a16="http://schemas.microsoft.com/office/drawing/2014/main" id="{7270A457-2494-0DEB-1C41-5514BA22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689" y="9905206"/>
              <a:ext cx="1721077" cy="421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2361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4" name="Google Shape;248;p21">
            <a:extLst>
              <a:ext uri="{FF2B5EF4-FFF2-40B4-BE49-F238E27FC236}">
                <a16:creationId xmlns:a16="http://schemas.microsoft.com/office/drawing/2014/main" id="{7B358372-2BE8-08A7-81BA-1C3CEC240299}"/>
              </a:ext>
            </a:extLst>
          </p:cNvPr>
          <p:cNvSpPr txBox="1"/>
          <p:nvPr/>
        </p:nvSpPr>
        <p:spPr>
          <a:xfrm>
            <a:off x="6286500" y="1522074"/>
            <a:ext cx="5370607" cy="512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Podpůrné opatření asistence, kterou </a:t>
            </a:r>
            <a:r>
              <a:rPr lang="cs-CZ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z</a:t>
            </a:r>
            <a: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ákon zavádí, je </a:t>
            </a:r>
            <a:r>
              <a:rPr lang="cs-CZ" sz="2400" b="0" i="0" u="none" strike="noStrike" cap="none" dirty="0">
                <a:solidFill>
                  <a:srgbClr val="B40A5C"/>
                </a:solidFill>
                <a:ea typeface="Arial"/>
                <a:cs typeface="Arial"/>
                <a:sym typeface="Arial"/>
              </a:rPr>
              <a:t>odborná dlouhodobá a individualizovaná činnost za účelem udržení vyhovujícího bydlení</a:t>
            </a:r>
            <a: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 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Je službou novou, mající ambici vyplnit dosavadní neošetřenou oblast služeb podpory bydlení </a:t>
            </a:r>
            <a:b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cs-CZ" sz="24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v rozsahu, který zákon o sociálních službách neumožňuje. </a:t>
            </a:r>
            <a:endParaRPr lang="cs-CZ" sz="2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1400"/>
            </a:pPr>
            <a:r>
              <a:rPr lang="cs-CZ" sz="24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Činnosti asistenta budou v rámci zákona definované vyhláškou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Obrázek 4" descr="Obsah obrázku tráva, obraz, dům, obloha&#10;&#10;Popis byl vytvořen automaticky">
            <a:extLst>
              <a:ext uri="{FF2B5EF4-FFF2-40B4-BE49-F238E27FC236}">
                <a16:creationId xmlns:a16="http://schemas.microsoft.com/office/drawing/2014/main" id="{324971C2-CE82-7375-75AD-806708D578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86539" cy="6858000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ACFA326E-3912-3FD9-1E22-315F6147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431948"/>
            <a:ext cx="4464215" cy="1163395"/>
          </a:xfrm>
        </p:spPr>
        <p:txBody>
          <a:bodyPr wrap="square">
            <a:spAutoFit/>
          </a:bodyPr>
          <a:lstStyle/>
          <a:p>
            <a:r>
              <a:rPr lang="cs-CZ" dirty="0"/>
              <a:t>Podpůrné opatření asistence v bydlení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788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64253FD2-CF01-D707-C33D-7725E82C56DF}"/>
              </a:ext>
            </a:extLst>
          </p:cNvPr>
          <p:cNvSpPr/>
          <p:nvPr/>
        </p:nvSpPr>
        <p:spPr>
          <a:xfrm>
            <a:off x="744908" y="598477"/>
            <a:ext cx="10077615" cy="90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fi-FI" sz="3200" b="1" i="0" dirty="0">
                <a:solidFill>
                  <a:srgbClr val="164088"/>
                </a:solidFill>
                <a:effectLst/>
                <a:latin typeface="+mj-lt"/>
                <a:ea typeface="Open Sans" pitchFamily="2" charset="0"/>
                <a:cs typeface="Open Sans" pitchFamily="2" charset="0"/>
              </a:rPr>
              <a:t>Asistence v bydlení – činnosti asistence</a:t>
            </a:r>
            <a:endParaRPr lang="cs-CZ" sz="3200" b="1" i="0" dirty="0">
              <a:solidFill>
                <a:srgbClr val="164088"/>
              </a:solidFill>
              <a:effectLst/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E8445B8A-E9A8-FE52-48E6-5E58F692D846}"/>
              </a:ext>
            </a:extLst>
          </p:cNvPr>
          <p:cNvSpPr/>
          <p:nvPr/>
        </p:nvSpPr>
        <p:spPr>
          <a:xfrm>
            <a:off x="9101342" y="1889578"/>
            <a:ext cx="2510649" cy="4531813"/>
          </a:xfrm>
          <a:custGeom>
            <a:avLst/>
            <a:gdLst>
              <a:gd name="connsiteX0" fmla="*/ 0 w 2510649"/>
              <a:gd name="connsiteY0" fmla="*/ 184583 h 4531813"/>
              <a:gd name="connsiteX1" fmla="*/ 184583 w 2510649"/>
              <a:gd name="connsiteY1" fmla="*/ 0 h 4531813"/>
              <a:gd name="connsiteX2" fmla="*/ 698539 w 2510649"/>
              <a:gd name="connsiteY2" fmla="*/ 0 h 4531813"/>
              <a:gd name="connsiteX3" fmla="*/ 1169665 w 2510649"/>
              <a:gd name="connsiteY3" fmla="*/ 0 h 4531813"/>
              <a:gd name="connsiteX4" fmla="*/ 1726451 w 2510649"/>
              <a:gd name="connsiteY4" fmla="*/ 0 h 4531813"/>
              <a:gd name="connsiteX5" fmla="*/ 2326066 w 2510649"/>
              <a:gd name="connsiteY5" fmla="*/ 0 h 4531813"/>
              <a:gd name="connsiteX6" fmla="*/ 2510649 w 2510649"/>
              <a:gd name="connsiteY6" fmla="*/ 184583 h 4531813"/>
              <a:gd name="connsiteX7" fmla="*/ 2510649 w 2510649"/>
              <a:gd name="connsiteY7" fmla="*/ 862500 h 4531813"/>
              <a:gd name="connsiteX8" fmla="*/ 2510649 w 2510649"/>
              <a:gd name="connsiteY8" fmla="*/ 1373911 h 4531813"/>
              <a:gd name="connsiteX9" fmla="*/ 2510649 w 2510649"/>
              <a:gd name="connsiteY9" fmla="*/ 1843695 h 4531813"/>
              <a:gd name="connsiteX10" fmla="*/ 2510649 w 2510649"/>
              <a:gd name="connsiteY10" fmla="*/ 2355106 h 4531813"/>
              <a:gd name="connsiteX11" fmla="*/ 2510649 w 2510649"/>
              <a:gd name="connsiteY11" fmla="*/ 2908143 h 4531813"/>
              <a:gd name="connsiteX12" fmla="*/ 2510649 w 2510649"/>
              <a:gd name="connsiteY12" fmla="*/ 3502807 h 4531813"/>
              <a:gd name="connsiteX13" fmla="*/ 2510649 w 2510649"/>
              <a:gd name="connsiteY13" fmla="*/ 4347230 h 4531813"/>
              <a:gd name="connsiteX14" fmla="*/ 2326066 w 2510649"/>
              <a:gd name="connsiteY14" fmla="*/ 4531813 h 4531813"/>
              <a:gd name="connsiteX15" fmla="*/ 1790695 w 2510649"/>
              <a:gd name="connsiteY15" fmla="*/ 4531813 h 4531813"/>
              <a:gd name="connsiteX16" fmla="*/ 1233910 w 2510649"/>
              <a:gd name="connsiteY16" fmla="*/ 4531813 h 4531813"/>
              <a:gd name="connsiteX17" fmla="*/ 719954 w 2510649"/>
              <a:gd name="connsiteY17" fmla="*/ 4531813 h 4531813"/>
              <a:gd name="connsiteX18" fmla="*/ 184583 w 2510649"/>
              <a:gd name="connsiteY18" fmla="*/ 4531813 h 4531813"/>
              <a:gd name="connsiteX19" fmla="*/ 0 w 2510649"/>
              <a:gd name="connsiteY19" fmla="*/ 4347230 h 4531813"/>
              <a:gd name="connsiteX20" fmla="*/ 0 w 2510649"/>
              <a:gd name="connsiteY20" fmla="*/ 3752566 h 4531813"/>
              <a:gd name="connsiteX21" fmla="*/ 0 w 2510649"/>
              <a:gd name="connsiteY21" fmla="*/ 3074649 h 4531813"/>
              <a:gd name="connsiteX22" fmla="*/ 0 w 2510649"/>
              <a:gd name="connsiteY22" fmla="*/ 2479985 h 4531813"/>
              <a:gd name="connsiteX23" fmla="*/ 0 w 2510649"/>
              <a:gd name="connsiteY23" fmla="*/ 1802069 h 4531813"/>
              <a:gd name="connsiteX24" fmla="*/ 0 w 2510649"/>
              <a:gd name="connsiteY24" fmla="*/ 1249031 h 4531813"/>
              <a:gd name="connsiteX25" fmla="*/ 0 w 2510649"/>
              <a:gd name="connsiteY25" fmla="*/ 737620 h 4531813"/>
              <a:gd name="connsiteX26" fmla="*/ 0 w 2510649"/>
              <a:gd name="connsiteY26" fmla="*/ 184583 h 453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10649" h="4531813" fill="none" extrusionOk="0">
                <a:moveTo>
                  <a:pt x="0" y="184583"/>
                </a:moveTo>
                <a:cubicBezTo>
                  <a:pt x="-567" y="70884"/>
                  <a:pt x="87950" y="3344"/>
                  <a:pt x="184583" y="0"/>
                </a:cubicBezTo>
                <a:cubicBezTo>
                  <a:pt x="423923" y="-21332"/>
                  <a:pt x="495957" y="11388"/>
                  <a:pt x="698539" y="0"/>
                </a:cubicBezTo>
                <a:cubicBezTo>
                  <a:pt x="901121" y="-11388"/>
                  <a:pt x="1061661" y="29470"/>
                  <a:pt x="1169665" y="0"/>
                </a:cubicBezTo>
                <a:cubicBezTo>
                  <a:pt x="1277669" y="-29470"/>
                  <a:pt x="1562255" y="59680"/>
                  <a:pt x="1726451" y="0"/>
                </a:cubicBezTo>
                <a:cubicBezTo>
                  <a:pt x="1890647" y="-59680"/>
                  <a:pt x="2052529" y="43092"/>
                  <a:pt x="2326066" y="0"/>
                </a:cubicBezTo>
                <a:cubicBezTo>
                  <a:pt x="2407086" y="11732"/>
                  <a:pt x="2512908" y="88760"/>
                  <a:pt x="2510649" y="184583"/>
                </a:cubicBezTo>
                <a:cubicBezTo>
                  <a:pt x="2563957" y="407163"/>
                  <a:pt x="2484995" y="709113"/>
                  <a:pt x="2510649" y="862500"/>
                </a:cubicBezTo>
                <a:cubicBezTo>
                  <a:pt x="2536303" y="1015887"/>
                  <a:pt x="2507397" y="1220654"/>
                  <a:pt x="2510649" y="1373911"/>
                </a:cubicBezTo>
                <a:cubicBezTo>
                  <a:pt x="2513901" y="1527168"/>
                  <a:pt x="2466330" y="1641105"/>
                  <a:pt x="2510649" y="1843695"/>
                </a:cubicBezTo>
                <a:cubicBezTo>
                  <a:pt x="2554968" y="2046285"/>
                  <a:pt x="2492497" y="2212325"/>
                  <a:pt x="2510649" y="2355106"/>
                </a:cubicBezTo>
                <a:cubicBezTo>
                  <a:pt x="2528801" y="2497887"/>
                  <a:pt x="2445793" y="2730515"/>
                  <a:pt x="2510649" y="2908143"/>
                </a:cubicBezTo>
                <a:cubicBezTo>
                  <a:pt x="2575505" y="3085771"/>
                  <a:pt x="2494791" y="3233960"/>
                  <a:pt x="2510649" y="3502807"/>
                </a:cubicBezTo>
                <a:cubicBezTo>
                  <a:pt x="2526507" y="3771654"/>
                  <a:pt x="2412445" y="4146046"/>
                  <a:pt x="2510649" y="4347230"/>
                </a:cubicBezTo>
                <a:cubicBezTo>
                  <a:pt x="2516449" y="4464079"/>
                  <a:pt x="2439542" y="4537179"/>
                  <a:pt x="2326066" y="4531813"/>
                </a:cubicBezTo>
                <a:cubicBezTo>
                  <a:pt x="2196394" y="4542184"/>
                  <a:pt x="2022880" y="4478097"/>
                  <a:pt x="1790695" y="4531813"/>
                </a:cubicBezTo>
                <a:cubicBezTo>
                  <a:pt x="1558510" y="4585529"/>
                  <a:pt x="1391697" y="4509471"/>
                  <a:pt x="1233910" y="4531813"/>
                </a:cubicBezTo>
                <a:cubicBezTo>
                  <a:pt x="1076124" y="4554155"/>
                  <a:pt x="901350" y="4492954"/>
                  <a:pt x="719954" y="4531813"/>
                </a:cubicBezTo>
                <a:cubicBezTo>
                  <a:pt x="538558" y="4570672"/>
                  <a:pt x="361632" y="4485207"/>
                  <a:pt x="184583" y="4531813"/>
                </a:cubicBezTo>
                <a:cubicBezTo>
                  <a:pt x="82832" y="4540516"/>
                  <a:pt x="8082" y="4441920"/>
                  <a:pt x="0" y="4347230"/>
                </a:cubicBezTo>
                <a:cubicBezTo>
                  <a:pt x="-50312" y="4133173"/>
                  <a:pt x="49170" y="3884195"/>
                  <a:pt x="0" y="3752566"/>
                </a:cubicBezTo>
                <a:cubicBezTo>
                  <a:pt x="-49170" y="3620937"/>
                  <a:pt x="14245" y="3327685"/>
                  <a:pt x="0" y="3074649"/>
                </a:cubicBezTo>
                <a:cubicBezTo>
                  <a:pt x="-14245" y="2821613"/>
                  <a:pt x="38314" y="2764265"/>
                  <a:pt x="0" y="2479985"/>
                </a:cubicBezTo>
                <a:cubicBezTo>
                  <a:pt x="-38314" y="2195705"/>
                  <a:pt x="73310" y="1946083"/>
                  <a:pt x="0" y="1802069"/>
                </a:cubicBezTo>
                <a:cubicBezTo>
                  <a:pt x="-73310" y="1658055"/>
                  <a:pt x="16568" y="1469896"/>
                  <a:pt x="0" y="1249031"/>
                </a:cubicBezTo>
                <a:cubicBezTo>
                  <a:pt x="-16568" y="1028166"/>
                  <a:pt x="33124" y="907215"/>
                  <a:pt x="0" y="737620"/>
                </a:cubicBezTo>
                <a:cubicBezTo>
                  <a:pt x="-33124" y="568025"/>
                  <a:pt x="57574" y="333238"/>
                  <a:pt x="0" y="184583"/>
                </a:cubicBezTo>
                <a:close/>
              </a:path>
              <a:path w="2510649" h="4531813" stroke="0" extrusionOk="0">
                <a:moveTo>
                  <a:pt x="0" y="184583"/>
                </a:moveTo>
                <a:cubicBezTo>
                  <a:pt x="-19128" y="70843"/>
                  <a:pt x="64770" y="6707"/>
                  <a:pt x="184583" y="0"/>
                </a:cubicBezTo>
                <a:cubicBezTo>
                  <a:pt x="422659" y="-28529"/>
                  <a:pt x="546599" y="4445"/>
                  <a:pt x="762783" y="0"/>
                </a:cubicBezTo>
                <a:cubicBezTo>
                  <a:pt x="978967" y="-4445"/>
                  <a:pt x="1073202" y="36120"/>
                  <a:pt x="1276739" y="0"/>
                </a:cubicBezTo>
                <a:cubicBezTo>
                  <a:pt x="1480276" y="-36120"/>
                  <a:pt x="1573865" y="38229"/>
                  <a:pt x="1769280" y="0"/>
                </a:cubicBezTo>
                <a:cubicBezTo>
                  <a:pt x="1964695" y="-38229"/>
                  <a:pt x="2058797" y="63847"/>
                  <a:pt x="2326066" y="0"/>
                </a:cubicBezTo>
                <a:cubicBezTo>
                  <a:pt x="2437201" y="-18918"/>
                  <a:pt x="2500201" y="81041"/>
                  <a:pt x="2510649" y="184583"/>
                </a:cubicBezTo>
                <a:cubicBezTo>
                  <a:pt x="2541570" y="354083"/>
                  <a:pt x="2459899" y="652904"/>
                  <a:pt x="2510649" y="779247"/>
                </a:cubicBezTo>
                <a:cubicBezTo>
                  <a:pt x="2561399" y="905590"/>
                  <a:pt x="2448739" y="1169966"/>
                  <a:pt x="2510649" y="1457164"/>
                </a:cubicBezTo>
                <a:cubicBezTo>
                  <a:pt x="2572559" y="1744362"/>
                  <a:pt x="2499545" y="1788594"/>
                  <a:pt x="2510649" y="1926948"/>
                </a:cubicBezTo>
                <a:cubicBezTo>
                  <a:pt x="2521753" y="2065302"/>
                  <a:pt x="2464662" y="2327446"/>
                  <a:pt x="2510649" y="2521612"/>
                </a:cubicBezTo>
                <a:cubicBezTo>
                  <a:pt x="2556636" y="2715778"/>
                  <a:pt x="2449522" y="2933666"/>
                  <a:pt x="2510649" y="3116276"/>
                </a:cubicBezTo>
                <a:cubicBezTo>
                  <a:pt x="2571776" y="3298886"/>
                  <a:pt x="2461928" y="3558222"/>
                  <a:pt x="2510649" y="3669313"/>
                </a:cubicBezTo>
                <a:cubicBezTo>
                  <a:pt x="2559370" y="3780404"/>
                  <a:pt x="2442434" y="4184361"/>
                  <a:pt x="2510649" y="4347230"/>
                </a:cubicBezTo>
                <a:cubicBezTo>
                  <a:pt x="2516218" y="4442258"/>
                  <a:pt x="2419346" y="4528465"/>
                  <a:pt x="2326066" y="4531813"/>
                </a:cubicBezTo>
                <a:cubicBezTo>
                  <a:pt x="2159435" y="4539176"/>
                  <a:pt x="1902145" y="4493769"/>
                  <a:pt x="1790695" y="4531813"/>
                </a:cubicBezTo>
                <a:cubicBezTo>
                  <a:pt x="1679245" y="4569857"/>
                  <a:pt x="1361344" y="4525181"/>
                  <a:pt x="1212495" y="4531813"/>
                </a:cubicBezTo>
                <a:cubicBezTo>
                  <a:pt x="1063646" y="4538445"/>
                  <a:pt x="802174" y="4523371"/>
                  <a:pt x="677124" y="4531813"/>
                </a:cubicBezTo>
                <a:cubicBezTo>
                  <a:pt x="552074" y="4540255"/>
                  <a:pt x="405323" y="4482616"/>
                  <a:pt x="184583" y="4531813"/>
                </a:cubicBezTo>
                <a:cubicBezTo>
                  <a:pt x="58022" y="4532827"/>
                  <a:pt x="1846" y="4445845"/>
                  <a:pt x="0" y="4347230"/>
                </a:cubicBezTo>
                <a:cubicBezTo>
                  <a:pt x="-185" y="4122996"/>
                  <a:pt x="48058" y="4006005"/>
                  <a:pt x="0" y="3710940"/>
                </a:cubicBezTo>
                <a:cubicBezTo>
                  <a:pt x="-48058" y="3415875"/>
                  <a:pt x="12084" y="3406612"/>
                  <a:pt x="0" y="3199529"/>
                </a:cubicBezTo>
                <a:cubicBezTo>
                  <a:pt x="-12084" y="2992446"/>
                  <a:pt x="45895" y="2892190"/>
                  <a:pt x="0" y="2604865"/>
                </a:cubicBezTo>
                <a:cubicBezTo>
                  <a:pt x="-45895" y="2317540"/>
                  <a:pt x="48428" y="2295211"/>
                  <a:pt x="0" y="2135080"/>
                </a:cubicBezTo>
                <a:cubicBezTo>
                  <a:pt x="-48428" y="1974949"/>
                  <a:pt x="53001" y="1791869"/>
                  <a:pt x="0" y="1665296"/>
                </a:cubicBezTo>
                <a:cubicBezTo>
                  <a:pt x="-53001" y="1538723"/>
                  <a:pt x="42612" y="1344652"/>
                  <a:pt x="0" y="1070632"/>
                </a:cubicBezTo>
                <a:cubicBezTo>
                  <a:pt x="-42612" y="796612"/>
                  <a:pt x="32857" y="524509"/>
                  <a:pt x="0" y="18458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468000" rIns="360000" rtlCol="0" anchor="ctr">
            <a:noAutofit/>
          </a:bodyPr>
          <a:lstStyle/>
          <a:p>
            <a:pPr marL="0" indent="0" algn="ctr">
              <a:buNone/>
            </a:pPr>
            <a:r>
              <a:rPr lang="cs-CZ" sz="1600" dirty="0">
                <a:solidFill>
                  <a:srgbClr val="164088"/>
                </a:solidFill>
                <a:ea typeface="Open Sans" pitchFamily="2" charset="0"/>
                <a:cs typeface="Open Sans" pitchFamily="2" charset="0"/>
                <a:sym typeface="Roboto Condensed"/>
              </a:rPr>
              <a:t>Asistenci je možné čerpat max. 2 roky (přezkoumání vždy po roce). </a:t>
            </a:r>
          </a:p>
          <a:p>
            <a:pPr marL="0" indent="0" algn="ctr">
              <a:buNone/>
            </a:pPr>
            <a:endParaRPr lang="cs-CZ" sz="1600" dirty="0">
              <a:solidFill>
                <a:srgbClr val="164088"/>
              </a:solidFill>
              <a:ea typeface="Open Sans" pitchFamily="2" charset="0"/>
              <a:cs typeface="Open Sans" pitchFamily="2" charset="0"/>
              <a:sym typeface="Roboto Condensed"/>
            </a:endParaRPr>
          </a:p>
          <a:p>
            <a:pPr marL="0" indent="0" algn="ctr">
              <a:buNone/>
            </a:pPr>
            <a:r>
              <a:rPr lang="cs-CZ" sz="1600" dirty="0">
                <a:solidFill>
                  <a:srgbClr val="164088"/>
                </a:solidFill>
                <a:ea typeface="Open Sans" pitchFamily="2" charset="0"/>
                <a:cs typeface="Open Sans" pitchFamily="2" charset="0"/>
                <a:sym typeface="Roboto Condensed"/>
              </a:rPr>
              <a:t>Asistence je upravena tímto zákonem, tedy </a:t>
            </a:r>
            <a:r>
              <a:rPr lang="cs-CZ" sz="1600" b="1" dirty="0">
                <a:solidFill>
                  <a:srgbClr val="164088"/>
                </a:solidFill>
                <a:ea typeface="Open Sans" pitchFamily="2" charset="0"/>
                <a:cs typeface="Open Sans" pitchFamily="2" charset="0"/>
                <a:sym typeface="Roboto Condensed"/>
              </a:rPr>
              <a:t>mimo režim zákona </a:t>
            </a:r>
            <a:br>
              <a:rPr lang="cs-CZ" sz="1600" b="1" dirty="0">
                <a:solidFill>
                  <a:srgbClr val="164088"/>
                </a:solidFill>
                <a:ea typeface="Open Sans" pitchFamily="2" charset="0"/>
                <a:cs typeface="Open Sans" pitchFamily="2" charset="0"/>
                <a:sym typeface="Roboto Condensed"/>
              </a:rPr>
            </a:br>
            <a:r>
              <a:rPr lang="cs-CZ" sz="1600" b="1" dirty="0">
                <a:solidFill>
                  <a:srgbClr val="164088"/>
                </a:solidFill>
                <a:ea typeface="Open Sans" pitchFamily="2" charset="0"/>
                <a:cs typeface="Open Sans" pitchFamily="2" charset="0"/>
                <a:sym typeface="Roboto Condensed"/>
              </a:rPr>
              <a:t>o sociálních službách.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C84DED65-D03D-8664-BAB8-E45F18318BAE}"/>
              </a:ext>
            </a:extLst>
          </p:cNvPr>
          <p:cNvSpPr/>
          <p:nvPr/>
        </p:nvSpPr>
        <p:spPr>
          <a:xfrm>
            <a:off x="744909" y="1894240"/>
            <a:ext cx="2417557" cy="2112941"/>
          </a:xfrm>
          <a:prstGeom prst="roundRect">
            <a:avLst>
              <a:gd name="adj" fmla="val 855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b"/>
          <a:lstStyle/>
          <a:p>
            <a:pPr algn="ctr"/>
            <a:r>
              <a:rPr lang="cs-CZ" sz="1600" b="1" i="0" dirty="0">
                <a:solidFill>
                  <a:schemeClr val="bg1"/>
                </a:solidFill>
                <a:effectLst/>
                <a:ea typeface="Open Sans" pitchFamily="2" charset="0"/>
                <a:cs typeface="Open Sans" pitchFamily="2" charset="0"/>
              </a:rPr>
              <a:t>zajištění finančních prostředků </a:t>
            </a:r>
            <a:r>
              <a:rPr lang="cs-CZ" sz="1600" i="0" dirty="0">
                <a:solidFill>
                  <a:schemeClr val="bg1"/>
                </a:solidFill>
                <a:effectLst/>
                <a:ea typeface="Open Sans" pitchFamily="2" charset="0"/>
                <a:cs typeface="Open Sans" pitchFamily="2" charset="0"/>
              </a:rPr>
              <a:t>k udržení vyhovujícího bydlení </a:t>
            </a:r>
            <a:br>
              <a:rPr lang="cs-CZ" sz="1600" i="0" dirty="0">
                <a:solidFill>
                  <a:schemeClr val="bg1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chemeClr val="bg1"/>
                </a:solidFill>
                <a:effectLst/>
                <a:ea typeface="Open Sans" pitchFamily="2" charset="0"/>
                <a:cs typeface="Open Sans" pitchFamily="2" charset="0"/>
              </a:rPr>
              <a:t>a nakládání s nimi</a:t>
            </a:r>
            <a:endParaRPr lang="cs-CZ" sz="1600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63A756A-2ADD-0408-BC3D-E6E7EB153E5E}"/>
              </a:ext>
            </a:extLst>
          </p:cNvPr>
          <p:cNvSpPr/>
          <p:nvPr/>
        </p:nvSpPr>
        <p:spPr>
          <a:xfrm>
            <a:off x="3530387" y="1894240"/>
            <a:ext cx="2417557" cy="2112941"/>
          </a:xfrm>
          <a:prstGeom prst="roundRect">
            <a:avLst>
              <a:gd name="adj" fmla="val 85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b"/>
          <a:lstStyle/>
          <a:p>
            <a:pPr algn="ctr"/>
            <a:r>
              <a:rPr lang="cs-CZ" sz="1600" b="1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zajištění sociálních služeb </a:t>
            </a: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podle zákona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o sociálních službách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a dalších služeb potřebných k udržení vyhovujícího bydlení</a:t>
            </a:r>
            <a:endParaRPr lang="cs-CZ" sz="1600" dirty="0"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ED8B7B1-191C-6C6A-5EC7-DE48D825DBBF}"/>
              </a:ext>
            </a:extLst>
          </p:cNvPr>
          <p:cNvSpPr/>
          <p:nvPr/>
        </p:nvSpPr>
        <p:spPr>
          <a:xfrm>
            <a:off x="744908" y="4326913"/>
            <a:ext cx="2417557" cy="2112941"/>
          </a:xfrm>
          <a:prstGeom prst="roundRect">
            <a:avLst>
              <a:gd name="adj" fmla="val 85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72000" bIns="108000" rtlCol="0" anchor="ctr"/>
          <a:lstStyle/>
          <a:p>
            <a:r>
              <a:rPr lang="cs-CZ" sz="1600" b="1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hospodárném užívání bytu</a:t>
            </a: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,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které nevede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k jeho nadměrnému opotřebení,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a udržování bytu ve vyhovujícím stavu.  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4CA685AB-B8C7-5894-9881-7F7EC53FFEC8}"/>
              </a:ext>
            </a:extLst>
          </p:cNvPr>
          <p:cNvSpPr/>
          <p:nvPr/>
        </p:nvSpPr>
        <p:spPr>
          <a:xfrm>
            <a:off x="3530387" y="4326913"/>
            <a:ext cx="2417557" cy="2112941"/>
          </a:xfrm>
          <a:prstGeom prst="roundRect">
            <a:avLst>
              <a:gd name="adj" fmla="val 85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b"/>
          <a:lstStyle/>
          <a:p>
            <a:pPr algn="ctr"/>
            <a:r>
              <a:rPr lang="cs-CZ" sz="1600" b="1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řešení zadlužení</a:t>
            </a: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, které ohrožuje udržení vyhovujícího bydlení</a:t>
            </a:r>
            <a:endParaRPr lang="cs-CZ" sz="1600" dirty="0"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47C75664-53BB-412F-3251-10367FD40A1E}"/>
              </a:ext>
            </a:extLst>
          </p:cNvPr>
          <p:cNvSpPr/>
          <p:nvPr/>
        </p:nvSpPr>
        <p:spPr>
          <a:xfrm>
            <a:off x="6315865" y="1894240"/>
            <a:ext cx="2417557" cy="4531813"/>
          </a:xfrm>
          <a:prstGeom prst="roundRect">
            <a:avLst>
              <a:gd name="adj" fmla="val 85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648000" rIns="36000" bIns="108000" rtlCol="0" anchor="ctr"/>
          <a:lstStyle/>
          <a:p>
            <a:pPr algn="ctr"/>
            <a:r>
              <a:rPr lang="cs-CZ" sz="1600" b="1" dirty="0">
                <a:solidFill>
                  <a:srgbClr val="000000"/>
                </a:solidFill>
                <a:ea typeface="Open Sans" pitchFamily="2" charset="0"/>
                <a:cs typeface="Open Sans" pitchFamily="2" charset="0"/>
              </a:rPr>
              <a:t>n</a:t>
            </a:r>
            <a:r>
              <a:rPr lang="cs-CZ" sz="1600" b="1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avázání nebo udržení sociálních vazeb</a:t>
            </a: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 potřebných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k udržení vyhovují-</a:t>
            </a:r>
            <a:r>
              <a:rPr lang="cs-CZ" sz="1600" i="0" dirty="0" err="1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cího</a:t>
            </a: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 bydlení, včetně dosahování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a udržování dobrých sousedských vztahů </a:t>
            </a:r>
            <a:b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</a:br>
            <a:r>
              <a:rPr lang="cs-CZ" sz="1600" i="0" dirty="0">
                <a:solidFill>
                  <a:srgbClr val="000000"/>
                </a:solidFill>
                <a:effectLst/>
                <a:ea typeface="Open Sans" pitchFamily="2" charset="0"/>
                <a:cs typeface="Open Sans" pitchFamily="2" charset="0"/>
              </a:rPr>
              <a:t>a řešení případných sousedských sporů</a:t>
            </a:r>
            <a:endParaRPr lang="cs-CZ" sz="1600" dirty="0"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9" name="Grafický objekt 18" descr="Úspěch skupiny obrys">
            <a:extLst>
              <a:ext uri="{FF2B5EF4-FFF2-40B4-BE49-F238E27FC236}">
                <a16:creationId xmlns:a16="http://schemas.microsoft.com/office/drawing/2014/main" id="{42C9BA8C-035B-5E3D-2B8B-0D55F48B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7443" y="2201410"/>
            <a:ext cx="914400" cy="914400"/>
          </a:xfrm>
          <a:prstGeom prst="rect">
            <a:avLst/>
          </a:prstGeom>
        </p:spPr>
      </p:pic>
      <p:pic>
        <p:nvPicPr>
          <p:cNvPr id="21" name="Grafický objekt 20" descr="Mince obrys">
            <a:extLst>
              <a:ext uri="{FF2B5EF4-FFF2-40B4-BE49-F238E27FC236}">
                <a16:creationId xmlns:a16="http://schemas.microsoft.com/office/drawing/2014/main" id="{02A47FC4-8E12-8F08-D382-1A1A8F628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6487" y="1988371"/>
            <a:ext cx="914400" cy="914400"/>
          </a:xfrm>
          <a:prstGeom prst="rect">
            <a:avLst/>
          </a:prstGeom>
        </p:spPr>
      </p:pic>
      <p:pic>
        <p:nvPicPr>
          <p:cNvPr id="38" name="Grafický objekt 37" descr="Půjčka obrys">
            <a:extLst>
              <a:ext uri="{FF2B5EF4-FFF2-40B4-BE49-F238E27FC236}">
                <a16:creationId xmlns:a16="http://schemas.microsoft.com/office/drawing/2014/main" id="{7222AE2E-0E9E-6850-CF72-4D81668DB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81965" y="4385102"/>
            <a:ext cx="914400" cy="914400"/>
          </a:xfrm>
          <a:prstGeom prst="rect">
            <a:avLst/>
          </a:prstGeom>
        </p:spPr>
      </p:pic>
      <p:pic>
        <p:nvPicPr>
          <p:cNvPr id="17" name="Grafický objekt 16" descr="Influencer obrys">
            <a:extLst>
              <a:ext uri="{FF2B5EF4-FFF2-40B4-BE49-F238E27FC236}">
                <a16:creationId xmlns:a16="http://schemas.microsoft.com/office/drawing/2014/main" id="{3F683605-FF12-C265-FC71-391B9240CA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90945" y="1920535"/>
            <a:ext cx="496441" cy="496441"/>
          </a:xfrm>
          <a:prstGeom prst="rect">
            <a:avLst/>
          </a:prstGeom>
        </p:spPr>
      </p:pic>
      <p:pic>
        <p:nvPicPr>
          <p:cNvPr id="15" name="Grafický objekt 14" descr="Mop a kbelík obrys">
            <a:extLst>
              <a:ext uri="{FF2B5EF4-FFF2-40B4-BE49-F238E27FC236}">
                <a16:creationId xmlns:a16="http://schemas.microsoft.com/office/drawing/2014/main" id="{1804027B-B9DC-356D-8D85-6EF3B77D9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20240" y="4400371"/>
            <a:ext cx="734415" cy="7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2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39E400E-A95D-182A-CAB0-29A2D9C9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Schválené pozměňovací návrhy k zákonu o podpoře bydlení (I/II)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5" name="Obdélník: se zakulacenými rohy 8">
            <a:extLst>
              <a:ext uri="{FF2B5EF4-FFF2-40B4-BE49-F238E27FC236}">
                <a16:creationId xmlns:a16="http://schemas.microsoft.com/office/drawing/2014/main" id="{83F4A1AD-5863-8CC8-9356-CDCFD5A564B9}"/>
              </a:ext>
            </a:extLst>
          </p:cNvPr>
          <p:cNvSpPr/>
          <p:nvPr/>
        </p:nvSpPr>
        <p:spPr>
          <a:xfrm>
            <a:off x="673100" y="1739899"/>
            <a:ext cx="5071208" cy="4686153"/>
          </a:xfrm>
          <a:prstGeom prst="roundRect">
            <a:avLst>
              <a:gd name="adj" fmla="val 848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2400"/>
              </a:spcAft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ASISTENCE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čerpání </a:t>
            </a:r>
            <a:r>
              <a:rPr lang="cs-CZ" sz="2000" b="1" dirty="0">
                <a:solidFill>
                  <a:schemeClr val="tx1"/>
                </a:solidFill>
                <a:cs typeface="Calibri" panose="020F0502020204030204" pitchFamily="34" charset="0"/>
              </a:rPr>
              <a:t>max. 2 roky </a:t>
            </a: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(přezkoumání po roce) </a:t>
            </a:r>
          </a:p>
          <a:p>
            <a:pPr marL="457200" indent="-342900" defTabSz="9144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E759FBF1-5017-F885-7106-A488D3E3BFA9}"/>
              </a:ext>
            </a:extLst>
          </p:cNvPr>
          <p:cNvCxnSpPr>
            <a:cxnSpLocks/>
          </p:cNvCxnSpPr>
          <p:nvPr/>
        </p:nvCxnSpPr>
        <p:spPr>
          <a:xfrm>
            <a:off x="957873" y="2582007"/>
            <a:ext cx="42706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: se zakulacenými rohy 8">
            <a:extLst>
              <a:ext uri="{FF2B5EF4-FFF2-40B4-BE49-F238E27FC236}">
                <a16:creationId xmlns:a16="http://schemas.microsoft.com/office/drawing/2014/main" id="{BF3862B2-1D03-8A42-DAAF-3AD95DBB688F}"/>
              </a:ext>
            </a:extLst>
          </p:cNvPr>
          <p:cNvSpPr/>
          <p:nvPr/>
        </p:nvSpPr>
        <p:spPr>
          <a:xfrm>
            <a:off x="6096000" y="1739899"/>
            <a:ext cx="5071208" cy="4686153"/>
          </a:xfrm>
          <a:prstGeom prst="roundRect">
            <a:avLst>
              <a:gd name="adj" fmla="val 8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2400"/>
              </a:spcAft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PŘEKLENOVACÍ ASISTENCE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Ve smlouvě o asistenci lze ujednat, že </a:t>
            </a:r>
            <a:r>
              <a:rPr lang="cs-CZ" sz="2000" b="1" dirty="0">
                <a:solidFill>
                  <a:schemeClr val="tx1"/>
                </a:solidFill>
                <a:cs typeface="Calibri" panose="020F0502020204030204" pitchFamily="34" charset="0"/>
              </a:rPr>
              <a:t>nejdéle do uplynutí </a:t>
            </a:r>
            <a:br>
              <a:rPr lang="cs-CZ" sz="2000" b="1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sz="2000" b="1" dirty="0">
                <a:solidFill>
                  <a:schemeClr val="tx1"/>
                </a:solidFill>
                <a:cs typeface="Calibri" panose="020F0502020204030204" pitchFamily="34" charset="0"/>
              </a:rPr>
              <a:t>2 měsíců od případné ztráty vyhovujícího bydlení, a dokud není byt vyklizen</a:t>
            </a: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, zahrnuje asistence také podporu a pomoc odpovídající potřebám podporované osoby za účelem opětovného získání vyhovujícího bydlení. MPSV stanoví vyhláškou bližší vymezení rozsahu činností</a:t>
            </a:r>
          </a:p>
          <a:p>
            <a:pPr marL="457200" indent="-342900" defTabSz="9144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DC6A5ED5-A12F-C0EA-9EB4-35292A3C75A8}"/>
              </a:ext>
            </a:extLst>
          </p:cNvPr>
          <p:cNvCxnSpPr>
            <a:cxnSpLocks/>
          </p:cNvCxnSpPr>
          <p:nvPr/>
        </p:nvCxnSpPr>
        <p:spPr>
          <a:xfrm>
            <a:off x="6380773" y="2582007"/>
            <a:ext cx="42706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cký objekt 13" descr="Péče obrys">
            <a:extLst>
              <a:ext uri="{FF2B5EF4-FFF2-40B4-BE49-F238E27FC236}">
                <a16:creationId xmlns:a16="http://schemas.microsoft.com/office/drawing/2014/main" id="{D61A48AD-F3F8-FD32-A433-CAFAB1270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2200" y="4370856"/>
            <a:ext cx="1701358" cy="17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5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 descr="Kruh vyplněný malými čárami, jako jsou automatické postřikovače">
            <a:extLst>
              <a:ext uri="{FF2B5EF4-FFF2-40B4-BE49-F238E27FC236}">
                <a16:creationId xmlns:a16="http://schemas.microsoft.com/office/drawing/2014/main" id="{B2EC86E3-A013-AE56-898E-08917C79E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5100" y="2455007"/>
            <a:ext cx="4572000" cy="4572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39E400E-A95D-182A-CAB0-29A2D9C9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Schválené pozměňovací návrhy k zákonu o podpoře bydlení (II/II)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10" name="Obdélník: se zakulacenými rohy 8">
            <a:extLst>
              <a:ext uri="{FF2B5EF4-FFF2-40B4-BE49-F238E27FC236}">
                <a16:creationId xmlns:a16="http://schemas.microsoft.com/office/drawing/2014/main" id="{BF3862B2-1D03-8A42-DAAF-3AD95DBB688F}"/>
              </a:ext>
            </a:extLst>
          </p:cNvPr>
          <p:cNvSpPr/>
          <p:nvPr/>
        </p:nvSpPr>
        <p:spPr>
          <a:xfrm>
            <a:off x="673100" y="1739899"/>
            <a:ext cx="10494108" cy="3708401"/>
          </a:xfrm>
          <a:prstGeom prst="roundRect">
            <a:avLst>
              <a:gd name="adj" fmla="val 115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2400"/>
              </a:spcAft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VÝPOVĚĎ Z NÁJMU V PŘÍPADĚ UKONČENÍ POSKYTOVÁNÍ ASISTENCE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400" b="1" dirty="0">
                <a:solidFill>
                  <a:schemeClr val="tx1"/>
                </a:solidFill>
                <a:cs typeface="Calibri" panose="020F0502020204030204" pitchFamily="34" charset="0"/>
              </a:rPr>
              <a:t>Vlastník bytu může do 3 měsíců 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od právní moci rozhodnutí, </a:t>
            </a:r>
            <a:b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že podporovaná osoba nadále potřebuje asistenci k udržení vyhovujícího bydlení, </a:t>
            </a:r>
            <a:r>
              <a:rPr lang="cs-CZ" sz="2400" b="1" dirty="0">
                <a:solidFill>
                  <a:schemeClr val="tx1"/>
                </a:solidFill>
                <a:cs typeface="Calibri" panose="020F0502020204030204" pitchFamily="34" charset="0"/>
              </a:rPr>
              <a:t>vypovědět nájemní smlouvu</a:t>
            </a: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 podle § 41 </a:t>
            </a:r>
            <a:b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sz="2400" dirty="0">
                <a:solidFill>
                  <a:schemeClr val="tx1"/>
                </a:solidFill>
                <a:cs typeface="Calibri" panose="020F0502020204030204" pitchFamily="34" charset="0"/>
              </a:rPr>
              <a:t>bez výpovědní doby, </a:t>
            </a:r>
            <a:r>
              <a:rPr lang="cs-CZ" sz="2400" b="1" dirty="0">
                <a:solidFill>
                  <a:schemeClr val="tx1"/>
                </a:solidFill>
                <a:cs typeface="Calibri" panose="020F0502020204030204" pitchFamily="34" charset="0"/>
              </a:rPr>
              <a:t>pokud mu do 1 měsíce od právní moci tohoto rozhodnutí není doručena účinná smlouva o asistenci s podporovanou osobou</a:t>
            </a:r>
          </a:p>
          <a:p>
            <a:pPr marL="457200" indent="-342900" defTabSz="9144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DC6A5ED5-A12F-C0EA-9EB4-35292A3C75A8}"/>
              </a:ext>
            </a:extLst>
          </p:cNvPr>
          <p:cNvCxnSpPr>
            <a:cxnSpLocks/>
          </p:cNvCxnSpPr>
          <p:nvPr/>
        </p:nvCxnSpPr>
        <p:spPr>
          <a:xfrm>
            <a:off x="1028700" y="2582007"/>
            <a:ext cx="96226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73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0265A80-A659-72BB-5CB5-37C4515DD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Pověření k poskytování asistence</a:t>
            </a:r>
            <a:br>
              <a:rPr lang="cs-CZ" dirty="0"/>
            </a:br>
            <a:endParaRPr lang="cs-CZ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6" name="Obdélník: se zakulacenými rohy 8">
            <a:extLst>
              <a:ext uri="{FF2B5EF4-FFF2-40B4-BE49-F238E27FC236}">
                <a16:creationId xmlns:a16="http://schemas.microsoft.com/office/drawing/2014/main" id="{9CD3B519-FF73-F3A5-549E-ECEBC18368DB}"/>
              </a:ext>
            </a:extLst>
          </p:cNvPr>
          <p:cNvSpPr/>
          <p:nvPr/>
        </p:nvSpPr>
        <p:spPr>
          <a:xfrm>
            <a:off x="673100" y="1625601"/>
            <a:ext cx="4270619" cy="4876652"/>
          </a:xfrm>
          <a:prstGeom prst="roundRect">
            <a:avLst>
              <a:gd name="adj" fmla="val 84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2400"/>
              </a:spcAft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KDO MŮŽE ZÍSKAT POVĚŘENÍ?</a:t>
            </a:r>
          </a:p>
          <a:p>
            <a:pPr marL="4572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Obce</a:t>
            </a:r>
          </a:p>
          <a:p>
            <a:pPr marL="4572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Obcemi zřizované organizace</a:t>
            </a:r>
          </a:p>
          <a:p>
            <a:pPr marL="4572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Kraj</a:t>
            </a:r>
          </a:p>
          <a:p>
            <a:pPr marL="4572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Registrovaný poskytovatel sociálních služeb</a:t>
            </a:r>
          </a:p>
          <a:p>
            <a:pPr marL="4572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právnická osoba, která </a:t>
            </a:r>
            <a:b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v posledních </a:t>
            </a:r>
            <a:r>
              <a:rPr lang="cs-CZ" u="sng" dirty="0">
                <a:solidFill>
                  <a:schemeClr val="tx1"/>
                </a:solidFill>
                <a:cs typeface="Calibri" panose="020F0502020204030204" pitchFamily="34" charset="0"/>
              </a:rPr>
              <a:t>5 letech poskytovala alespoň 3 roky obdobné služby aspoň 10 klientům</a:t>
            </a:r>
          </a:p>
          <a:p>
            <a:pPr marL="457200" indent="-342900" defTabSz="9144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A8174567-56EE-11DF-8B74-A8ADB6302551}"/>
              </a:ext>
            </a:extLst>
          </p:cNvPr>
          <p:cNvCxnSpPr>
            <a:cxnSpLocks/>
          </p:cNvCxnSpPr>
          <p:nvPr/>
        </p:nvCxnSpPr>
        <p:spPr>
          <a:xfrm>
            <a:off x="991821" y="2759807"/>
            <a:ext cx="363317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: se zakulacenými rohy 8">
            <a:extLst>
              <a:ext uri="{FF2B5EF4-FFF2-40B4-BE49-F238E27FC236}">
                <a16:creationId xmlns:a16="http://schemas.microsoft.com/office/drawing/2014/main" id="{9C6D7BEE-583E-5478-9695-898EC294C47C}"/>
              </a:ext>
            </a:extLst>
          </p:cNvPr>
          <p:cNvSpPr/>
          <p:nvPr/>
        </p:nvSpPr>
        <p:spPr>
          <a:xfrm>
            <a:off x="5200651" y="1625601"/>
            <a:ext cx="3925276" cy="4876652"/>
          </a:xfrm>
          <a:prstGeom prst="roundRect">
            <a:avLst>
              <a:gd name="adj" fmla="val 84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2400"/>
              </a:spcAft>
              <a:defRPr/>
            </a:pPr>
            <a:r>
              <a:rPr lang="cs-CZ" sz="2000" dirty="0">
                <a:solidFill>
                  <a:schemeClr val="tx1"/>
                </a:solidFill>
                <a:cs typeface="Calibri" panose="020F0502020204030204" pitchFamily="34" charset="0"/>
              </a:rPr>
              <a:t>PODMÍNKY UDĚLENÍ POVĚŘENÍ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Bezúhonnost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nesmí trvat doba, po kterou nemůže být žadateli uděleno pověření </a:t>
            </a:r>
            <a:b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(po sankčním odebrání)</a:t>
            </a:r>
          </a:p>
          <a:p>
            <a:pPr marL="457200" indent="-342900" defTabSz="9144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Zveřejnění účetní závěrku, má-li tuto povinnost podle zákona o účetnictví. </a:t>
            </a:r>
          </a:p>
          <a:p>
            <a:pPr marL="114300" defTabSz="914400">
              <a:spcAft>
                <a:spcPts val="1200"/>
              </a:spcAft>
              <a:defRPr/>
            </a:pPr>
            <a:r>
              <a:rPr lang="cs-CZ" b="1" dirty="0">
                <a:solidFill>
                  <a:schemeClr val="tx1"/>
                </a:solidFill>
                <a:cs typeface="Calibri" panose="020F0502020204030204" pitchFamily="34" charset="0"/>
              </a:rPr>
              <a:t>Pověření se uděluje na 9 let.</a:t>
            </a:r>
            <a:endParaRPr lang="cs-CZ" sz="20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29225D75-17F9-C6C2-D9BB-883D50CA2668}"/>
              </a:ext>
            </a:extLst>
          </p:cNvPr>
          <p:cNvCxnSpPr>
            <a:cxnSpLocks/>
          </p:cNvCxnSpPr>
          <p:nvPr/>
        </p:nvCxnSpPr>
        <p:spPr>
          <a:xfrm>
            <a:off x="5458314" y="2759807"/>
            <a:ext cx="3409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8">
            <a:extLst>
              <a:ext uri="{FF2B5EF4-FFF2-40B4-BE49-F238E27FC236}">
                <a16:creationId xmlns:a16="http://schemas.microsoft.com/office/drawing/2014/main" id="{A2443A82-2834-58B1-A6B2-D834760D7369}"/>
              </a:ext>
            </a:extLst>
          </p:cNvPr>
          <p:cNvSpPr/>
          <p:nvPr/>
        </p:nvSpPr>
        <p:spPr>
          <a:xfrm>
            <a:off x="9382859" y="1625601"/>
            <a:ext cx="2136041" cy="4876652"/>
          </a:xfrm>
          <a:prstGeom prst="roundRect">
            <a:avLst>
              <a:gd name="adj" fmla="val 848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t">
            <a:noAutofit/>
          </a:bodyPr>
          <a:lstStyle/>
          <a:p>
            <a:pPr marL="114300" defTabSz="914400">
              <a:spcAft>
                <a:spcPts val="1200"/>
              </a:spcAft>
              <a:defRPr/>
            </a:pPr>
            <a:r>
              <a:rPr lang="cs-CZ" dirty="0">
                <a:solidFill>
                  <a:schemeClr val="tx1"/>
                </a:solidFill>
                <a:cs typeface="Calibri" panose="020F0502020204030204" pitchFamily="34" charset="0"/>
              </a:rPr>
              <a:t>Do evidence poskytovatelé vkládají:</a:t>
            </a:r>
          </a:p>
          <a:p>
            <a:pPr marL="114300" defTabSz="914400">
              <a:spcAft>
                <a:spcPts val="1200"/>
              </a:spcAft>
              <a:defRPr/>
            </a:pPr>
            <a: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  <a:t>doklady </a:t>
            </a:r>
            <a:b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  <a:t>o bezúhonnosti, </a:t>
            </a:r>
          </a:p>
          <a:p>
            <a:pPr marL="114300" defTabSz="914400">
              <a:spcAft>
                <a:spcPts val="1200"/>
              </a:spcAft>
              <a:defRPr/>
            </a:pPr>
            <a: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  <a:t>doklady prokazující odbornou způsobilost pracovníků asistence, </a:t>
            </a:r>
          </a:p>
          <a:p>
            <a:pPr marL="114300" defTabSz="914400">
              <a:spcAft>
                <a:spcPts val="1200"/>
              </a:spcAft>
              <a:defRPr/>
            </a:pPr>
            <a: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  <a:t>oprávnění poskytovatele užívat prostory provozovny </a:t>
            </a:r>
            <a:b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cs-CZ" sz="1400" dirty="0">
                <a:solidFill>
                  <a:schemeClr val="tx1"/>
                </a:solidFill>
                <a:cs typeface="Calibri" panose="020F0502020204030204" pitchFamily="34" charset="0"/>
              </a:rPr>
              <a:t>k poskytování asistence.</a:t>
            </a:r>
          </a:p>
        </p:txBody>
      </p:sp>
    </p:spTree>
    <p:extLst>
      <p:ext uri="{BB962C8B-B14F-4D97-AF65-F5344CB8AC3E}">
        <p14:creationId xmlns:p14="http://schemas.microsoft.com/office/powerpoint/2010/main" val="492687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32075E44-5E3B-4F33-0A97-0371629C06C9}"/>
              </a:ext>
            </a:extLst>
          </p:cNvPr>
          <p:cNvSpPr/>
          <p:nvPr/>
        </p:nvSpPr>
        <p:spPr>
          <a:xfrm rot="661740" flipH="1">
            <a:off x="9843264" y="3059278"/>
            <a:ext cx="1578719" cy="2128771"/>
          </a:xfrm>
          <a:custGeom>
            <a:avLst/>
            <a:gdLst>
              <a:gd name="connsiteX0" fmla="*/ 0 w 1578719"/>
              <a:gd name="connsiteY0" fmla="*/ 0 h 2128771"/>
              <a:gd name="connsiteX1" fmla="*/ 1578720 w 1578719"/>
              <a:gd name="connsiteY1" fmla="*/ 0 h 2128771"/>
              <a:gd name="connsiteX2" fmla="*/ 1578720 w 1578719"/>
              <a:gd name="connsiteY2" fmla="*/ 2128772 h 2128771"/>
              <a:gd name="connsiteX3" fmla="*/ 0 w 1578719"/>
              <a:gd name="connsiteY3" fmla="*/ 2128772 h 212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8719" h="2128771">
                <a:moveTo>
                  <a:pt x="0" y="0"/>
                </a:moveTo>
                <a:lnTo>
                  <a:pt x="1578720" y="0"/>
                </a:lnTo>
                <a:lnTo>
                  <a:pt x="1578720" y="2128772"/>
                </a:lnTo>
                <a:lnTo>
                  <a:pt x="0" y="2128772"/>
                </a:lnTo>
                <a:close/>
              </a:path>
            </a:pathLst>
          </a:custGeom>
          <a:solidFill>
            <a:schemeClr val="accent1"/>
          </a:solidFill>
          <a:ln w="7144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3" name="Grafický objekt 6" descr="Přenosný počítač pomocí telefonu a kalkulačky">
            <a:extLst>
              <a:ext uri="{FF2B5EF4-FFF2-40B4-BE49-F238E27FC236}">
                <a16:creationId xmlns:a16="http://schemas.microsoft.com/office/drawing/2014/main" id="{48213321-A034-2A5D-F229-A20199F1E7D4}"/>
              </a:ext>
            </a:extLst>
          </p:cNvPr>
          <p:cNvGrpSpPr/>
          <p:nvPr/>
        </p:nvGrpSpPr>
        <p:grpSpPr>
          <a:xfrm flipH="1">
            <a:off x="9096407" y="3326461"/>
            <a:ext cx="1578768" cy="2128837"/>
            <a:chOff x="6850825" y="3326461"/>
            <a:chExt cx="1578768" cy="2128837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3E642C3C-5988-FE07-F552-6B993CE26CA3}"/>
                </a:ext>
              </a:extLst>
            </p:cNvPr>
            <p:cNvSpPr/>
            <p:nvPr/>
          </p:nvSpPr>
          <p:spPr>
            <a:xfrm>
              <a:off x="6850825" y="3326461"/>
              <a:ext cx="1578768" cy="2128837"/>
            </a:xfrm>
            <a:custGeom>
              <a:avLst/>
              <a:gdLst>
                <a:gd name="connsiteX0" fmla="*/ 0 w 1578768"/>
                <a:gd name="connsiteY0" fmla="*/ 0 h 2128837"/>
                <a:gd name="connsiteX1" fmla="*/ 1578769 w 1578768"/>
                <a:gd name="connsiteY1" fmla="*/ 0 h 2128837"/>
                <a:gd name="connsiteX2" fmla="*/ 1578769 w 1578768"/>
                <a:gd name="connsiteY2" fmla="*/ 2128838 h 2128837"/>
                <a:gd name="connsiteX3" fmla="*/ 0 w 1578768"/>
                <a:gd name="connsiteY3" fmla="*/ 2128838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8768" h="2128837">
                  <a:moveTo>
                    <a:pt x="0" y="0"/>
                  </a:moveTo>
                  <a:lnTo>
                    <a:pt x="1578769" y="0"/>
                  </a:lnTo>
                  <a:lnTo>
                    <a:pt x="1578769" y="2128838"/>
                  </a:lnTo>
                  <a:lnTo>
                    <a:pt x="0" y="2128838"/>
                  </a:lnTo>
                  <a:close/>
                </a:path>
              </a:pathLst>
            </a:custGeom>
            <a:solidFill>
              <a:srgbClr val="F2F2F2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DC27249A-599E-D1D5-9A53-7F3C9E2F8A4C}"/>
                </a:ext>
              </a:extLst>
            </p:cNvPr>
            <p:cNvSpPr/>
            <p:nvPr/>
          </p:nvSpPr>
          <p:spPr>
            <a:xfrm>
              <a:off x="7075853" y="3672754"/>
              <a:ext cx="1128712" cy="1453038"/>
            </a:xfrm>
            <a:custGeom>
              <a:avLst/>
              <a:gdLst>
                <a:gd name="connsiteX0" fmla="*/ 1128713 w 1128712"/>
                <a:gd name="connsiteY0" fmla="*/ 1453039 h 1453038"/>
                <a:gd name="connsiteX1" fmla="*/ 0 w 1128712"/>
                <a:gd name="connsiteY1" fmla="*/ 1453039 h 1453038"/>
                <a:gd name="connsiteX2" fmla="*/ 0 w 1128712"/>
                <a:gd name="connsiteY2" fmla="*/ 1445895 h 1453038"/>
                <a:gd name="connsiteX3" fmla="*/ 1128713 w 1128712"/>
                <a:gd name="connsiteY3" fmla="*/ 1445895 h 1453038"/>
                <a:gd name="connsiteX4" fmla="*/ 1128713 w 1128712"/>
                <a:gd name="connsiteY4" fmla="*/ 1453039 h 1453038"/>
                <a:gd name="connsiteX5" fmla="*/ 1128713 w 1128712"/>
                <a:gd name="connsiteY5" fmla="*/ 1380173 h 1453038"/>
                <a:gd name="connsiteX6" fmla="*/ 0 w 1128712"/>
                <a:gd name="connsiteY6" fmla="*/ 1380173 h 1453038"/>
                <a:gd name="connsiteX7" fmla="*/ 0 w 1128712"/>
                <a:gd name="connsiteY7" fmla="*/ 1387316 h 1453038"/>
                <a:gd name="connsiteX8" fmla="*/ 1128713 w 1128712"/>
                <a:gd name="connsiteY8" fmla="*/ 1387316 h 1453038"/>
                <a:gd name="connsiteX9" fmla="*/ 1128713 w 1128712"/>
                <a:gd name="connsiteY9" fmla="*/ 1380173 h 1453038"/>
                <a:gd name="connsiteX10" fmla="*/ 1128713 w 1128712"/>
                <a:gd name="connsiteY10" fmla="*/ 1314450 h 1453038"/>
                <a:gd name="connsiteX11" fmla="*/ 0 w 1128712"/>
                <a:gd name="connsiteY11" fmla="*/ 1314450 h 1453038"/>
                <a:gd name="connsiteX12" fmla="*/ 0 w 1128712"/>
                <a:gd name="connsiteY12" fmla="*/ 1321594 h 1453038"/>
                <a:gd name="connsiteX13" fmla="*/ 1128713 w 1128712"/>
                <a:gd name="connsiteY13" fmla="*/ 1321594 h 1453038"/>
                <a:gd name="connsiteX14" fmla="*/ 1128713 w 1128712"/>
                <a:gd name="connsiteY14" fmla="*/ 1314450 h 1453038"/>
                <a:gd name="connsiteX15" fmla="*/ 1128713 w 1128712"/>
                <a:gd name="connsiteY15" fmla="*/ 1248727 h 1453038"/>
                <a:gd name="connsiteX16" fmla="*/ 0 w 1128712"/>
                <a:gd name="connsiteY16" fmla="*/ 1248727 h 1453038"/>
                <a:gd name="connsiteX17" fmla="*/ 0 w 1128712"/>
                <a:gd name="connsiteY17" fmla="*/ 1255871 h 1453038"/>
                <a:gd name="connsiteX18" fmla="*/ 1128713 w 1128712"/>
                <a:gd name="connsiteY18" fmla="*/ 1255871 h 1453038"/>
                <a:gd name="connsiteX19" fmla="*/ 1128713 w 1128712"/>
                <a:gd name="connsiteY19" fmla="*/ 1248727 h 1453038"/>
                <a:gd name="connsiteX20" fmla="*/ 1128713 w 1128712"/>
                <a:gd name="connsiteY20" fmla="*/ 1183005 h 1453038"/>
                <a:gd name="connsiteX21" fmla="*/ 0 w 1128712"/>
                <a:gd name="connsiteY21" fmla="*/ 1183005 h 1453038"/>
                <a:gd name="connsiteX22" fmla="*/ 0 w 1128712"/>
                <a:gd name="connsiteY22" fmla="*/ 1190149 h 1453038"/>
                <a:gd name="connsiteX23" fmla="*/ 1128713 w 1128712"/>
                <a:gd name="connsiteY23" fmla="*/ 1190149 h 1453038"/>
                <a:gd name="connsiteX24" fmla="*/ 1128713 w 1128712"/>
                <a:gd name="connsiteY24" fmla="*/ 1183005 h 1453038"/>
                <a:gd name="connsiteX25" fmla="*/ 1128713 w 1128712"/>
                <a:gd name="connsiteY25" fmla="*/ 1117283 h 1453038"/>
                <a:gd name="connsiteX26" fmla="*/ 0 w 1128712"/>
                <a:gd name="connsiteY26" fmla="*/ 1117283 h 1453038"/>
                <a:gd name="connsiteX27" fmla="*/ 0 w 1128712"/>
                <a:gd name="connsiteY27" fmla="*/ 1124426 h 1453038"/>
                <a:gd name="connsiteX28" fmla="*/ 1128713 w 1128712"/>
                <a:gd name="connsiteY28" fmla="*/ 1124426 h 1453038"/>
                <a:gd name="connsiteX29" fmla="*/ 1128713 w 1128712"/>
                <a:gd name="connsiteY29" fmla="*/ 1117283 h 1453038"/>
                <a:gd name="connsiteX30" fmla="*/ 1128713 w 1128712"/>
                <a:gd name="connsiteY30" fmla="*/ 1051560 h 1453038"/>
                <a:gd name="connsiteX31" fmla="*/ 0 w 1128712"/>
                <a:gd name="connsiteY31" fmla="*/ 1051560 h 1453038"/>
                <a:gd name="connsiteX32" fmla="*/ 0 w 1128712"/>
                <a:gd name="connsiteY32" fmla="*/ 1058704 h 1453038"/>
                <a:gd name="connsiteX33" fmla="*/ 1128713 w 1128712"/>
                <a:gd name="connsiteY33" fmla="*/ 1058704 h 1453038"/>
                <a:gd name="connsiteX34" fmla="*/ 1128713 w 1128712"/>
                <a:gd name="connsiteY34" fmla="*/ 1051560 h 1453038"/>
                <a:gd name="connsiteX35" fmla="*/ 1128713 w 1128712"/>
                <a:gd name="connsiteY35" fmla="*/ 985838 h 1453038"/>
                <a:gd name="connsiteX36" fmla="*/ 0 w 1128712"/>
                <a:gd name="connsiteY36" fmla="*/ 985838 h 1453038"/>
                <a:gd name="connsiteX37" fmla="*/ 0 w 1128712"/>
                <a:gd name="connsiteY37" fmla="*/ 992981 h 1453038"/>
                <a:gd name="connsiteX38" fmla="*/ 1128713 w 1128712"/>
                <a:gd name="connsiteY38" fmla="*/ 992981 h 1453038"/>
                <a:gd name="connsiteX39" fmla="*/ 1128713 w 1128712"/>
                <a:gd name="connsiteY39" fmla="*/ 985838 h 1453038"/>
                <a:gd name="connsiteX40" fmla="*/ 1128713 w 1128712"/>
                <a:gd name="connsiteY40" fmla="*/ 920115 h 1453038"/>
                <a:gd name="connsiteX41" fmla="*/ 0 w 1128712"/>
                <a:gd name="connsiteY41" fmla="*/ 920115 h 1453038"/>
                <a:gd name="connsiteX42" fmla="*/ 0 w 1128712"/>
                <a:gd name="connsiteY42" fmla="*/ 927259 h 1453038"/>
                <a:gd name="connsiteX43" fmla="*/ 1128713 w 1128712"/>
                <a:gd name="connsiteY43" fmla="*/ 927259 h 1453038"/>
                <a:gd name="connsiteX44" fmla="*/ 1128713 w 1128712"/>
                <a:gd name="connsiteY44" fmla="*/ 920115 h 1453038"/>
                <a:gd name="connsiteX45" fmla="*/ 1128713 w 1128712"/>
                <a:gd name="connsiteY45" fmla="*/ 854393 h 1453038"/>
                <a:gd name="connsiteX46" fmla="*/ 0 w 1128712"/>
                <a:gd name="connsiteY46" fmla="*/ 854393 h 1453038"/>
                <a:gd name="connsiteX47" fmla="*/ 0 w 1128712"/>
                <a:gd name="connsiteY47" fmla="*/ 861537 h 1453038"/>
                <a:gd name="connsiteX48" fmla="*/ 1128713 w 1128712"/>
                <a:gd name="connsiteY48" fmla="*/ 861537 h 1453038"/>
                <a:gd name="connsiteX49" fmla="*/ 1128713 w 1128712"/>
                <a:gd name="connsiteY49" fmla="*/ 854393 h 1453038"/>
                <a:gd name="connsiteX50" fmla="*/ 1128713 w 1128712"/>
                <a:gd name="connsiteY50" fmla="*/ 788670 h 1453038"/>
                <a:gd name="connsiteX51" fmla="*/ 0 w 1128712"/>
                <a:gd name="connsiteY51" fmla="*/ 788670 h 1453038"/>
                <a:gd name="connsiteX52" fmla="*/ 0 w 1128712"/>
                <a:gd name="connsiteY52" fmla="*/ 795814 h 1453038"/>
                <a:gd name="connsiteX53" fmla="*/ 1128713 w 1128712"/>
                <a:gd name="connsiteY53" fmla="*/ 795814 h 1453038"/>
                <a:gd name="connsiteX54" fmla="*/ 1128713 w 1128712"/>
                <a:gd name="connsiteY54" fmla="*/ 788670 h 1453038"/>
                <a:gd name="connsiteX55" fmla="*/ 1128713 w 1128712"/>
                <a:gd name="connsiteY55" fmla="*/ 722948 h 1453038"/>
                <a:gd name="connsiteX56" fmla="*/ 0 w 1128712"/>
                <a:gd name="connsiteY56" fmla="*/ 722948 h 1453038"/>
                <a:gd name="connsiteX57" fmla="*/ 0 w 1128712"/>
                <a:gd name="connsiteY57" fmla="*/ 730091 h 1453038"/>
                <a:gd name="connsiteX58" fmla="*/ 1128713 w 1128712"/>
                <a:gd name="connsiteY58" fmla="*/ 730091 h 1453038"/>
                <a:gd name="connsiteX59" fmla="*/ 1128713 w 1128712"/>
                <a:gd name="connsiteY59" fmla="*/ 722948 h 1453038"/>
                <a:gd name="connsiteX60" fmla="*/ 1128713 w 1128712"/>
                <a:gd name="connsiteY60" fmla="*/ 657225 h 1453038"/>
                <a:gd name="connsiteX61" fmla="*/ 0 w 1128712"/>
                <a:gd name="connsiteY61" fmla="*/ 657225 h 1453038"/>
                <a:gd name="connsiteX62" fmla="*/ 0 w 1128712"/>
                <a:gd name="connsiteY62" fmla="*/ 664369 h 1453038"/>
                <a:gd name="connsiteX63" fmla="*/ 1128713 w 1128712"/>
                <a:gd name="connsiteY63" fmla="*/ 664369 h 1453038"/>
                <a:gd name="connsiteX64" fmla="*/ 1128713 w 1128712"/>
                <a:gd name="connsiteY64" fmla="*/ 657225 h 1453038"/>
                <a:gd name="connsiteX65" fmla="*/ 1128713 w 1128712"/>
                <a:gd name="connsiteY65" fmla="*/ 591502 h 1453038"/>
                <a:gd name="connsiteX66" fmla="*/ 0 w 1128712"/>
                <a:gd name="connsiteY66" fmla="*/ 591502 h 1453038"/>
                <a:gd name="connsiteX67" fmla="*/ 0 w 1128712"/>
                <a:gd name="connsiteY67" fmla="*/ 598646 h 1453038"/>
                <a:gd name="connsiteX68" fmla="*/ 1128713 w 1128712"/>
                <a:gd name="connsiteY68" fmla="*/ 598646 h 1453038"/>
                <a:gd name="connsiteX69" fmla="*/ 1128713 w 1128712"/>
                <a:gd name="connsiteY69" fmla="*/ 591502 h 1453038"/>
                <a:gd name="connsiteX70" fmla="*/ 1128713 w 1128712"/>
                <a:gd name="connsiteY70" fmla="*/ 525780 h 1453038"/>
                <a:gd name="connsiteX71" fmla="*/ 0 w 1128712"/>
                <a:gd name="connsiteY71" fmla="*/ 525780 h 1453038"/>
                <a:gd name="connsiteX72" fmla="*/ 0 w 1128712"/>
                <a:gd name="connsiteY72" fmla="*/ 532924 h 1453038"/>
                <a:gd name="connsiteX73" fmla="*/ 1128713 w 1128712"/>
                <a:gd name="connsiteY73" fmla="*/ 532924 h 1453038"/>
                <a:gd name="connsiteX74" fmla="*/ 1128713 w 1128712"/>
                <a:gd name="connsiteY74" fmla="*/ 525780 h 1453038"/>
                <a:gd name="connsiteX75" fmla="*/ 1128713 w 1128712"/>
                <a:gd name="connsiteY75" fmla="*/ 460058 h 1453038"/>
                <a:gd name="connsiteX76" fmla="*/ 0 w 1128712"/>
                <a:gd name="connsiteY76" fmla="*/ 460058 h 1453038"/>
                <a:gd name="connsiteX77" fmla="*/ 0 w 1128712"/>
                <a:gd name="connsiteY77" fmla="*/ 467201 h 1453038"/>
                <a:gd name="connsiteX78" fmla="*/ 1128713 w 1128712"/>
                <a:gd name="connsiteY78" fmla="*/ 467201 h 1453038"/>
                <a:gd name="connsiteX79" fmla="*/ 1128713 w 1128712"/>
                <a:gd name="connsiteY79" fmla="*/ 460058 h 1453038"/>
                <a:gd name="connsiteX80" fmla="*/ 1128713 w 1128712"/>
                <a:gd name="connsiteY80" fmla="*/ 394335 h 1453038"/>
                <a:gd name="connsiteX81" fmla="*/ 0 w 1128712"/>
                <a:gd name="connsiteY81" fmla="*/ 394335 h 1453038"/>
                <a:gd name="connsiteX82" fmla="*/ 0 w 1128712"/>
                <a:gd name="connsiteY82" fmla="*/ 401479 h 1453038"/>
                <a:gd name="connsiteX83" fmla="*/ 1128713 w 1128712"/>
                <a:gd name="connsiteY83" fmla="*/ 401479 h 1453038"/>
                <a:gd name="connsiteX84" fmla="*/ 1128713 w 1128712"/>
                <a:gd name="connsiteY84" fmla="*/ 394335 h 1453038"/>
                <a:gd name="connsiteX85" fmla="*/ 1128713 w 1128712"/>
                <a:gd name="connsiteY85" fmla="*/ 328613 h 1453038"/>
                <a:gd name="connsiteX86" fmla="*/ 0 w 1128712"/>
                <a:gd name="connsiteY86" fmla="*/ 328613 h 1453038"/>
                <a:gd name="connsiteX87" fmla="*/ 0 w 1128712"/>
                <a:gd name="connsiteY87" fmla="*/ 335756 h 1453038"/>
                <a:gd name="connsiteX88" fmla="*/ 1128713 w 1128712"/>
                <a:gd name="connsiteY88" fmla="*/ 335756 h 1453038"/>
                <a:gd name="connsiteX89" fmla="*/ 1128713 w 1128712"/>
                <a:gd name="connsiteY89" fmla="*/ 328613 h 1453038"/>
                <a:gd name="connsiteX90" fmla="*/ 1128713 w 1128712"/>
                <a:gd name="connsiteY90" fmla="*/ 262890 h 1453038"/>
                <a:gd name="connsiteX91" fmla="*/ 0 w 1128712"/>
                <a:gd name="connsiteY91" fmla="*/ 262890 h 1453038"/>
                <a:gd name="connsiteX92" fmla="*/ 0 w 1128712"/>
                <a:gd name="connsiteY92" fmla="*/ 270034 h 1453038"/>
                <a:gd name="connsiteX93" fmla="*/ 1128713 w 1128712"/>
                <a:gd name="connsiteY93" fmla="*/ 270034 h 1453038"/>
                <a:gd name="connsiteX94" fmla="*/ 1128713 w 1128712"/>
                <a:gd name="connsiteY94" fmla="*/ 262890 h 1453038"/>
                <a:gd name="connsiteX95" fmla="*/ 1128713 w 1128712"/>
                <a:gd name="connsiteY95" fmla="*/ 197168 h 1453038"/>
                <a:gd name="connsiteX96" fmla="*/ 0 w 1128712"/>
                <a:gd name="connsiteY96" fmla="*/ 197168 h 1453038"/>
                <a:gd name="connsiteX97" fmla="*/ 0 w 1128712"/>
                <a:gd name="connsiteY97" fmla="*/ 204312 h 1453038"/>
                <a:gd name="connsiteX98" fmla="*/ 1128713 w 1128712"/>
                <a:gd name="connsiteY98" fmla="*/ 204312 h 1453038"/>
                <a:gd name="connsiteX99" fmla="*/ 1128713 w 1128712"/>
                <a:gd name="connsiteY99" fmla="*/ 197168 h 1453038"/>
                <a:gd name="connsiteX100" fmla="*/ 1128713 w 1128712"/>
                <a:gd name="connsiteY100" fmla="*/ 131445 h 1453038"/>
                <a:gd name="connsiteX101" fmla="*/ 0 w 1128712"/>
                <a:gd name="connsiteY101" fmla="*/ 131445 h 1453038"/>
                <a:gd name="connsiteX102" fmla="*/ 0 w 1128712"/>
                <a:gd name="connsiteY102" fmla="*/ 138589 h 1453038"/>
                <a:gd name="connsiteX103" fmla="*/ 1128713 w 1128712"/>
                <a:gd name="connsiteY103" fmla="*/ 138589 h 1453038"/>
                <a:gd name="connsiteX104" fmla="*/ 1128713 w 1128712"/>
                <a:gd name="connsiteY104" fmla="*/ 131445 h 1453038"/>
                <a:gd name="connsiteX105" fmla="*/ 1128713 w 1128712"/>
                <a:gd name="connsiteY105" fmla="*/ 65723 h 1453038"/>
                <a:gd name="connsiteX106" fmla="*/ 0 w 1128712"/>
                <a:gd name="connsiteY106" fmla="*/ 65723 h 1453038"/>
                <a:gd name="connsiteX107" fmla="*/ 0 w 1128712"/>
                <a:gd name="connsiteY107" fmla="*/ 72866 h 1453038"/>
                <a:gd name="connsiteX108" fmla="*/ 1128713 w 1128712"/>
                <a:gd name="connsiteY108" fmla="*/ 72866 h 1453038"/>
                <a:gd name="connsiteX109" fmla="*/ 1128713 w 1128712"/>
                <a:gd name="connsiteY109" fmla="*/ 65723 h 1453038"/>
                <a:gd name="connsiteX110" fmla="*/ 1128713 w 1128712"/>
                <a:gd name="connsiteY110" fmla="*/ 0 h 1453038"/>
                <a:gd name="connsiteX111" fmla="*/ 0 w 1128712"/>
                <a:gd name="connsiteY111" fmla="*/ 0 h 1453038"/>
                <a:gd name="connsiteX112" fmla="*/ 0 w 1128712"/>
                <a:gd name="connsiteY112" fmla="*/ 7144 h 1453038"/>
                <a:gd name="connsiteX113" fmla="*/ 1128713 w 1128712"/>
                <a:gd name="connsiteY113" fmla="*/ 7144 h 1453038"/>
                <a:gd name="connsiteX114" fmla="*/ 1128713 w 1128712"/>
                <a:gd name="connsiteY114" fmla="*/ 0 h 1453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128712" h="1453038">
                  <a:moveTo>
                    <a:pt x="1128713" y="1453039"/>
                  </a:moveTo>
                  <a:lnTo>
                    <a:pt x="0" y="1453039"/>
                  </a:lnTo>
                  <a:lnTo>
                    <a:pt x="0" y="1445895"/>
                  </a:lnTo>
                  <a:lnTo>
                    <a:pt x="1128713" y="1445895"/>
                  </a:lnTo>
                  <a:lnTo>
                    <a:pt x="1128713" y="1453039"/>
                  </a:lnTo>
                  <a:close/>
                  <a:moveTo>
                    <a:pt x="1128713" y="1380173"/>
                  </a:moveTo>
                  <a:lnTo>
                    <a:pt x="0" y="1380173"/>
                  </a:lnTo>
                  <a:lnTo>
                    <a:pt x="0" y="1387316"/>
                  </a:lnTo>
                  <a:lnTo>
                    <a:pt x="1128713" y="1387316"/>
                  </a:lnTo>
                  <a:lnTo>
                    <a:pt x="1128713" y="1380173"/>
                  </a:lnTo>
                  <a:close/>
                  <a:moveTo>
                    <a:pt x="1128713" y="1314450"/>
                  </a:moveTo>
                  <a:lnTo>
                    <a:pt x="0" y="1314450"/>
                  </a:lnTo>
                  <a:lnTo>
                    <a:pt x="0" y="1321594"/>
                  </a:lnTo>
                  <a:lnTo>
                    <a:pt x="1128713" y="1321594"/>
                  </a:lnTo>
                  <a:lnTo>
                    <a:pt x="1128713" y="1314450"/>
                  </a:lnTo>
                  <a:close/>
                  <a:moveTo>
                    <a:pt x="1128713" y="1248727"/>
                  </a:moveTo>
                  <a:lnTo>
                    <a:pt x="0" y="1248727"/>
                  </a:lnTo>
                  <a:lnTo>
                    <a:pt x="0" y="1255871"/>
                  </a:lnTo>
                  <a:lnTo>
                    <a:pt x="1128713" y="1255871"/>
                  </a:lnTo>
                  <a:lnTo>
                    <a:pt x="1128713" y="1248727"/>
                  </a:lnTo>
                  <a:close/>
                  <a:moveTo>
                    <a:pt x="1128713" y="1183005"/>
                  </a:moveTo>
                  <a:lnTo>
                    <a:pt x="0" y="1183005"/>
                  </a:lnTo>
                  <a:lnTo>
                    <a:pt x="0" y="1190149"/>
                  </a:lnTo>
                  <a:lnTo>
                    <a:pt x="1128713" y="1190149"/>
                  </a:lnTo>
                  <a:lnTo>
                    <a:pt x="1128713" y="1183005"/>
                  </a:lnTo>
                  <a:close/>
                  <a:moveTo>
                    <a:pt x="1128713" y="1117283"/>
                  </a:moveTo>
                  <a:lnTo>
                    <a:pt x="0" y="1117283"/>
                  </a:lnTo>
                  <a:lnTo>
                    <a:pt x="0" y="1124426"/>
                  </a:lnTo>
                  <a:lnTo>
                    <a:pt x="1128713" y="1124426"/>
                  </a:lnTo>
                  <a:lnTo>
                    <a:pt x="1128713" y="1117283"/>
                  </a:lnTo>
                  <a:close/>
                  <a:moveTo>
                    <a:pt x="1128713" y="1051560"/>
                  </a:moveTo>
                  <a:lnTo>
                    <a:pt x="0" y="1051560"/>
                  </a:lnTo>
                  <a:lnTo>
                    <a:pt x="0" y="1058704"/>
                  </a:lnTo>
                  <a:lnTo>
                    <a:pt x="1128713" y="1058704"/>
                  </a:lnTo>
                  <a:lnTo>
                    <a:pt x="1128713" y="1051560"/>
                  </a:lnTo>
                  <a:close/>
                  <a:moveTo>
                    <a:pt x="1128713" y="985838"/>
                  </a:moveTo>
                  <a:lnTo>
                    <a:pt x="0" y="985838"/>
                  </a:lnTo>
                  <a:lnTo>
                    <a:pt x="0" y="992981"/>
                  </a:lnTo>
                  <a:lnTo>
                    <a:pt x="1128713" y="992981"/>
                  </a:lnTo>
                  <a:lnTo>
                    <a:pt x="1128713" y="985838"/>
                  </a:lnTo>
                  <a:close/>
                  <a:moveTo>
                    <a:pt x="1128713" y="920115"/>
                  </a:moveTo>
                  <a:lnTo>
                    <a:pt x="0" y="920115"/>
                  </a:lnTo>
                  <a:lnTo>
                    <a:pt x="0" y="927259"/>
                  </a:lnTo>
                  <a:lnTo>
                    <a:pt x="1128713" y="927259"/>
                  </a:lnTo>
                  <a:lnTo>
                    <a:pt x="1128713" y="920115"/>
                  </a:lnTo>
                  <a:close/>
                  <a:moveTo>
                    <a:pt x="1128713" y="854393"/>
                  </a:moveTo>
                  <a:lnTo>
                    <a:pt x="0" y="854393"/>
                  </a:lnTo>
                  <a:lnTo>
                    <a:pt x="0" y="861537"/>
                  </a:lnTo>
                  <a:lnTo>
                    <a:pt x="1128713" y="861537"/>
                  </a:lnTo>
                  <a:lnTo>
                    <a:pt x="1128713" y="854393"/>
                  </a:lnTo>
                  <a:close/>
                  <a:moveTo>
                    <a:pt x="1128713" y="788670"/>
                  </a:moveTo>
                  <a:lnTo>
                    <a:pt x="0" y="788670"/>
                  </a:lnTo>
                  <a:lnTo>
                    <a:pt x="0" y="795814"/>
                  </a:lnTo>
                  <a:lnTo>
                    <a:pt x="1128713" y="795814"/>
                  </a:lnTo>
                  <a:lnTo>
                    <a:pt x="1128713" y="788670"/>
                  </a:lnTo>
                  <a:close/>
                  <a:moveTo>
                    <a:pt x="1128713" y="722948"/>
                  </a:moveTo>
                  <a:lnTo>
                    <a:pt x="0" y="722948"/>
                  </a:lnTo>
                  <a:lnTo>
                    <a:pt x="0" y="730091"/>
                  </a:lnTo>
                  <a:lnTo>
                    <a:pt x="1128713" y="730091"/>
                  </a:lnTo>
                  <a:lnTo>
                    <a:pt x="1128713" y="722948"/>
                  </a:lnTo>
                  <a:close/>
                  <a:moveTo>
                    <a:pt x="1128713" y="657225"/>
                  </a:moveTo>
                  <a:lnTo>
                    <a:pt x="0" y="657225"/>
                  </a:lnTo>
                  <a:lnTo>
                    <a:pt x="0" y="664369"/>
                  </a:lnTo>
                  <a:lnTo>
                    <a:pt x="1128713" y="664369"/>
                  </a:lnTo>
                  <a:lnTo>
                    <a:pt x="1128713" y="657225"/>
                  </a:lnTo>
                  <a:close/>
                  <a:moveTo>
                    <a:pt x="1128713" y="591502"/>
                  </a:moveTo>
                  <a:lnTo>
                    <a:pt x="0" y="591502"/>
                  </a:lnTo>
                  <a:lnTo>
                    <a:pt x="0" y="598646"/>
                  </a:lnTo>
                  <a:lnTo>
                    <a:pt x="1128713" y="598646"/>
                  </a:lnTo>
                  <a:lnTo>
                    <a:pt x="1128713" y="591502"/>
                  </a:lnTo>
                  <a:close/>
                  <a:moveTo>
                    <a:pt x="1128713" y="525780"/>
                  </a:moveTo>
                  <a:lnTo>
                    <a:pt x="0" y="525780"/>
                  </a:lnTo>
                  <a:lnTo>
                    <a:pt x="0" y="532924"/>
                  </a:lnTo>
                  <a:lnTo>
                    <a:pt x="1128713" y="532924"/>
                  </a:lnTo>
                  <a:lnTo>
                    <a:pt x="1128713" y="525780"/>
                  </a:lnTo>
                  <a:close/>
                  <a:moveTo>
                    <a:pt x="1128713" y="460058"/>
                  </a:moveTo>
                  <a:lnTo>
                    <a:pt x="0" y="460058"/>
                  </a:lnTo>
                  <a:lnTo>
                    <a:pt x="0" y="467201"/>
                  </a:lnTo>
                  <a:lnTo>
                    <a:pt x="1128713" y="467201"/>
                  </a:lnTo>
                  <a:lnTo>
                    <a:pt x="1128713" y="460058"/>
                  </a:lnTo>
                  <a:close/>
                  <a:moveTo>
                    <a:pt x="1128713" y="394335"/>
                  </a:moveTo>
                  <a:lnTo>
                    <a:pt x="0" y="394335"/>
                  </a:lnTo>
                  <a:lnTo>
                    <a:pt x="0" y="401479"/>
                  </a:lnTo>
                  <a:lnTo>
                    <a:pt x="1128713" y="401479"/>
                  </a:lnTo>
                  <a:lnTo>
                    <a:pt x="1128713" y="394335"/>
                  </a:lnTo>
                  <a:close/>
                  <a:moveTo>
                    <a:pt x="1128713" y="328613"/>
                  </a:moveTo>
                  <a:lnTo>
                    <a:pt x="0" y="328613"/>
                  </a:lnTo>
                  <a:lnTo>
                    <a:pt x="0" y="335756"/>
                  </a:lnTo>
                  <a:lnTo>
                    <a:pt x="1128713" y="335756"/>
                  </a:lnTo>
                  <a:lnTo>
                    <a:pt x="1128713" y="328613"/>
                  </a:lnTo>
                  <a:close/>
                  <a:moveTo>
                    <a:pt x="1128713" y="262890"/>
                  </a:moveTo>
                  <a:lnTo>
                    <a:pt x="0" y="262890"/>
                  </a:lnTo>
                  <a:lnTo>
                    <a:pt x="0" y="270034"/>
                  </a:lnTo>
                  <a:lnTo>
                    <a:pt x="1128713" y="270034"/>
                  </a:lnTo>
                  <a:lnTo>
                    <a:pt x="1128713" y="262890"/>
                  </a:lnTo>
                  <a:close/>
                  <a:moveTo>
                    <a:pt x="1128713" y="197168"/>
                  </a:moveTo>
                  <a:lnTo>
                    <a:pt x="0" y="197168"/>
                  </a:lnTo>
                  <a:lnTo>
                    <a:pt x="0" y="204312"/>
                  </a:lnTo>
                  <a:lnTo>
                    <a:pt x="1128713" y="204312"/>
                  </a:lnTo>
                  <a:lnTo>
                    <a:pt x="1128713" y="197168"/>
                  </a:lnTo>
                  <a:close/>
                  <a:moveTo>
                    <a:pt x="1128713" y="131445"/>
                  </a:moveTo>
                  <a:lnTo>
                    <a:pt x="0" y="131445"/>
                  </a:lnTo>
                  <a:lnTo>
                    <a:pt x="0" y="138589"/>
                  </a:lnTo>
                  <a:lnTo>
                    <a:pt x="1128713" y="138589"/>
                  </a:lnTo>
                  <a:lnTo>
                    <a:pt x="1128713" y="131445"/>
                  </a:lnTo>
                  <a:close/>
                  <a:moveTo>
                    <a:pt x="1128713" y="65723"/>
                  </a:moveTo>
                  <a:lnTo>
                    <a:pt x="0" y="65723"/>
                  </a:lnTo>
                  <a:lnTo>
                    <a:pt x="0" y="72866"/>
                  </a:lnTo>
                  <a:lnTo>
                    <a:pt x="1128713" y="72866"/>
                  </a:lnTo>
                  <a:lnTo>
                    <a:pt x="1128713" y="65723"/>
                  </a:lnTo>
                  <a:close/>
                  <a:moveTo>
                    <a:pt x="1128713" y="0"/>
                  </a:moveTo>
                  <a:lnTo>
                    <a:pt x="0" y="0"/>
                  </a:lnTo>
                  <a:lnTo>
                    <a:pt x="0" y="7144"/>
                  </a:lnTo>
                  <a:lnTo>
                    <a:pt x="1128713" y="7144"/>
                  </a:lnTo>
                  <a:lnTo>
                    <a:pt x="1128713" y="0"/>
                  </a:lnTo>
                  <a:close/>
                </a:path>
              </a:pathLst>
            </a:custGeom>
            <a:solidFill>
              <a:srgbClr val="CFCFC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1BC9B1F8-E132-696B-11AF-ECAE3AF1AC4B}"/>
              </a:ext>
            </a:extLst>
          </p:cNvPr>
          <p:cNvSpPr/>
          <p:nvPr/>
        </p:nvSpPr>
        <p:spPr>
          <a:xfrm flipH="1">
            <a:off x="5869782" y="3195609"/>
            <a:ext cx="1614487" cy="2381061"/>
          </a:xfrm>
          <a:custGeom>
            <a:avLst/>
            <a:gdLst>
              <a:gd name="connsiteX0" fmla="*/ 1611216 w 1614487"/>
              <a:gd name="connsiteY0" fmla="*/ 324640 h 2381061"/>
              <a:gd name="connsiteX1" fmla="*/ 1117976 w 1614487"/>
              <a:gd name="connsiteY1" fmla="*/ 333206 h 2381061"/>
              <a:gd name="connsiteX2" fmla="*/ 690065 w 1614487"/>
              <a:gd name="connsiteY2" fmla="*/ 354144 h 2381061"/>
              <a:gd name="connsiteX3" fmla="*/ 734599 w 1614487"/>
              <a:gd name="connsiteY3" fmla="*/ 283878 h 2381061"/>
              <a:gd name="connsiteX4" fmla="*/ 761474 w 1614487"/>
              <a:gd name="connsiteY4" fmla="*/ 204590 h 2381061"/>
              <a:gd name="connsiteX5" fmla="*/ 274970 w 1614487"/>
              <a:gd name="connsiteY5" fmla="*/ 42863 h 2381061"/>
              <a:gd name="connsiteX6" fmla="*/ 235744 w 1614487"/>
              <a:gd name="connsiteY6" fmla="*/ 42863 h 2381061"/>
              <a:gd name="connsiteX7" fmla="*/ 235744 w 1614487"/>
              <a:gd name="connsiteY7" fmla="*/ 0 h 2381061"/>
              <a:gd name="connsiteX8" fmla="*/ 0 w 1614487"/>
              <a:gd name="connsiteY8" fmla="*/ 0 h 2381061"/>
              <a:gd name="connsiteX9" fmla="*/ 0 w 1614487"/>
              <a:gd name="connsiteY9" fmla="*/ 103534 h 2381061"/>
              <a:gd name="connsiteX10" fmla="*/ 235744 w 1614487"/>
              <a:gd name="connsiteY10" fmla="*/ 103534 h 2381061"/>
              <a:gd name="connsiteX11" fmla="*/ 235744 w 1614487"/>
              <a:gd name="connsiteY11" fmla="*/ 57150 h 2381061"/>
              <a:gd name="connsiteX12" fmla="*/ 274970 w 1614487"/>
              <a:gd name="connsiteY12" fmla="*/ 57150 h 2381061"/>
              <a:gd name="connsiteX13" fmla="*/ 748165 w 1614487"/>
              <a:gd name="connsiteY13" fmla="*/ 209769 h 2381061"/>
              <a:gd name="connsiteX14" fmla="*/ 724948 w 1614487"/>
              <a:gd name="connsiteY14" fmla="*/ 273341 h 2381061"/>
              <a:gd name="connsiteX15" fmla="*/ 677192 w 1614487"/>
              <a:gd name="connsiteY15" fmla="*/ 360331 h 2381061"/>
              <a:gd name="connsiteX16" fmla="*/ 1120176 w 1614487"/>
              <a:gd name="connsiteY16" fmla="*/ 347322 h 2381061"/>
              <a:gd name="connsiteX17" fmla="*/ 1598221 w 1614487"/>
              <a:gd name="connsiteY17" fmla="*/ 330577 h 2381061"/>
              <a:gd name="connsiteX18" fmla="*/ 1510967 w 1614487"/>
              <a:gd name="connsiteY18" fmla="*/ 451749 h 2381061"/>
              <a:gd name="connsiteX19" fmla="*/ 1318886 w 1614487"/>
              <a:gd name="connsiteY19" fmla="*/ 1390431 h 2381061"/>
              <a:gd name="connsiteX20" fmla="*/ 1401389 w 1614487"/>
              <a:gd name="connsiteY20" fmla="*/ 1737153 h 2381061"/>
              <a:gd name="connsiteX21" fmla="*/ 1220324 w 1614487"/>
              <a:gd name="connsiteY21" fmla="*/ 2229193 h 2381061"/>
              <a:gd name="connsiteX22" fmla="*/ 676363 w 1614487"/>
              <a:gd name="connsiteY22" fmla="*/ 2348794 h 2381061"/>
              <a:gd name="connsiteX23" fmla="*/ 658339 w 1614487"/>
              <a:gd name="connsiteY23" fmla="*/ 2328856 h 2381061"/>
              <a:gd name="connsiteX24" fmla="*/ 658339 w 1614487"/>
              <a:gd name="connsiteY24" fmla="*/ 2264562 h 2381061"/>
              <a:gd name="connsiteX25" fmla="*/ 686914 w 1614487"/>
              <a:gd name="connsiteY25" fmla="*/ 2264562 h 2381061"/>
              <a:gd name="connsiteX26" fmla="*/ 686914 w 1614487"/>
              <a:gd name="connsiteY26" fmla="*/ 2093112 h 2381061"/>
              <a:gd name="connsiteX27" fmla="*/ 615477 w 1614487"/>
              <a:gd name="connsiteY27" fmla="*/ 2093112 h 2381061"/>
              <a:gd name="connsiteX28" fmla="*/ 615477 w 1614487"/>
              <a:gd name="connsiteY28" fmla="*/ 2264562 h 2381061"/>
              <a:gd name="connsiteX29" fmla="*/ 644052 w 1614487"/>
              <a:gd name="connsiteY29" fmla="*/ 2264562 h 2381061"/>
              <a:gd name="connsiteX30" fmla="*/ 644052 w 1614487"/>
              <a:gd name="connsiteY30" fmla="*/ 2328856 h 2381061"/>
              <a:gd name="connsiteX31" fmla="*/ 669941 w 1614487"/>
              <a:gd name="connsiteY31" fmla="*/ 2361552 h 2381061"/>
              <a:gd name="connsiteX32" fmla="*/ 790263 w 1614487"/>
              <a:gd name="connsiteY32" fmla="*/ 2381062 h 2381061"/>
              <a:gd name="connsiteX33" fmla="*/ 1228839 w 1614487"/>
              <a:gd name="connsiteY33" fmla="*/ 2240666 h 2381061"/>
              <a:gd name="connsiteX34" fmla="*/ 1415477 w 1614487"/>
              <a:gd name="connsiteY34" fmla="*/ 1734703 h 2381061"/>
              <a:gd name="connsiteX35" fmla="*/ 1332674 w 1614487"/>
              <a:gd name="connsiteY35" fmla="*/ 1386645 h 2381061"/>
              <a:gd name="connsiteX36" fmla="*/ 1256128 w 1614487"/>
              <a:gd name="connsiteY36" fmla="*/ 906535 h 2381061"/>
              <a:gd name="connsiteX37" fmla="*/ 1520219 w 1614487"/>
              <a:gd name="connsiteY37" fmla="*/ 462644 h 2381061"/>
              <a:gd name="connsiteX38" fmla="*/ 1611216 w 1614487"/>
              <a:gd name="connsiteY38" fmla="*/ 324640 h 238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14487" h="2381061">
                <a:moveTo>
                  <a:pt x="1611216" y="324640"/>
                </a:moveTo>
                <a:cubicBezTo>
                  <a:pt x="1584127" y="265405"/>
                  <a:pt x="1398332" y="289579"/>
                  <a:pt x="1117976" y="333206"/>
                </a:cubicBezTo>
                <a:cubicBezTo>
                  <a:pt x="926973" y="362931"/>
                  <a:pt x="710489" y="396628"/>
                  <a:pt x="690065" y="354144"/>
                </a:cubicBezTo>
                <a:cubicBezTo>
                  <a:pt x="685586" y="344822"/>
                  <a:pt x="689672" y="325062"/>
                  <a:pt x="734599" y="283878"/>
                </a:cubicBezTo>
                <a:cubicBezTo>
                  <a:pt x="762831" y="257996"/>
                  <a:pt x="771875" y="231322"/>
                  <a:pt x="761474" y="204590"/>
                </a:cubicBezTo>
                <a:cubicBezTo>
                  <a:pt x="723069" y="105849"/>
                  <a:pt x="420417" y="42863"/>
                  <a:pt x="274970" y="42863"/>
                </a:cubicBezTo>
                <a:lnTo>
                  <a:pt x="235744" y="42863"/>
                </a:lnTo>
                <a:lnTo>
                  <a:pt x="235744" y="0"/>
                </a:lnTo>
                <a:lnTo>
                  <a:pt x="0" y="0"/>
                </a:lnTo>
                <a:lnTo>
                  <a:pt x="0" y="103534"/>
                </a:lnTo>
                <a:lnTo>
                  <a:pt x="235744" y="103534"/>
                </a:lnTo>
                <a:lnTo>
                  <a:pt x="235744" y="57150"/>
                </a:lnTo>
                <a:lnTo>
                  <a:pt x="274970" y="57150"/>
                </a:lnTo>
                <a:cubicBezTo>
                  <a:pt x="438391" y="57150"/>
                  <a:pt x="715397" y="125523"/>
                  <a:pt x="748165" y="209769"/>
                </a:cubicBezTo>
                <a:cubicBezTo>
                  <a:pt x="756323" y="230750"/>
                  <a:pt x="748729" y="251539"/>
                  <a:pt x="724948" y="273341"/>
                </a:cubicBezTo>
                <a:cubicBezTo>
                  <a:pt x="682528" y="312232"/>
                  <a:pt x="667348" y="339871"/>
                  <a:pt x="677192" y="360331"/>
                </a:cubicBezTo>
                <a:cubicBezTo>
                  <a:pt x="700523" y="408865"/>
                  <a:pt x="860115" y="387791"/>
                  <a:pt x="1120176" y="347322"/>
                </a:cubicBezTo>
                <a:cubicBezTo>
                  <a:pt x="1332710" y="314239"/>
                  <a:pt x="1573611" y="276749"/>
                  <a:pt x="1598221" y="330577"/>
                </a:cubicBezTo>
                <a:cubicBezTo>
                  <a:pt x="1605308" y="346065"/>
                  <a:pt x="1595921" y="379669"/>
                  <a:pt x="1510967" y="451749"/>
                </a:cubicBezTo>
                <a:cubicBezTo>
                  <a:pt x="1146251" y="761210"/>
                  <a:pt x="1222439" y="1038880"/>
                  <a:pt x="1318886" y="1390431"/>
                </a:cubicBezTo>
                <a:cubicBezTo>
                  <a:pt x="1348805" y="1499466"/>
                  <a:pt x="1379737" y="1612209"/>
                  <a:pt x="1401389" y="1737153"/>
                </a:cubicBezTo>
                <a:cubicBezTo>
                  <a:pt x="1446810" y="1999193"/>
                  <a:pt x="1327995" y="2149362"/>
                  <a:pt x="1220324" y="2229193"/>
                </a:cubicBezTo>
                <a:cubicBezTo>
                  <a:pt x="1034608" y="2366896"/>
                  <a:pt x="756416" y="2389092"/>
                  <a:pt x="676363" y="2348794"/>
                </a:cubicBezTo>
                <a:cubicBezTo>
                  <a:pt x="668141" y="2344650"/>
                  <a:pt x="658339" y="2337835"/>
                  <a:pt x="658339" y="2328856"/>
                </a:cubicBezTo>
                <a:lnTo>
                  <a:pt x="658339" y="2264562"/>
                </a:lnTo>
                <a:lnTo>
                  <a:pt x="686914" y="2264562"/>
                </a:lnTo>
                <a:lnTo>
                  <a:pt x="686914" y="2093112"/>
                </a:lnTo>
                <a:lnTo>
                  <a:pt x="615477" y="2093112"/>
                </a:lnTo>
                <a:lnTo>
                  <a:pt x="615477" y="2264562"/>
                </a:lnTo>
                <a:lnTo>
                  <a:pt x="644052" y="2264562"/>
                </a:lnTo>
                <a:lnTo>
                  <a:pt x="644052" y="2328856"/>
                </a:lnTo>
                <a:cubicBezTo>
                  <a:pt x="644052" y="2337828"/>
                  <a:pt x="648545" y="2350780"/>
                  <a:pt x="669941" y="2361552"/>
                </a:cubicBezTo>
                <a:cubicBezTo>
                  <a:pt x="694408" y="2373868"/>
                  <a:pt x="737121" y="2381062"/>
                  <a:pt x="790263" y="2381062"/>
                </a:cubicBezTo>
                <a:cubicBezTo>
                  <a:pt x="912935" y="2381062"/>
                  <a:pt x="1091187" y="2342736"/>
                  <a:pt x="1228839" y="2240666"/>
                </a:cubicBezTo>
                <a:cubicBezTo>
                  <a:pt x="1339739" y="2158441"/>
                  <a:pt x="1462140" y="2003915"/>
                  <a:pt x="1415477" y="1734703"/>
                </a:cubicBezTo>
                <a:cubicBezTo>
                  <a:pt x="1393703" y="1609094"/>
                  <a:pt x="1362677" y="1496001"/>
                  <a:pt x="1332674" y="1386645"/>
                </a:cubicBezTo>
                <a:cubicBezTo>
                  <a:pt x="1283960" y="1209101"/>
                  <a:pt x="1241891" y="1055768"/>
                  <a:pt x="1256128" y="906535"/>
                </a:cubicBezTo>
                <a:cubicBezTo>
                  <a:pt x="1271702" y="743350"/>
                  <a:pt x="1355619" y="602304"/>
                  <a:pt x="1520219" y="462644"/>
                </a:cubicBezTo>
                <a:cubicBezTo>
                  <a:pt x="1595964" y="398371"/>
                  <a:pt x="1624882" y="354516"/>
                  <a:pt x="1611216" y="324640"/>
                </a:cubicBezTo>
                <a:close/>
              </a:path>
            </a:pathLst>
          </a:custGeom>
          <a:solidFill>
            <a:srgbClr val="CFCFCF"/>
          </a:solidFill>
          <a:ln w="7144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7" name="Grafický objekt 6" descr="Přenosný počítač pomocí telefonu a kalkulačky">
            <a:extLst>
              <a:ext uri="{FF2B5EF4-FFF2-40B4-BE49-F238E27FC236}">
                <a16:creationId xmlns:a16="http://schemas.microsoft.com/office/drawing/2014/main" id="{8D5D348A-5E09-2490-8AED-18D95510E2DB}"/>
              </a:ext>
            </a:extLst>
          </p:cNvPr>
          <p:cNvGrpSpPr/>
          <p:nvPr/>
        </p:nvGrpSpPr>
        <p:grpSpPr>
          <a:xfrm flipH="1">
            <a:off x="7367455" y="5090917"/>
            <a:ext cx="1567960" cy="315853"/>
            <a:chOff x="8590585" y="5090917"/>
            <a:chExt cx="1567960" cy="315853"/>
          </a:xfrm>
          <a:solidFill>
            <a:schemeClr val="accent1"/>
          </a:solidFill>
        </p:grpSpPr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9359CB21-0E70-9C5C-A8AF-46CC9075BC9B}"/>
                </a:ext>
              </a:extLst>
            </p:cNvPr>
            <p:cNvSpPr/>
            <p:nvPr/>
          </p:nvSpPr>
          <p:spPr>
            <a:xfrm>
              <a:off x="8590585" y="5090917"/>
              <a:ext cx="1567960" cy="315853"/>
            </a:xfrm>
            <a:custGeom>
              <a:avLst/>
              <a:gdLst>
                <a:gd name="connsiteX0" fmla="*/ 1427293 w 1567960"/>
                <a:gd name="connsiteY0" fmla="*/ 98534 h 315853"/>
                <a:gd name="connsiteX1" fmla="*/ 15166 w 1567960"/>
                <a:gd name="connsiteY1" fmla="*/ 315854 h 315853"/>
                <a:gd name="connsiteX2" fmla="*/ 0 w 1567960"/>
                <a:gd name="connsiteY2" fmla="*/ 217320 h 315853"/>
                <a:gd name="connsiteX3" fmla="*/ 1412127 w 1567960"/>
                <a:gd name="connsiteY3" fmla="*/ 0 h 315853"/>
                <a:gd name="connsiteX4" fmla="*/ 1567960 w 1567960"/>
                <a:gd name="connsiteY4" fmla="*/ 26289 h 31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960" h="315853">
                  <a:moveTo>
                    <a:pt x="1427293" y="98534"/>
                  </a:moveTo>
                  <a:lnTo>
                    <a:pt x="15166" y="315854"/>
                  </a:lnTo>
                  <a:lnTo>
                    <a:pt x="0" y="217320"/>
                  </a:lnTo>
                  <a:lnTo>
                    <a:pt x="1412127" y="0"/>
                  </a:lnTo>
                  <a:lnTo>
                    <a:pt x="1567960" y="26289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F47F7DD6-6A85-6079-9058-C8CCC306CFE2}"/>
                </a:ext>
              </a:extLst>
            </p:cNvPr>
            <p:cNvSpPr/>
            <p:nvPr/>
          </p:nvSpPr>
          <p:spPr>
            <a:xfrm rot="-524900">
              <a:off x="8815637" y="5230440"/>
              <a:ext cx="871567" cy="7143"/>
            </a:xfrm>
            <a:custGeom>
              <a:avLst/>
              <a:gdLst>
                <a:gd name="connsiteX0" fmla="*/ 0 w 871567"/>
                <a:gd name="connsiteY0" fmla="*/ 0 h 7143"/>
                <a:gd name="connsiteX1" fmla="*/ 871567 w 871567"/>
                <a:gd name="connsiteY1" fmla="*/ 0 h 7143"/>
                <a:gd name="connsiteX2" fmla="*/ 871567 w 871567"/>
                <a:gd name="connsiteY2" fmla="*/ 7144 h 7143"/>
                <a:gd name="connsiteX3" fmla="*/ 0 w 871567"/>
                <a:gd name="connsiteY3" fmla="*/ 7144 h 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1567" h="7143">
                  <a:moveTo>
                    <a:pt x="0" y="0"/>
                  </a:moveTo>
                  <a:lnTo>
                    <a:pt x="871567" y="0"/>
                  </a:lnTo>
                  <a:lnTo>
                    <a:pt x="871567" y="7144"/>
                  </a:lnTo>
                  <a:lnTo>
                    <a:pt x="0" y="7144"/>
                  </a:lnTo>
                  <a:close/>
                </a:path>
              </a:pathLst>
            </a:custGeom>
            <a:grpFill/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20" name="Grafický objekt 6" descr="Přenosný počítač pomocí telefonu a kalkulačky">
            <a:extLst>
              <a:ext uri="{FF2B5EF4-FFF2-40B4-BE49-F238E27FC236}">
                <a16:creationId xmlns:a16="http://schemas.microsoft.com/office/drawing/2014/main" id="{C80F62BA-F646-22D4-EE5C-A07AB576E368}"/>
              </a:ext>
            </a:extLst>
          </p:cNvPr>
          <p:cNvGrpSpPr/>
          <p:nvPr/>
        </p:nvGrpSpPr>
        <p:grpSpPr>
          <a:xfrm flipH="1">
            <a:off x="10833575" y="3209168"/>
            <a:ext cx="795027" cy="1536634"/>
            <a:chOff x="5897398" y="3209168"/>
            <a:chExt cx="795027" cy="1536634"/>
          </a:xfrm>
        </p:grpSpPr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EABB2A5C-20C1-1904-D915-C054010196A8}"/>
                </a:ext>
              </a:extLst>
            </p:cNvPr>
            <p:cNvSpPr/>
            <p:nvPr/>
          </p:nvSpPr>
          <p:spPr>
            <a:xfrm>
              <a:off x="5897398" y="3209168"/>
              <a:ext cx="795027" cy="1536634"/>
            </a:xfrm>
            <a:custGeom>
              <a:avLst/>
              <a:gdLst>
                <a:gd name="connsiteX0" fmla="*/ 737299 w 795027"/>
                <a:gd name="connsiteY0" fmla="*/ 1536635 h 1536634"/>
                <a:gd name="connsiteX1" fmla="*/ 57729 w 795027"/>
                <a:gd name="connsiteY1" fmla="*/ 1536635 h 1536634"/>
                <a:gd name="connsiteX2" fmla="*/ 0 w 795027"/>
                <a:gd name="connsiteY2" fmla="*/ 1478906 h 1536634"/>
                <a:gd name="connsiteX3" fmla="*/ 0 w 795027"/>
                <a:gd name="connsiteY3" fmla="*/ 57729 h 1536634"/>
                <a:gd name="connsiteX4" fmla="*/ 57729 w 795027"/>
                <a:gd name="connsiteY4" fmla="*/ 0 h 1536634"/>
                <a:gd name="connsiteX5" fmla="*/ 737299 w 795027"/>
                <a:gd name="connsiteY5" fmla="*/ 0 h 1536634"/>
                <a:gd name="connsiteX6" fmla="*/ 795028 w 795027"/>
                <a:gd name="connsiteY6" fmla="*/ 57729 h 1536634"/>
                <a:gd name="connsiteX7" fmla="*/ 795028 w 795027"/>
                <a:gd name="connsiteY7" fmla="*/ 1478906 h 1536634"/>
                <a:gd name="connsiteX8" fmla="*/ 737299 w 795027"/>
                <a:gd name="connsiteY8" fmla="*/ 1536635 h 153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5027" h="1536634">
                  <a:moveTo>
                    <a:pt x="737299" y="1536635"/>
                  </a:moveTo>
                  <a:lnTo>
                    <a:pt x="57729" y="1536635"/>
                  </a:lnTo>
                  <a:cubicBezTo>
                    <a:pt x="25846" y="1536635"/>
                    <a:pt x="0" y="1510789"/>
                    <a:pt x="0" y="1478906"/>
                  </a:cubicBezTo>
                  <a:lnTo>
                    <a:pt x="0" y="57729"/>
                  </a:lnTo>
                  <a:cubicBezTo>
                    <a:pt x="0" y="25846"/>
                    <a:pt x="25846" y="0"/>
                    <a:pt x="57729" y="0"/>
                  </a:cubicBezTo>
                  <a:lnTo>
                    <a:pt x="737299" y="0"/>
                  </a:lnTo>
                  <a:cubicBezTo>
                    <a:pt x="769182" y="0"/>
                    <a:pt x="795028" y="25846"/>
                    <a:pt x="795028" y="57729"/>
                  </a:cubicBezTo>
                  <a:lnTo>
                    <a:pt x="795028" y="1478906"/>
                  </a:lnTo>
                  <a:cubicBezTo>
                    <a:pt x="795028" y="1510789"/>
                    <a:pt x="769182" y="1536635"/>
                    <a:pt x="737299" y="1536635"/>
                  </a:cubicBezTo>
                  <a:close/>
                </a:path>
              </a:pathLst>
            </a:custGeom>
            <a:solidFill>
              <a:srgbClr val="50505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22" name="Grafický objekt 6" descr="Přenosný počítač pomocí telefonu a kalkulačky">
              <a:extLst>
                <a:ext uri="{FF2B5EF4-FFF2-40B4-BE49-F238E27FC236}">
                  <a16:creationId xmlns:a16="http://schemas.microsoft.com/office/drawing/2014/main" id="{61F68D35-96F2-7CBB-7CEF-90F022231EFF}"/>
                </a:ext>
              </a:extLst>
            </p:cNvPr>
            <p:cNvGrpSpPr/>
            <p:nvPr/>
          </p:nvGrpSpPr>
          <p:grpSpPr>
            <a:xfrm>
              <a:off x="5988781" y="3761465"/>
              <a:ext cx="622192" cy="823652"/>
              <a:chOff x="5988781" y="3761465"/>
              <a:chExt cx="622192" cy="823652"/>
            </a:xfrm>
          </p:grpSpPr>
          <p:grpSp>
            <p:nvGrpSpPr>
              <p:cNvPr id="23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884DD9F8-6158-DD6E-D274-E17AEB8BD983}"/>
                  </a:ext>
                </a:extLst>
              </p:cNvPr>
              <p:cNvGrpSpPr/>
              <p:nvPr/>
            </p:nvGrpSpPr>
            <p:grpSpPr>
              <a:xfrm>
                <a:off x="5988781" y="3761465"/>
                <a:ext cx="622192" cy="298244"/>
                <a:chOff x="5988781" y="3761465"/>
                <a:chExt cx="622192" cy="298244"/>
              </a:xfrm>
            </p:grpSpPr>
            <p:sp>
              <p:nvSpPr>
                <p:cNvPr id="24" name="Volný tvar: obrazec 23">
                  <a:extLst>
                    <a:ext uri="{FF2B5EF4-FFF2-40B4-BE49-F238E27FC236}">
                      <a16:creationId xmlns:a16="http://schemas.microsoft.com/office/drawing/2014/main" id="{81854D8A-E966-CC6A-9432-6B8DBB9042BC}"/>
                    </a:ext>
                  </a:extLst>
                </p:cNvPr>
                <p:cNvSpPr/>
                <p:nvPr/>
              </p:nvSpPr>
              <p:spPr>
                <a:xfrm>
                  <a:off x="5988781" y="3976756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" name="Volný tvar: obrazec 24">
                  <a:extLst>
                    <a:ext uri="{FF2B5EF4-FFF2-40B4-BE49-F238E27FC236}">
                      <a16:creationId xmlns:a16="http://schemas.microsoft.com/office/drawing/2014/main" id="{2D38F5EC-935E-A175-9963-EFCEA0847AA3}"/>
                    </a:ext>
                  </a:extLst>
                </p:cNvPr>
                <p:cNvSpPr/>
                <p:nvPr/>
              </p:nvSpPr>
              <p:spPr>
                <a:xfrm>
                  <a:off x="6123591" y="3976756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4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4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6" name="Volný tvar: obrazec 25">
                  <a:extLst>
                    <a:ext uri="{FF2B5EF4-FFF2-40B4-BE49-F238E27FC236}">
                      <a16:creationId xmlns:a16="http://schemas.microsoft.com/office/drawing/2014/main" id="{4CA6EB5F-6EDB-149F-C849-66AF4B9C11CB}"/>
                    </a:ext>
                  </a:extLst>
                </p:cNvPr>
                <p:cNvSpPr/>
                <p:nvPr/>
              </p:nvSpPr>
              <p:spPr>
                <a:xfrm>
                  <a:off x="5994668" y="3761465"/>
                  <a:ext cx="55306" cy="55306"/>
                </a:xfrm>
                <a:custGeom>
                  <a:avLst/>
                  <a:gdLst>
                    <a:gd name="connsiteX0" fmla="*/ 55307 w 55306"/>
                    <a:gd name="connsiteY0" fmla="*/ 27653 h 55306"/>
                    <a:gd name="connsiteX1" fmla="*/ 27653 w 55306"/>
                    <a:gd name="connsiteY1" fmla="*/ 55307 h 55306"/>
                    <a:gd name="connsiteX2" fmla="*/ 0 w 55306"/>
                    <a:gd name="connsiteY2" fmla="*/ 27653 h 55306"/>
                    <a:gd name="connsiteX3" fmla="*/ 27653 w 55306"/>
                    <a:gd name="connsiteY3" fmla="*/ 0 h 55306"/>
                    <a:gd name="connsiteX4" fmla="*/ 55307 w 55306"/>
                    <a:gd name="connsiteY4" fmla="*/ 27653 h 55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06" h="55306">
                      <a:moveTo>
                        <a:pt x="55307" y="27653"/>
                      </a:moveTo>
                      <a:cubicBezTo>
                        <a:pt x="55307" y="42926"/>
                        <a:pt x="42926" y="55307"/>
                        <a:pt x="27653" y="55307"/>
                      </a:cubicBezTo>
                      <a:cubicBezTo>
                        <a:pt x="12381" y="55307"/>
                        <a:pt x="0" y="42926"/>
                        <a:pt x="0" y="27653"/>
                      </a:cubicBezTo>
                      <a:cubicBezTo>
                        <a:pt x="0" y="12381"/>
                        <a:pt x="12381" y="0"/>
                        <a:pt x="27653" y="0"/>
                      </a:cubicBezTo>
                      <a:cubicBezTo>
                        <a:pt x="42926" y="0"/>
                        <a:pt x="55307" y="12381"/>
                        <a:pt x="55307" y="27653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7" name="Volný tvar: obrazec 26">
                  <a:extLst>
                    <a:ext uri="{FF2B5EF4-FFF2-40B4-BE49-F238E27FC236}">
                      <a16:creationId xmlns:a16="http://schemas.microsoft.com/office/drawing/2014/main" id="{85A79226-77AB-2F1C-F393-41DF7DA03880}"/>
                    </a:ext>
                  </a:extLst>
                </p:cNvPr>
                <p:cNvSpPr/>
                <p:nvPr/>
              </p:nvSpPr>
              <p:spPr>
                <a:xfrm>
                  <a:off x="6129477" y="3761465"/>
                  <a:ext cx="55306" cy="55306"/>
                </a:xfrm>
                <a:custGeom>
                  <a:avLst/>
                  <a:gdLst>
                    <a:gd name="connsiteX0" fmla="*/ 55307 w 55306"/>
                    <a:gd name="connsiteY0" fmla="*/ 27653 h 55306"/>
                    <a:gd name="connsiteX1" fmla="*/ 27653 w 55306"/>
                    <a:gd name="connsiteY1" fmla="*/ 55307 h 55306"/>
                    <a:gd name="connsiteX2" fmla="*/ 0 w 55306"/>
                    <a:gd name="connsiteY2" fmla="*/ 27653 h 55306"/>
                    <a:gd name="connsiteX3" fmla="*/ 27653 w 55306"/>
                    <a:gd name="connsiteY3" fmla="*/ 0 h 55306"/>
                    <a:gd name="connsiteX4" fmla="*/ 55307 w 55306"/>
                    <a:gd name="connsiteY4" fmla="*/ 27653 h 55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306" h="55306">
                      <a:moveTo>
                        <a:pt x="55307" y="27653"/>
                      </a:moveTo>
                      <a:cubicBezTo>
                        <a:pt x="55307" y="42926"/>
                        <a:pt x="42926" y="55307"/>
                        <a:pt x="27653" y="55307"/>
                      </a:cubicBezTo>
                      <a:cubicBezTo>
                        <a:pt x="12381" y="55307"/>
                        <a:pt x="0" y="42926"/>
                        <a:pt x="0" y="27653"/>
                      </a:cubicBezTo>
                      <a:cubicBezTo>
                        <a:pt x="0" y="12381"/>
                        <a:pt x="12381" y="0"/>
                        <a:pt x="27653" y="0"/>
                      </a:cubicBezTo>
                      <a:cubicBezTo>
                        <a:pt x="42926" y="0"/>
                        <a:pt x="55307" y="12381"/>
                        <a:pt x="55307" y="27653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8" name="Volný tvar: obrazec 27">
                  <a:extLst>
                    <a:ext uri="{FF2B5EF4-FFF2-40B4-BE49-F238E27FC236}">
                      <a16:creationId xmlns:a16="http://schemas.microsoft.com/office/drawing/2014/main" id="{AD93C755-7B76-D2C1-F5AA-7928B7CC2B50}"/>
                    </a:ext>
                  </a:extLst>
                </p:cNvPr>
                <p:cNvSpPr/>
                <p:nvPr/>
              </p:nvSpPr>
              <p:spPr>
                <a:xfrm>
                  <a:off x="6258401" y="3976756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9" name="Volný tvar: obrazec 28">
                  <a:extLst>
                    <a:ext uri="{FF2B5EF4-FFF2-40B4-BE49-F238E27FC236}">
                      <a16:creationId xmlns:a16="http://schemas.microsoft.com/office/drawing/2014/main" id="{C53A8999-BE2D-1B28-9CF1-69C49C69C78E}"/>
                    </a:ext>
                  </a:extLst>
                </p:cNvPr>
                <p:cNvSpPr/>
                <p:nvPr/>
              </p:nvSpPr>
              <p:spPr>
                <a:xfrm>
                  <a:off x="6393210" y="3976756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0" name="Volný tvar: obrazec 29">
                  <a:extLst>
                    <a:ext uri="{FF2B5EF4-FFF2-40B4-BE49-F238E27FC236}">
                      <a16:creationId xmlns:a16="http://schemas.microsoft.com/office/drawing/2014/main" id="{85973058-7BD8-88C4-B3B6-FC2802FC4BCD}"/>
                    </a:ext>
                  </a:extLst>
                </p:cNvPr>
                <p:cNvSpPr/>
                <p:nvPr/>
              </p:nvSpPr>
              <p:spPr>
                <a:xfrm>
                  <a:off x="6528020" y="3976756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1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94CA230D-ADCB-6FC5-F9C8-2952B0F2FD8B}"/>
                  </a:ext>
                </a:extLst>
              </p:cNvPr>
              <p:cNvGrpSpPr/>
              <p:nvPr/>
            </p:nvGrpSpPr>
            <p:grpSpPr>
              <a:xfrm>
                <a:off x="5988781" y="4108109"/>
                <a:ext cx="622192" cy="82953"/>
                <a:chOff x="5988781" y="4108109"/>
                <a:chExt cx="622192" cy="82953"/>
              </a:xfrm>
            </p:grpSpPr>
            <p:sp>
              <p:nvSpPr>
                <p:cNvPr id="32" name="Volný tvar: obrazec 31">
                  <a:extLst>
                    <a:ext uri="{FF2B5EF4-FFF2-40B4-BE49-F238E27FC236}">
                      <a16:creationId xmlns:a16="http://schemas.microsoft.com/office/drawing/2014/main" id="{A23FD1EC-2922-D9C8-C9E2-3D7FF1852925}"/>
                    </a:ext>
                  </a:extLst>
                </p:cNvPr>
                <p:cNvSpPr/>
                <p:nvPr/>
              </p:nvSpPr>
              <p:spPr>
                <a:xfrm>
                  <a:off x="5988781" y="4108109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6 h 82953"/>
                    <a:gd name="connsiteX1" fmla="*/ 41477 w 82953"/>
                    <a:gd name="connsiteY1" fmla="*/ 82953 h 82953"/>
                    <a:gd name="connsiteX2" fmla="*/ 0 w 82953"/>
                    <a:gd name="connsiteY2" fmla="*/ 41476 h 82953"/>
                    <a:gd name="connsiteX3" fmla="*/ 41477 w 82953"/>
                    <a:gd name="connsiteY3" fmla="*/ 0 h 82953"/>
                    <a:gd name="connsiteX4" fmla="*/ 82953 w 82953"/>
                    <a:gd name="connsiteY4" fmla="*/ 41476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6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6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6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3" name="Volný tvar: obrazec 32">
                  <a:extLst>
                    <a:ext uri="{FF2B5EF4-FFF2-40B4-BE49-F238E27FC236}">
                      <a16:creationId xmlns:a16="http://schemas.microsoft.com/office/drawing/2014/main" id="{32C8C45A-7867-7C84-8197-59DCBB5EF900}"/>
                    </a:ext>
                  </a:extLst>
                </p:cNvPr>
                <p:cNvSpPr/>
                <p:nvPr/>
              </p:nvSpPr>
              <p:spPr>
                <a:xfrm>
                  <a:off x="6123591" y="4108109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6 h 82953"/>
                    <a:gd name="connsiteX1" fmla="*/ 41477 w 82953"/>
                    <a:gd name="connsiteY1" fmla="*/ 82953 h 82953"/>
                    <a:gd name="connsiteX2" fmla="*/ 0 w 82953"/>
                    <a:gd name="connsiteY2" fmla="*/ 41476 h 82953"/>
                    <a:gd name="connsiteX3" fmla="*/ 41477 w 82953"/>
                    <a:gd name="connsiteY3" fmla="*/ 0 h 82953"/>
                    <a:gd name="connsiteX4" fmla="*/ 82953 w 82953"/>
                    <a:gd name="connsiteY4" fmla="*/ 41476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6"/>
                      </a:moveTo>
                      <a:cubicBezTo>
                        <a:pt x="82953" y="64383"/>
                        <a:pt x="64384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6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4" y="0"/>
                        <a:pt x="82953" y="18569"/>
                        <a:pt x="82953" y="41476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4" name="Volný tvar: obrazec 33">
                  <a:extLst>
                    <a:ext uri="{FF2B5EF4-FFF2-40B4-BE49-F238E27FC236}">
                      <a16:creationId xmlns:a16="http://schemas.microsoft.com/office/drawing/2014/main" id="{334D0C3A-5C3B-27E1-5DAA-6026B52AAAB1}"/>
                    </a:ext>
                  </a:extLst>
                </p:cNvPr>
                <p:cNvSpPr/>
                <p:nvPr/>
              </p:nvSpPr>
              <p:spPr>
                <a:xfrm>
                  <a:off x="6258401" y="4108109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6 h 82953"/>
                    <a:gd name="connsiteX1" fmla="*/ 41477 w 82953"/>
                    <a:gd name="connsiteY1" fmla="*/ 82953 h 82953"/>
                    <a:gd name="connsiteX2" fmla="*/ 0 w 82953"/>
                    <a:gd name="connsiteY2" fmla="*/ 41476 h 82953"/>
                    <a:gd name="connsiteX3" fmla="*/ 41477 w 82953"/>
                    <a:gd name="connsiteY3" fmla="*/ 0 h 82953"/>
                    <a:gd name="connsiteX4" fmla="*/ 82953 w 82953"/>
                    <a:gd name="connsiteY4" fmla="*/ 41476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6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6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6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5" name="Volný tvar: obrazec 34">
                  <a:extLst>
                    <a:ext uri="{FF2B5EF4-FFF2-40B4-BE49-F238E27FC236}">
                      <a16:creationId xmlns:a16="http://schemas.microsoft.com/office/drawing/2014/main" id="{4E6112B4-AFDF-258D-1046-5D6D8E202448}"/>
                    </a:ext>
                  </a:extLst>
                </p:cNvPr>
                <p:cNvSpPr/>
                <p:nvPr/>
              </p:nvSpPr>
              <p:spPr>
                <a:xfrm>
                  <a:off x="6393210" y="4108109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6 h 82953"/>
                    <a:gd name="connsiteX1" fmla="*/ 41477 w 82953"/>
                    <a:gd name="connsiteY1" fmla="*/ 82953 h 82953"/>
                    <a:gd name="connsiteX2" fmla="*/ 0 w 82953"/>
                    <a:gd name="connsiteY2" fmla="*/ 41476 h 82953"/>
                    <a:gd name="connsiteX3" fmla="*/ 41477 w 82953"/>
                    <a:gd name="connsiteY3" fmla="*/ 0 h 82953"/>
                    <a:gd name="connsiteX4" fmla="*/ 82953 w 82953"/>
                    <a:gd name="connsiteY4" fmla="*/ 41476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6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6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6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6" name="Volný tvar: obrazec 35">
                  <a:extLst>
                    <a:ext uri="{FF2B5EF4-FFF2-40B4-BE49-F238E27FC236}">
                      <a16:creationId xmlns:a16="http://schemas.microsoft.com/office/drawing/2014/main" id="{375E7EF4-BD80-E50C-4BE5-9835D14A6A15}"/>
                    </a:ext>
                  </a:extLst>
                </p:cNvPr>
                <p:cNvSpPr/>
                <p:nvPr/>
              </p:nvSpPr>
              <p:spPr>
                <a:xfrm>
                  <a:off x="6528020" y="4108109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6 h 82953"/>
                    <a:gd name="connsiteX1" fmla="*/ 41477 w 82953"/>
                    <a:gd name="connsiteY1" fmla="*/ 82953 h 82953"/>
                    <a:gd name="connsiteX2" fmla="*/ 0 w 82953"/>
                    <a:gd name="connsiteY2" fmla="*/ 41476 h 82953"/>
                    <a:gd name="connsiteX3" fmla="*/ 41477 w 82953"/>
                    <a:gd name="connsiteY3" fmla="*/ 0 h 82953"/>
                    <a:gd name="connsiteX4" fmla="*/ 82953 w 82953"/>
                    <a:gd name="connsiteY4" fmla="*/ 41476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6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6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6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7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1FC0F7B4-90C5-E3C7-7DDE-09D46915F449}"/>
                  </a:ext>
                </a:extLst>
              </p:cNvPr>
              <p:cNvGrpSpPr/>
              <p:nvPr/>
            </p:nvGrpSpPr>
            <p:grpSpPr>
              <a:xfrm>
                <a:off x="5988781" y="4239461"/>
                <a:ext cx="622192" cy="82953"/>
                <a:chOff x="5988781" y="4239461"/>
                <a:chExt cx="622192" cy="82953"/>
              </a:xfrm>
            </p:grpSpPr>
            <p:sp>
              <p:nvSpPr>
                <p:cNvPr id="38" name="Volný tvar: obrazec 37">
                  <a:extLst>
                    <a:ext uri="{FF2B5EF4-FFF2-40B4-BE49-F238E27FC236}">
                      <a16:creationId xmlns:a16="http://schemas.microsoft.com/office/drawing/2014/main" id="{FF0F11FD-F804-06A0-2F4B-BE527A5C8AE9}"/>
                    </a:ext>
                  </a:extLst>
                </p:cNvPr>
                <p:cNvSpPr/>
                <p:nvPr/>
              </p:nvSpPr>
              <p:spPr>
                <a:xfrm>
                  <a:off x="5988781" y="4239461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39" name="Volný tvar: obrazec 38">
                  <a:extLst>
                    <a:ext uri="{FF2B5EF4-FFF2-40B4-BE49-F238E27FC236}">
                      <a16:creationId xmlns:a16="http://schemas.microsoft.com/office/drawing/2014/main" id="{8E045DBF-3336-A1A8-FE40-DB2606B9FBE5}"/>
                    </a:ext>
                  </a:extLst>
                </p:cNvPr>
                <p:cNvSpPr/>
                <p:nvPr/>
              </p:nvSpPr>
              <p:spPr>
                <a:xfrm>
                  <a:off x="6123591" y="4239461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4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4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0" name="Volný tvar: obrazec 39">
                  <a:extLst>
                    <a:ext uri="{FF2B5EF4-FFF2-40B4-BE49-F238E27FC236}">
                      <a16:creationId xmlns:a16="http://schemas.microsoft.com/office/drawing/2014/main" id="{8139692E-424F-7067-2820-EA7826475500}"/>
                    </a:ext>
                  </a:extLst>
                </p:cNvPr>
                <p:cNvSpPr/>
                <p:nvPr/>
              </p:nvSpPr>
              <p:spPr>
                <a:xfrm>
                  <a:off x="6258401" y="4239461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1" name="Volný tvar: obrazec 40">
                  <a:extLst>
                    <a:ext uri="{FF2B5EF4-FFF2-40B4-BE49-F238E27FC236}">
                      <a16:creationId xmlns:a16="http://schemas.microsoft.com/office/drawing/2014/main" id="{C18F0A7B-5E8F-5B5B-C394-6F9A00EA688E}"/>
                    </a:ext>
                  </a:extLst>
                </p:cNvPr>
                <p:cNvSpPr/>
                <p:nvPr/>
              </p:nvSpPr>
              <p:spPr>
                <a:xfrm>
                  <a:off x="6393210" y="4239461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2" name="Volný tvar: obrazec 41">
                  <a:extLst>
                    <a:ext uri="{FF2B5EF4-FFF2-40B4-BE49-F238E27FC236}">
                      <a16:creationId xmlns:a16="http://schemas.microsoft.com/office/drawing/2014/main" id="{0561B0BF-059C-9663-CA13-3F8DFE899A9F}"/>
                    </a:ext>
                  </a:extLst>
                </p:cNvPr>
                <p:cNvSpPr/>
                <p:nvPr/>
              </p:nvSpPr>
              <p:spPr>
                <a:xfrm>
                  <a:off x="6528020" y="4239461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3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8A854382-00FE-F88A-EF34-0D3E07F3B9B1}"/>
                  </a:ext>
                </a:extLst>
              </p:cNvPr>
              <p:cNvGrpSpPr/>
              <p:nvPr/>
            </p:nvGrpSpPr>
            <p:grpSpPr>
              <a:xfrm>
                <a:off x="5988781" y="4370813"/>
                <a:ext cx="622192" cy="82953"/>
                <a:chOff x="5988781" y="4370813"/>
                <a:chExt cx="622192" cy="82953"/>
              </a:xfrm>
            </p:grpSpPr>
            <p:sp>
              <p:nvSpPr>
                <p:cNvPr id="44" name="Volný tvar: obrazec 43">
                  <a:extLst>
                    <a:ext uri="{FF2B5EF4-FFF2-40B4-BE49-F238E27FC236}">
                      <a16:creationId xmlns:a16="http://schemas.microsoft.com/office/drawing/2014/main" id="{6EB2F6B6-5C68-10E5-C03A-F1820324A947}"/>
                    </a:ext>
                  </a:extLst>
                </p:cNvPr>
                <p:cNvSpPr/>
                <p:nvPr/>
              </p:nvSpPr>
              <p:spPr>
                <a:xfrm>
                  <a:off x="5988781" y="4370813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4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5" name="Volný tvar: obrazec 44">
                  <a:extLst>
                    <a:ext uri="{FF2B5EF4-FFF2-40B4-BE49-F238E27FC236}">
                      <a16:creationId xmlns:a16="http://schemas.microsoft.com/office/drawing/2014/main" id="{00B90192-26B6-266B-A440-1B067AE542DE}"/>
                    </a:ext>
                  </a:extLst>
                </p:cNvPr>
                <p:cNvSpPr/>
                <p:nvPr/>
              </p:nvSpPr>
              <p:spPr>
                <a:xfrm>
                  <a:off x="6123591" y="4370813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4"/>
                        <a:pt x="64384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4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6" name="Volný tvar: obrazec 45">
                  <a:extLst>
                    <a:ext uri="{FF2B5EF4-FFF2-40B4-BE49-F238E27FC236}">
                      <a16:creationId xmlns:a16="http://schemas.microsoft.com/office/drawing/2014/main" id="{A941ACEA-2630-BB7F-AD69-9B29B759ED43}"/>
                    </a:ext>
                  </a:extLst>
                </p:cNvPr>
                <p:cNvSpPr/>
                <p:nvPr/>
              </p:nvSpPr>
              <p:spPr>
                <a:xfrm>
                  <a:off x="6258401" y="4370813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4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7" name="Volný tvar: obrazec 46">
                  <a:extLst>
                    <a:ext uri="{FF2B5EF4-FFF2-40B4-BE49-F238E27FC236}">
                      <a16:creationId xmlns:a16="http://schemas.microsoft.com/office/drawing/2014/main" id="{A45AA9A9-8BC6-0C3D-9489-815E643B57D4}"/>
                    </a:ext>
                  </a:extLst>
                </p:cNvPr>
                <p:cNvSpPr/>
                <p:nvPr/>
              </p:nvSpPr>
              <p:spPr>
                <a:xfrm>
                  <a:off x="6393210" y="4370813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4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48" name="Volný tvar: obrazec 47">
                  <a:extLst>
                    <a:ext uri="{FF2B5EF4-FFF2-40B4-BE49-F238E27FC236}">
                      <a16:creationId xmlns:a16="http://schemas.microsoft.com/office/drawing/2014/main" id="{9D7B7528-5351-AE28-8A9D-AEB06E6C32BD}"/>
                    </a:ext>
                  </a:extLst>
                </p:cNvPr>
                <p:cNvSpPr/>
                <p:nvPr/>
              </p:nvSpPr>
              <p:spPr>
                <a:xfrm>
                  <a:off x="6528020" y="4370813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4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4"/>
                        <a:pt x="64383" y="82954"/>
                        <a:pt x="41477" y="82954"/>
                      </a:cubicBezTo>
                      <a:cubicBezTo>
                        <a:pt x="18570" y="82954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70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9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C51C7EA9-0A77-9478-FD76-4C9DADEB826F}"/>
                  </a:ext>
                </a:extLst>
              </p:cNvPr>
              <p:cNvGrpSpPr/>
              <p:nvPr/>
            </p:nvGrpSpPr>
            <p:grpSpPr>
              <a:xfrm>
                <a:off x="5988781" y="4502165"/>
                <a:ext cx="622192" cy="82953"/>
                <a:chOff x="5988781" y="4502165"/>
                <a:chExt cx="622192" cy="82953"/>
              </a:xfrm>
            </p:grpSpPr>
            <p:sp>
              <p:nvSpPr>
                <p:cNvPr id="50" name="Volný tvar: obrazec 49">
                  <a:extLst>
                    <a:ext uri="{FF2B5EF4-FFF2-40B4-BE49-F238E27FC236}">
                      <a16:creationId xmlns:a16="http://schemas.microsoft.com/office/drawing/2014/main" id="{3699A3B5-CF4F-FE67-45CA-364AD40C32B4}"/>
                    </a:ext>
                  </a:extLst>
                </p:cNvPr>
                <p:cNvSpPr/>
                <p:nvPr/>
              </p:nvSpPr>
              <p:spPr>
                <a:xfrm>
                  <a:off x="5988781" y="4502165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51" name="Volný tvar: obrazec 50">
                  <a:extLst>
                    <a:ext uri="{FF2B5EF4-FFF2-40B4-BE49-F238E27FC236}">
                      <a16:creationId xmlns:a16="http://schemas.microsoft.com/office/drawing/2014/main" id="{1D6F5C9D-3C3B-DE3E-3243-91931EAB696D}"/>
                    </a:ext>
                  </a:extLst>
                </p:cNvPr>
                <p:cNvSpPr/>
                <p:nvPr/>
              </p:nvSpPr>
              <p:spPr>
                <a:xfrm>
                  <a:off x="6123591" y="4502165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4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4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73737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52" name="Volný tvar: obrazec 51">
                  <a:extLst>
                    <a:ext uri="{FF2B5EF4-FFF2-40B4-BE49-F238E27FC236}">
                      <a16:creationId xmlns:a16="http://schemas.microsoft.com/office/drawing/2014/main" id="{7CA69C40-F777-8C26-A225-911ED07EF84C}"/>
                    </a:ext>
                  </a:extLst>
                </p:cNvPr>
                <p:cNvSpPr/>
                <p:nvPr/>
              </p:nvSpPr>
              <p:spPr>
                <a:xfrm>
                  <a:off x="6258401" y="4502165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53" name="Volný tvar: obrazec 52">
                  <a:extLst>
                    <a:ext uri="{FF2B5EF4-FFF2-40B4-BE49-F238E27FC236}">
                      <a16:creationId xmlns:a16="http://schemas.microsoft.com/office/drawing/2014/main" id="{377A4F21-CF43-C53A-C27A-2DABE789407E}"/>
                    </a:ext>
                  </a:extLst>
                </p:cNvPr>
                <p:cNvSpPr/>
                <p:nvPr/>
              </p:nvSpPr>
              <p:spPr>
                <a:xfrm>
                  <a:off x="6393210" y="4502165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54" name="Volný tvar: obrazec 53">
                  <a:extLst>
                    <a:ext uri="{FF2B5EF4-FFF2-40B4-BE49-F238E27FC236}">
                      <a16:creationId xmlns:a16="http://schemas.microsoft.com/office/drawing/2014/main" id="{788137A5-71B8-B16A-0731-E8FD5E3ED7A8}"/>
                    </a:ext>
                  </a:extLst>
                </p:cNvPr>
                <p:cNvSpPr/>
                <p:nvPr/>
              </p:nvSpPr>
              <p:spPr>
                <a:xfrm>
                  <a:off x="6528020" y="4502165"/>
                  <a:ext cx="82953" cy="82953"/>
                </a:xfrm>
                <a:custGeom>
                  <a:avLst/>
                  <a:gdLst>
                    <a:gd name="connsiteX0" fmla="*/ 82953 w 82953"/>
                    <a:gd name="connsiteY0" fmla="*/ 41477 h 82953"/>
                    <a:gd name="connsiteX1" fmla="*/ 41477 w 82953"/>
                    <a:gd name="connsiteY1" fmla="*/ 82953 h 82953"/>
                    <a:gd name="connsiteX2" fmla="*/ 0 w 82953"/>
                    <a:gd name="connsiteY2" fmla="*/ 41477 h 82953"/>
                    <a:gd name="connsiteX3" fmla="*/ 41477 w 82953"/>
                    <a:gd name="connsiteY3" fmla="*/ 0 h 82953"/>
                    <a:gd name="connsiteX4" fmla="*/ 82953 w 82953"/>
                    <a:gd name="connsiteY4" fmla="*/ 41477 h 8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953" h="82953">
                      <a:moveTo>
                        <a:pt x="82953" y="41477"/>
                      </a:moveTo>
                      <a:cubicBezTo>
                        <a:pt x="82953" y="64383"/>
                        <a:pt x="64383" y="82953"/>
                        <a:pt x="41477" y="82953"/>
                      </a:cubicBezTo>
                      <a:cubicBezTo>
                        <a:pt x="18570" y="82953"/>
                        <a:pt x="0" y="64384"/>
                        <a:pt x="0" y="41477"/>
                      </a:cubicBezTo>
                      <a:cubicBezTo>
                        <a:pt x="0" y="18570"/>
                        <a:pt x="18570" y="0"/>
                        <a:pt x="41477" y="0"/>
                      </a:cubicBezTo>
                      <a:cubicBezTo>
                        <a:pt x="64383" y="0"/>
                        <a:pt x="82953" y="18569"/>
                        <a:pt x="82953" y="41477"/>
                      </a:cubicBezTo>
                      <a:close/>
                    </a:path>
                  </a:pathLst>
                </a:custGeom>
                <a:solidFill>
                  <a:srgbClr val="CFCFC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55" name="Volný tvar: obrazec 54">
              <a:extLst>
                <a:ext uri="{FF2B5EF4-FFF2-40B4-BE49-F238E27FC236}">
                  <a16:creationId xmlns:a16="http://schemas.microsoft.com/office/drawing/2014/main" id="{D2F0677B-D1C2-C178-BB30-18F992044B66}"/>
                </a:ext>
              </a:extLst>
            </p:cNvPr>
            <p:cNvSpPr/>
            <p:nvPr/>
          </p:nvSpPr>
          <p:spPr>
            <a:xfrm>
              <a:off x="5969157" y="3424952"/>
              <a:ext cx="663675" cy="238894"/>
            </a:xfrm>
            <a:custGeom>
              <a:avLst/>
              <a:gdLst>
                <a:gd name="connsiteX0" fmla="*/ 0 w 663675"/>
                <a:gd name="connsiteY0" fmla="*/ 0 h 238894"/>
                <a:gd name="connsiteX1" fmla="*/ 663676 w 663675"/>
                <a:gd name="connsiteY1" fmla="*/ 0 h 238894"/>
                <a:gd name="connsiteX2" fmla="*/ 663676 w 663675"/>
                <a:gd name="connsiteY2" fmla="*/ 238894 h 238894"/>
                <a:gd name="connsiteX3" fmla="*/ 0 w 663675"/>
                <a:gd name="connsiteY3" fmla="*/ 238894 h 23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675" h="238894">
                  <a:moveTo>
                    <a:pt x="0" y="0"/>
                  </a:moveTo>
                  <a:lnTo>
                    <a:pt x="663676" y="0"/>
                  </a:lnTo>
                  <a:lnTo>
                    <a:pt x="663676" y="238894"/>
                  </a:lnTo>
                  <a:lnTo>
                    <a:pt x="0" y="238894"/>
                  </a:lnTo>
                  <a:close/>
                </a:path>
              </a:pathLst>
            </a:custGeom>
            <a:solidFill>
              <a:srgbClr val="CFCFC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6" name="Volný tvar: obrazec 55">
              <a:extLst>
                <a:ext uri="{FF2B5EF4-FFF2-40B4-BE49-F238E27FC236}">
                  <a16:creationId xmlns:a16="http://schemas.microsoft.com/office/drawing/2014/main" id="{5E08A44D-74B1-413F-1A7D-D6234E2E18BC}"/>
                </a:ext>
              </a:extLst>
            </p:cNvPr>
            <p:cNvSpPr/>
            <p:nvPr/>
          </p:nvSpPr>
          <p:spPr>
            <a:xfrm>
              <a:off x="5964464" y="3324725"/>
              <a:ext cx="168656" cy="34354"/>
            </a:xfrm>
            <a:custGeom>
              <a:avLst/>
              <a:gdLst>
                <a:gd name="connsiteX0" fmla="*/ 0 w 168656"/>
                <a:gd name="connsiteY0" fmla="*/ 0 h 34354"/>
                <a:gd name="connsiteX1" fmla="*/ 168657 w 168656"/>
                <a:gd name="connsiteY1" fmla="*/ 0 h 34354"/>
                <a:gd name="connsiteX2" fmla="*/ 168657 w 168656"/>
                <a:gd name="connsiteY2" fmla="*/ 34354 h 34354"/>
                <a:gd name="connsiteX3" fmla="*/ 0 w 168656"/>
                <a:gd name="connsiteY3" fmla="*/ 34354 h 34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56" h="34354">
                  <a:moveTo>
                    <a:pt x="0" y="0"/>
                  </a:moveTo>
                  <a:lnTo>
                    <a:pt x="168657" y="0"/>
                  </a:lnTo>
                  <a:lnTo>
                    <a:pt x="168657" y="34354"/>
                  </a:lnTo>
                  <a:lnTo>
                    <a:pt x="0" y="34354"/>
                  </a:lnTo>
                  <a:close/>
                </a:path>
              </a:pathLst>
            </a:custGeom>
            <a:solidFill>
              <a:srgbClr val="CFCFC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57" name="Grafický objekt 6" descr="Přenosný počítač pomocí telefonu a kalkulačky">
            <a:extLst>
              <a:ext uri="{FF2B5EF4-FFF2-40B4-BE49-F238E27FC236}">
                <a16:creationId xmlns:a16="http://schemas.microsoft.com/office/drawing/2014/main" id="{1B95F450-14B6-21B5-A953-7A33427800F2}"/>
              </a:ext>
            </a:extLst>
          </p:cNvPr>
          <p:cNvGrpSpPr/>
          <p:nvPr/>
        </p:nvGrpSpPr>
        <p:grpSpPr>
          <a:xfrm flipH="1">
            <a:off x="6430953" y="3781396"/>
            <a:ext cx="795034" cy="1543778"/>
            <a:chOff x="10300013" y="3781396"/>
            <a:chExt cx="795034" cy="1543778"/>
          </a:xfrm>
        </p:grpSpPr>
        <p:sp>
          <p:nvSpPr>
            <p:cNvPr id="58" name="Volný tvar: obrazec 57">
              <a:extLst>
                <a:ext uri="{FF2B5EF4-FFF2-40B4-BE49-F238E27FC236}">
                  <a16:creationId xmlns:a16="http://schemas.microsoft.com/office/drawing/2014/main" id="{471A2F47-797E-3F01-C58F-A638F54FCF1E}"/>
                </a:ext>
              </a:extLst>
            </p:cNvPr>
            <p:cNvSpPr/>
            <p:nvPr/>
          </p:nvSpPr>
          <p:spPr>
            <a:xfrm>
              <a:off x="10300013" y="3781396"/>
              <a:ext cx="795034" cy="1543778"/>
            </a:xfrm>
            <a:custGeom>
              <a:avLst/>
              <a:gdLst>
                <a:gd name="connsiteX0" fmla="*/ 795035 w 795034"/>
                <a:gd name="connsiteY0" fmla="*/ 71366 h 1543778"/>
                <a:gd name="connsiteX1" fmla="*/ 723669 w 795034"/>
                <a:gd name="connsiteY1" fmla="*/ 0 h 1543778"/>
                <a:gd name="connsiteX2" fmla="*/ 71366 w 795034"/>
                <a:gd name="connsiteY2" fmla="*/ 0 h 1543778"/>
                <a:gd name="connsiteX3" fmla="*/ 0 w 795034"/>
                <a:gd name="connsiteY3" fmla="*/ 71366 h 1543778"/>
                <a:gd name="connsiteX4" fmla="*/ 0 w 795034"/>
                <a:gd name="connsiteY4" fmla="*/ 1472413 h 1543778"/>
                <a:gd name="connsiteX5" fmla="*/ 71366 w 795034"/>
                <a:gd name="connsiteY5" fmla="*/ 1543779 h 1543778"/>
                <a:gd name="connsiteX6" fmla="*/ 723669 w 795034"/>
                <a:gd name="connsiteY6" fmla="*/ 1543779 h 1543778"/>
                <a:gd name="connsiteX7" fmla="*/ 795035 w 795034"/>
                <a:gd name="connsiteY7" fmla="*/ 1472413 h 1543778"/>
                <a:gd name="connsiteX8" fmla="*/ 795035 w 795034"/>
                <a:gd name="connsiteY8" fmla="*/ 71366 h 154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5034" h="1543778">
                  <a:moveTo>
                    <a:pt x="795035" y="71366"/>
                  </a:moveTo>
                  <a:cubicBezTo>
                    <a:pt x="795035" y="31954"/>
                    <a:pt x="763081" y="0"/>
                    <a:pt x="723669" y="0"/>
                  </a:cubicBezTo>
                  <a:lnTo>
                    <a:pt x="71366" y="0"/>
                  </a:lnTo>
                  <a:cubicBezTo>
                    <a:pt x="31954" y="0"/>
                    <a:pt x="0" y="31954"/>
                    <a:pt x="0" y="71366"/>
                  </a:cubicBezTo>
                  <a:lnTo>
                    <a:pt x="0" y="1472413"/>
                  </a:lnTo>
                  <a:cubicBezTo>
                    <a:pt x="0" y="1511825"/>
                    <a:pt x="31954" y="1543779"/>
                    <a:pt x="71366" y="1543779"/>
                  </a:cubicBezTo>
                  <a:lnTo>
                    <a:pt x="723669" y="1543779"/>
                  </a:lnTo>
                  <a:cubicBezTo>
                    <a:pt x="763081" y="1543779"/>
                    <a:pt x="795035" y="1511825"/>
                    <a:pt x="795035" y="1472413"/>
                  </a:cubicBezTo>
                  <a:lnTo>
                    <a:pt x="795035" y="71366"/>
                  </a:lnTo>
                  <a:close/>
                </a:path>
              </a:pathLst>
            </a:custGeom>
            <a:solidFill>
              <a:srgbClr val="50505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9" name="Volný tvar: obrazec 58">
              <a:extLst>
                <a:ext uri="{FF2B5EF4-FFF2-40B4-BE49-F238E27FC236}">
                  <a16:creationId xmlns:a16="http://schemas.microsoft.com/office/drawing/2014/main" id="{367913EC-420C-31E9-5D6E-E3D7883FD7CD}"/>
                </a:ext>
              </a:extLst>
            </p:cNvPr>
            <p:cNvSpPr/>
            <p:nvPr/>
          </p:nvSpPr>
          <p:spPr>
            <a:xfrm>
              <a:off x="10339768" y="3859978"/>
              <a:ext cx="715532" cy="1373807"/>
            </a:xfrm>
            <a:custGeom>
              <a:avLst/>
              <a:gdLst>
                <a:gd name="connsiteX0" fmla="*/ 0 w 715532"/>
                <a:gd name="connsiteY0" fmla="*/ 0 h 1373807"/>
                <a:gd name="connsiteX1" fmla="*/ 715532 w 715532"/>
                <a:gd name="connsiteY1" fmla="*/ 0 h 1373807"/>
                <a:gd name="connsiteX2" fmla="*/ 715532 w 715532"/>
                <a:gd name="connsiteY2" fmla="*/ 1373808 h 1373807"/>
                <a:gd name="connsiteX3" fmla="*/ 0 w 715532"/>
                <a:gd name="connsiteY3" fmla="*/ 1373808 h 137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532" h="1373807">
                  <a:moveTo>
                    <a:pt x="0" y="0"/>
                  </a:moveTo>
                  <a:lnTo>
                    <a:pt x="715532" y="0"/>
                  </a:lnTo>
                  <a:lnTo>
                    <a:pt x="715532" y="1373808"/>
                  </a:lnTo>
                  <a:lnTo>
                    <a:pt x="0" y="1373808"/>
                  </a:lnTo>
                  <a:close/>
                </a:path>
              </a:pathLst>
            </a:custGeom>
            <a:solidFill>
              <a:srgbClr val="E6E6E6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DAADFED3-F36C-515E-780D-D862E23B6225}"/>
                </a:ext>
              </a:extLst>
            </p:cNvPr>
            <p:cNvSpPr/>
            <p:nvPr/>
          </p:nvSpPr>
          <p:spPr>
            <a:xfrm>
              <a:off x="10339768" y="4067989"/>
              <a:ext cx="715532" cy="1165802"/>
            </a:xfrm>
            <a:custGeom>
              <a:avLst/>
              <a:gdLst>
                <a:gd name="connsiteX0" fmla="*/ 0 w 715532"/>
                <a:gd name="connsiteY0" fmla="*/ 715533 h 1165802"/>
                <a:gd name="connsiteX1" fmla="*/ 0 w 715532"/>
                <a:gd name="connsiteY1" fmla="*/ 964906 h 1165802"/>
                <a:gd name="connsiteX2" fmla="*/ 0 w 715532"/>
                <a:gd name="connsiteY2" fmla="*/ 1165803 h 1165802"/>
                <a:gd name="connsiteX3" fmla="*/ 715533 w 715532"/>
                <a:gd name="connsiteY3" fmla="*/ 1165803 h 1165802"/>
                <a:gd name="connsiteX4" fmla="*/ 715533 w 715532"/>
                <a:gd name="connsiteY4" fmla="*/ 0 h 11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532" h="1165802">
                  <a:moveTo>
                    <a:pt x="0" y="715533"/>
                  </a:moveTo>
                  <a:lnTo>
                    <a:pt x="0" y="964906"/>
                  </a:lnTo>
                  <a:lnTo>
                    <a:pt x="0" y="1165803"/>
                  </a:lnTo>
                  <a:lnTo>
                    <a:pt x="715533" y="1165803"/>
                  </a:lnTo>
                  <a:lnTo>
                    <a:pt x="715533" y="0"/>
                  </a:lnTo>
                  <a:close/>
                </a:path>
              </a:pathLst>
            </a:custGeom>
            <a:solidFill>
              <a:srgbClr val="D2D2D2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1" name="Volný tvar: obrazec 60">
              <a:extLst>
                <a:ext uri="{FF2B5EF4-FFF2-40B4-BE49-F238E27FC236}">
                  <a16:creationId xmlns:a16="http://schemas.microsoft.com/office/drawing/2014/main" id="{87CA7584-AA4F-E645-0E54-1A932E49F989}"/>
                </a:ext>
              </a:extLst>
            </p:cNvPr>
            <p:cNvSpPr/>
            <p:nvPr/>
          </p:nvSpPr>
          <p:spPr>
            <a:xfrm>
              <a:off x="10485758" y="4674365"/>
              <a:ext cx="414337" cy="42862"/>
            </a:xfrm>
            <a:custGeom>
              <a:avLst/>
              <a:gdLst>
                <a:gd name="connsiteX0" fmla="*/ 392906 w 414337"/>
                <a:gd name="connsiteY0" fmla="*/ 42863 h 42862"/>
                <a:gd name="connsiteX1" fmla="*/ 21431 w 414337"/>
                <a:gd name="connsiteY1" fmla="*/ 42863 h 42862"/>
                <a:gd name="connsiteX2" fmla="*/ 0 w 414337"/>
                <a:gd name="connsiteY2" fmla="*/ 21431 h 42862"/>
                <a:gd name="connsiteX3" fmla="*/ 21431 w 414337"/>
                <a:gd name="connsiteY3" fmla="*/ 0 h 42862"/>
                <a:gd name="connsiteX4" fmla="*/ 392906 w 414337"/>
                <a:gd name="connsiteY4" fmla="*/ 0 h 42862"/>
                <a:gd name="connsiteX5" fmla="*/ 414338 w 414337"/>
                <a:gd name="connsiteY5" fmla="*/ 21431 h 42862"/>
                <a:gd name="connsiteX6" fmla="*/ 392906 w 414337"/>
                <a:gd name="connsiteY6" fmla="*/ 42863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337" h="42862">
                  <a:moveTo>
                    <a:pt x="392906" y="42863"/>
                  </a:moveTo>
                  <a:lnTo>
                    <a:pt x="21431" y="42863"/>
                  </a:lnTo>
                  <a:cubicBezTo>
                    <a:pt x="9594" y="42863"/>
                    <a:pt x="0" y="33268"/>
                    <a:pt x="0" y="21431"/>
                  </a:cubicBezTo>
                  <a:cubicBezTo>
                    <a:pt x="0" y="9594"/>
                    <a:pt x="9594" y="0"/>
                    <a:pt x="21431" y="0"/>
                  </a:cubicBezTo>
                  <a:lnTo>
                    <a:pt x="392906" y="0"/>
                  </a:lnTo>
                  <a:cubicBezTo>
                    <a:pt x="404743" y="0"/>
                    <a:pt x="414338" y="9594"/>
                    <a:pt x="414338" y="21431"/>
                  </a:cubicBezTo>
                  <a:cubicBezTo>
                    <a:pt x="414338" y="33268"/>
                    <a:pt x="404743" y="42863"/>
                    <a:pt x="392906" y="42863"/>
                  </a:cubicBezTo>
                  <a:close/>
                </a:path>
              </a:pathLst>
            </a:custGeom>
            <a:solidFill>
              <a:srgbClr val="FFFFF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2" name="Volný tvar: obrazec 61">
              <a:extLst>
                <a:ext uri="{FF2B5EF4-FFF2-40B4-BE49-F238E27FC236}">
                  <a16:creationId xmlns:a16="http://schemas.microsoft.com/office/drawing/2014/main" id="{AA1E76A2-2760-745D-76E0-1870DA94D770}"/>
                </a:ext>
              </a:extLst>
            </p:cNvPr>
            <p:cNvSpPr/>
            <p:nvPr/>
          </p:nvSpPr>
          <p:spPr>
            <a:xfrm>
              <a:off x="10485758" y="4774378"/>
              <a:ext cx="414337" cy="42862"/>
            </a:xfrm>
            <a:custGeom>
              <a:avLst/>
              <a:gdLst>
                <a:gd name="connsiteX0" fmla="*/ 392906 w 414337"/>
                <a:gd name="connsiteY0" fmla="*/ 42863 h 42862"/>
                <a:gd name="connsiteX1" fmla="*/ 21431 w 414337"/>
                <a:gd name="connsiteY1" fmla="*/ 42863 h 42862"/>
                <a:gd name="connsiteX2" fmla="*/ 0 w 414337"/>
                <a:gd name="connsiteY2" fmla="*/ 21431 h 42862"/>
                <a:gd name="connsiteX3" fmla="*/ 21431 w 414337"/>
                <a:gd name="connsiteY3" fmla="*/ 0 h 42862"/>
                <a:gd name="connsiteX4" fmla="*/ 392906 w 414337"/>
                <a:gd name="connsiteY4" fmla="*/ 0 h 42862"/>
                <a:gd name="connsiteX5" fmla="*/ 414338 w 414337"/>
                <a:gd name="connsiteY5" fmla="*/ 21431 h 42862"/>
                <a:gd name="connsiteX6" fmla="*/ 392906 w 414337"/>
                <a:gd name="connsiteY6" fmla="*/ 42863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4337" h="42862">
                  <a:moveTo>
                    <a:pt x="392906" y="42863"/>
                  </a:moveTo>
                  <a:lnTo>
                    <a:pt x="21431" y="42863"/>
                  </a:lnTo>
                  <a:cubicBezTo>
                    <a:pt x="9594" y="42863"/>
                    <a:pt x="0" y="33268"/>
                    <a:pt x="0" y="21431"/>
                  </a:cubicBezTo>
                  <a:cubicBezTo>
                    <a:pt x="0" y="9594"/>
                    <a:pt x="9594" y="0"/>
                    <a:pt x="21431" y="0"/>
                  </a:cubicBezTo>
                  <a:lnTo>
                    <a:pt x="392906" y="0"/>
                  </a:lnTo>
                  <a:cubicBezTo>
                    <a:pt x="404743" y="0"/>
                    <a:pt x="414338" y="9594"/>
                    <a:pt x="414338" y="21431"/>
                  </a:cubicBezTo>
                  <a:cubicBezTo>
                    <a:pt x="414338" y="33268"/>
                    <a:pt x="404743" y="42863"/>
                    <a:pt x="392906" y="42863"/>
                  </a:cubicBezTo>
                  <a:close/>
                </a:path>
              </a:pathLst>
            </a:custGeom>
            <a:solidFill>
              <a:srgbClr val="FFFFF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3" name="Grafický objekt 6" descr="Přenosný počítač pomocí telefonu a kalkulačky">
            <a:extLst>
              <a:ext uri="{FF2B5EF4-FFF2-40B4-BE49-F238E27FC236}">
                <a16:creationId xmlns:a16="http://schemas.microsoft.com/office/drawing/2014/main" id="{5647DA11-D8A3-8946-B6C0-BD777CC52F13}"/>
              </a:ext>
            </a:extLst>
          </p:cNvPr>
          <p:cNvGrpSpPr/>
          <p:nvPr/>
        </p:nvGrpSpPr>
        <p:grpSpPr>
          <a:xfrm flipH="1">
            <a:off x="7163636" y="1119156"/>
            <a:ext cx="3611578" cy="3626646"/>
            <a:chOff x="6750786" y="1119156"/>
            <a:chExt cx="3611578" cy="3626646"/>
          </a:xfrm>
        </p:grpSpPr>
        <p:sp>
          <p:nvSpPr>
            <p:cNvPr id="64" name="Volný tvar: obrazec 63">
              <a:extLst>
                <a:ext uri="{FF2B5EF4-FFF2-40B4-BE49-F238E27FC236}">
                  <a16:creationId xmlns:a16="http://schemas.microsoft.com/office/drawing/2014/main" id="{AD8AE0C2-663B-0BA5-54E5-B3F09E5E29AE}"/>
                </a:ext>
              </a:extLst>
            </p:cNvPr>
            <p:cNvSpPr/>
            <p:nvPr/>
          </p:nvSpPr>
          <p:spPr>
            <a:xfrm>
              <a:off x="10041731" y="2952721"/>
              <a:ext cx="86839" cy="200025"/>
            </a:xfrm>
            <a:custGeom>
              <a:avLst/>
              <a:gdLst>
                <a:gd name="connsiteX0" fmla="*/ 0 w 86839"/>
                <a:gd name="connsiteY0" fmla="*/ 0 h 200025"/>
                <a:gd name="connsiteX1" fmla="*/ 86839 w 86839"/>
                <a:gd name="connsiteY1" fmla="*/ 0 h 200025"/>
                <a:gd name="connsiteX2" fmla="*/ 86839 w 86839"/>
                <a:gd name="connsiteY2" fmla="*/ 200025 h 200025"/>
                <a:gd name="connsiteX3" fmla="*/ 0 w 86839"/>
                <a:gd name="connsiteY3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39" h="200025">
                  <a:moveTo>
                    <a:pt x="0" y="0"/>
                  </a:moveTo>
                  <a:lnTo>
                    <a:pt x="86839" y="0"/>
                  </a:lnTo>
                  <a:lnTo>
                    <a:pt x="86839" y="200025"/>
                  </a:lnTo>
                  <a:lnTo>
                    <a:pt x="0" y="200025"/>
                  </a:lnTo>
                  <a:close/>
                </a:path>
              </a:pathLst>
            </a:custGeom>
            <a:solidFill>
              <a:srgbClr val="737373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5" name="Volný tvar: obrazec 64">
              <a:extLst>
                <a:ext uri="{FF2B5EF4-FFF2-40B4-BE49-F238E27FC236}">
                  <a16:creationId xmlns:a16="http://schemas.microsoft.com/office/drawing/2014/main" id="{A19F70B8-76B2-F60D-3FC7-E41B8D4411F0}"/>
                </a:ext>
              </a:extLst>
            </p:cNvPr>
            <p:cNvSpPr/>
            <p:nvPr/>
          </p:nvSpPr>
          <p:spPr>
            <a:xfrm>
              <a:off x="7033248" y="2602678"/>
              <a:ext cx="3043237" cy="2143125"/>
            </a:xfrm>
            <a:custGeom>
              <a:avLst/>
              <a:gdLst>
                <a:gd name="connsiteX0" fmla="*/ 2957513 w 3043237"/>
                <a:gd name="connsiteY0" fmla="*/ 2143125 h 2143125"/>
                <a:gd name="connsiteX1" fmla="*/ 85725 w 3043237"/>
                <a:gd name="connsiteY1" fmla="*/ 2143125 h 2143125"/>
                <a:gd name="connsiteX2" fmla="*/ 0 w 3043237"/>
                <a:gd name="connsiteY2" fmla="*/ 2057400 h 2143125"/>
                <a:gd name="connsiteX3" fmla="*/ 0 w 3043237"/>
                <a:gd name="connsiteY3" fmla="*/ 85725 h 2143125"/>
                <a:gd name="connsiteX4" fmla="*/ 85725 w 3043237"/>
                <a:gd name="connsiteY4" fmla="*/ 0 h 2143125"/>
                <a:gd name="connsiteX5" fmla="*/ 2957513 w 3043237"/>
                <a:gd name="connsiteY5" fmla="*/ 0 h 2143125"/>
                <a:gd name="connsiteX6" fmla="*/ 3043238 w 3043237"/>
                <a:gd name="connsiteY6" fmla="*/ 85725 h 2143125"/>
                <a:gd name="connsiteX7" fmla="*/ 3043238 w 3043237"/>
                <a:gd name="connsiteY7" fmla="*/ 2057400 h 2143125"/>
                <a:gd name="connsiteX8" fmla="*/ 2957513 w 3043237"/>
                <a:gd name="connsiteY8" fmla="*/ 2143125 h 214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3237" h="2143125">
                  <a:moveTo>
                    <a:pt x="2957513" y="2143125"/>
                  </a:moveTo>
                  <a:lnTo>
                    <a:pt x="85725" y="2143125"/>
                  </a:lnTo>
                  <a:cubicBezTo>
                    <a:pt x="38383" y="2143125"/>
                    <a:pt x="0" y="2104742"/>
                    <a:pt x="0" y="2057400"/>
                  </a:cubicBezTo>
                  <a:lnTo>
                    <a:pt x="0" y="85725"/>
                  </a:lnTo>
                  <a:cubicBezTo>
                    <a:pt x="0" y="38383"/>
                    <a:pt x="38383" y="0"/>
                    <a:pt x="85725" y="0"/>
                  </a:cubicBezTo>
                  <a:lnTo>
                    <a:pt x="2957513" y="0"/>
                  </a:lnTo>
                  <a:cubicBezTo>
                    <a:pt x="3004854" y="0"/>
                    <a:pt x="3043238" y="38383"/>
                    <a:pt x="3043238" y="85725"/>
                  </a:cubicBezTo>
                  <a:lnTo>
                    <a:pt x="3043238" y="2057400"/>
                  </a:lnTo>
                  <a:cubicBezTo>
                    <a:pt x="3043238" y="2104749"/>
                    <a:pt x="3004861" y="2143125"/>
                    <a:pt x="2957513" y="2143125"/>
                  </a:cubicBezTo>
                  <a:close/>
                </a:path>
              </a:pathLst>
            </a:custGeom>
            <a:solidFill>
              <a:srgbClr val="737373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6" name="Volný tvar: obrazec 65">
              <a:extLst>
                <a:ext uri="{FF2B5EF4-FFF2-40B4-BE49-F238E27FC236}">
                  <a16:creationId xmlns:a16="http://schemas.microsoft.com/office/drawing/2014/main" id="{A708740F-05B4-D5F1-F36F-1CF34A6BF96D}"/>
                </a:ext>
              </a:extLst>
            </p:cNvPr>
            <p:cNvSpPr/>
            <p:nvPr/>
          </p:nvSpPr>
          <p:spPr>
            <a:xfrm>
              <a:off x="7483304" y="2574103"/>
              <a:ext cx="2150268" cy="207168"/>
            </a:xfrm>
            <a:custGeom>
              <a:avLst/>
              <a:gdLst>
                <a:gd name="connsiteX0" fmla="*/ 0 w 2150268"/>
                <a:gd name="connsiteY0" fmla="*/ 0 h 207168"/>
                <a:gd name="connsiteX1" fmla="*/ 2150269 w 2150268"/>
                <a:gd name="connsiteY1" fmla="*/ 0 h 207168"/>
                <a:gd name="connsiteX2" fmla="*/ 2150269 w 2150268"/>
                <a:gd name="connsiteY2" fmla="*/ 207169 h 207168"/>
                <a:gd name="connsiteX3" fmla="*/ 0 w 2150268"/>
                <a:gd name="connsiteY3" fmla="*/ 207169 h 20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0268" h="207168">
                  <a:moveTo>
                    <a:pt x="0" y="0"/>
                  </a:moveTo>
                  <a:lnTo>
                    <a:pt x="2150269" y="0"/>
                  </a:lnTo>
                  <a:lnTo>
                    <a:pt x="2150269" y="207169"/>
                  </a:lnTo>
                  <a:lnTo>
                    <a:pt x="0" y="207169"/>
                  </a:lnTo>
                  <a:close/>
                </a:path>
              </a:pathLst>
            </a:custGeom>
            <a:solidFill>
              <a:srgbClr val="2F2F2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D9439D51-805C-58FA-C05C-12D3941E155C}"/>
                </a:ext>
              </a:extLst>
            </p:cNvPr>
            <p:cNvSpPr/>
            <p:nvPr/>
          </p:nvSpPr>
          <p:spPr>
            <a:xfrm>
              <a:off x="8044817" y="4045715"/>
              <a:ext cx="1018162" cy="600075"/>
            </a:xfrm>
            <a:custGeom>
              <a:avLst/>
              <a:gdLst>
                <a:gd name="connsiteX0" fmla="*/ 974007 w 1018162"/>
                <a:gd name="connsiteY0" fmla="*/ 600075 h 600075"/>
                <a:gd name="connsiteX1" fmla="*/ 44156 w 1018162"/>
                <a:gd name="connsiteY1" fmla="*/ 600075 h 600075"/>
                <a:gd name="connsiteX2" fmla="*/ 0 w 1018162"/>
                <a:gd name="connsiteY2" fmla="*/ 555919 h 600075"/>
                <a:gd name="connsiteX3" fmla="*/ 0 w 1018162"/>
                <a:gd name="connsiteY3" fmla="*/ 44156 h 600075"/>
                <a:gd name="connsiteX4" fmla="*/ 44156 w 1018162"/>
                <a:gd name="connsiteY4" fmla="*/ 0 h 600075"/>
                <a:gd name="connsiteX5" fmla="*/ 974007 w 1018162"/>
                <a:gd name="connsiteY5" fmla="*/ 0 h 600075"/>
                <a:gd name="connsiteX6" fmla="*/ 1018163 w 1018162"/>
                <a:gd name="connsiteY6" fmla="*/ 44156 h 600075"/>
                <a:gd name="connsiteX7" fmla="*/ 1018163 w 1018162"/>
                <a:gd name="connsiteY7" fmla="*/ 555919 h 600075"/>
                <a:gd name="connsiteX8" fmla="*/ 974007 w 1018162"/>
                <a:gd name="connsiteY8" fmla="*/ 60007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162" h="600075">
                  <a:moveTo>
                    <a:pt x="974007" y="600075"/>
                  </a:moveTo>
                  <a:lnTo>
                    <a:pt x="44156" y="600075"/>
                  </a:lnTo>
                  <a:cubicBezTo>
                    <a:pt x="19767" y="600075"/>
                    <a:pt x="0" y="580308"/>
                    <a:pt x="0" y="555919"/>
                  </a:cubicBezTo>
                  <a:lnTo>
                    <a:pt x="0" y="44156"/>
                  </a:lnTo>
                  <a:cubicBezTo>
                    <a:pt x="0" y="19767"/>
                    <a:pt x="19767" y="0"/>
                    <a:pt x="44156" y="0"/>
                  </a:cubicBezTo>
                  <a:lnTo>
                    <a:pt x="974007" y="0"/>
                  </a:lnTo>
                  <a:cubicBezTo>
                    <a:pt x="998396" y="0"/>
                    <a:pt x="1018163" y="19767"/>
                    <a:pt x="1018163" y="44156"/>
                  </a:cubicBezTo>
                  <a:lnTo>
                    <a:pt x="1018163" y="555919"/>
                  </a:lnTo>
                  <a:cubicBezTo>
                    <a:pt x="1018163" y="580308"/>
                    <a:pt x="998389" y="600075"/>
                    <a:pt x="974007" y="600075"/>
                  </a:cubicBezTo>
                  <a:close/>
                </a:path>
              </a:pathLst>
            </a:custGeom>
            <a:solidFill>
              <a:srgbClr val="50505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8" name="Volný tvar: obrazec 67">
              <a:extLst>
                <a:ext uri="{FF2B5EF4-FFF2-40B4-BE49-F238E27FC236}">
                  <a16:creationId xmlns:a16="http://schemas.microsoft.com/office/drawing/2014/main" id="{89AC78CD-5CC1-F320-26EB-422E2512FFC3}"/>
                </a:ext>
              </a:extLst>
            </p:cNvPr>
            <p:cNvSpPr/>
            <p:nvPr/>
          </p:nvSpPr>
          <p:spPr>
            <a:xfrm>
              <a:off x="7184166" y="2763662"/>
              <a:ext cx="2747929" cy="1189184"/>
            </a:xfrm>
            <a:custGeom>
              <a:avLst/>
              <a:gdLst>
                <a:gd name="connsiteX0" fmla="*/ 2693937 w 2747929"/>
                <a:gd name="connsiteY0" fmla="*/ 1189184 h 1189184"/>
                <a:gd name="connsiteX1" fmla="*/ 53950 w 2747929"/>
                <a:gd name="connsiteY1" fmla="*/ 1188091 h 1189184"/>
                <a:gd name="connsiteX2" fmla="*/ 0 w 2747929"/>
                <a:gd name="connsiteY2" fmla="*/ 1134120 h 1189184"/>
                <a:gd name="connsiteX3" fmla="*/ 0 w 2747929"/>
                <a:gd name="connsiteY3" fmla="*/ 53971 h 1189184"/>
                <a:gd name="connsiteX4" fmla="*/ 53993 w 2747929"/>
                <a:gd name="connsiteY4" fmla="*/ 0 h 1189184"/>
                <a:gd name="connsiteX5" fmla="*/ 2693980 w 2747929"/>
                <a:gd name="connsiteY5" fmla="*/ 1093 h 1189184"/>
                <a:gd name="connsiteX6" fmla="*/ 2747929 w 2747929"/>
                <a:gd name="connsiteY6" fmla="*/ 55064 h 1189184"/>
                <a:gd name="connsiteX7" fmla="*/ 2747929 w 2747929"/>
                <a:gd name="connsiteY7" fmla="*/ 1135220 h 1189184"/>
                <a:gd name="connsiteX8" fmla="*/ 2693937 w 2747929"/>
                <a:gd name="connsiteY8" fmla="*/ 1189184 h 118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7929" h="1189184">
                  <a:moveTo>
                    <a:pt x="2693937" y="1189184"/>
                  </a:moveTo>
                  <a:lnTo>
                    <a:pt x="53950" y="1188091"/>
                  </a:lnTo>
                  <a:cubicBezTo>
                    <a:pt x="24153" y="1188077"/>
                    <a:pt x="0" y="1163917"/>
                    <a:pt x="0" y="1134120"/>
                  </a:cubicBezTo>
                  <a:lnTo>
                    <a:pt x="0" y="53971"/>
                  </a:lnTo>
                  <a:cubicBezTo>
                    <a:pt x="0" y="24153"/>
                    <a:pt x="24174" y="-7"/>
                    <a:pt x="53993" y="0"/>
                  </a:cubicBezTo>
                  <a:lnTo>
                    <a:pt x="2693980" y="1093"/>
                  </a:lnTo>
                  <a:cubicBezTo>
                    <a:pt x="2723776" y="1107"/>
                    <a:pt x="2747929" y="25267"/>
                    <a:pt x="2747929" y="55064"/>
                  </a:cubicBezTo>
                  <a:lnTo>
                    <a:pt x="2747929" y="1135220"/>
                  </a:lnTo>
                  <a:cubicBezTo>
                    <a:pt x="2747929" y="1165031"/>
                    <a:pt x="2723755" y="1189199"/>
                    <a:pt x="2693937" y="1189184"/>
                  </a:cubicBezTo>
                  <a:close/>
                </a:path>
              </a:pathLst>
            </a:custGeom>
            <a:solidFill>
              <a:srgbClr val="50505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69" name="Grafický objekt 6" descr="Přenosný počítač pomocí telefonu a kalkulačky">
              <a:extLst>
                <a:ext uri="{FF2B5EF4-FFF2-40B4-BE49-F238E27FC236}">
                  <a16:creationId xmlns:a16="http://schemas.microsoft.com/office/drawing/2014/main" id="{32DC5064-F0C4-4308-2C29-491BE672FDDA}"/>
                </a:ext>
              </a:extLst>
            </p:cNvPr>
            <p:cNvGrpSpPr/>
            <p:nvPr/>
          </p:nvGrpSpPr>
          <p:grpSpPr>
            <a:xfrm>
              <a:off x="7246324" y="2818404"/>
              <a:ext cx="2626628" cy="1077798"/>
              <a:chOff x="7246324" y="2818404"/>
              <a:chExt cx="2626628" cy="1077798"/>
            </a:xfrm>
            <a:solidFill>
              <a:srgbClr val="2F2F2F"/>
            </a:solidFill>
          </p:grpSpPr>
          <p:grpSp>
            <p:nvGrpSpPr>
              <p:cNvPr id="70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E942F42B-7669-18E4-78BD-12C191D5FB2B}"/>
                  </a:ext>
                </a:extLst>
              </p:cNvPr>
              <p:cNvGrpSpPr/>
              <p:nvPr/>
            </p:nvGrpSpPr>
            <p:grpSpPr>
              <a:xfrm>
                <a:off x="7246331" y="2940455"/>
                <a:ext cx="2342957" cy="156926"/>
                <a:chOff x="7246331" y="2940455"/>
                <a:chExt cx="2342957" cy="156926"/>
              </a:xfrm>
              <a:solidFill>
                <a:srgbClr val="2F2F2F"/>
              </a:solidFill>
            </p:grpSpPr>
            <p:sp>
              <p:nvSpPr>
                <p:cNvPr id="71" name="Volný tvar: obrazec 70">
                  <a:extLst>
                    <a:ext uri="{FF2B5EF4-FFF2-40B4-BE49-F238E27FC236}">
                      <a16:creationId xmlns:a16="http://schemas.microsoft.com/office/drawing/2014/main" id="{9A2C6C7B-D688-12DB-2E8A-4F4EB2B906CD}"/>
                    </a:ext>
                  </a:extLst>
                </p:cNvPr>
                <p:cNvSpPr/>
                <p:nvPr/>
              </p:nvSpPr>
              <p:spPr>
                <a:xfrm>
                  <a:off x="7246331" y="2940455"/>
                  <a:ext cx="255353" cy="156926"/>
                </a:xfrm>
                <a:custGeom>
                  <a:avLst/>
                  <a:gdLst>
                    <a:gd name="connsiteX0" fmla="*/ 237916 w 255353"/>
                    <a:gd name="connsiteY0" fmla="*/ 0 h 156926"/>
                    <a:gd name="connsiteX1" fmla="*/ 17438 w 255353"/>
                    <a:gd name="connsiteY1" fmla="*/ 0 h 156926"/>
                    <a:gd name="connsiteX2" fmla="*/ 0 w 255353"/>
                    <a:gd name="connsiteY2" fmla="*/ 17438 h 156926"/>
                    <a:gd name="connsiteX3" fmla="*/ 0 w 255353"/>
                    <a:gd name="connsiteY3" fmla="*/ 139489 h 156926"/>
                    <a:gd name="connsiteX4" fmla="*/ 17438 w 255353"/>
                    <a:gd name="connsiteY4" fmla="*/ 156927 h 156926"/>
                    <a:gd name="connsiteX5" fmla="*/ 237916 w 255353"/>
                    <a:gd name="connsiteY5" fmla="*/ 156927 h 156926"/>
                    <a:gd name="connsiteX6" fmla="*/ 255353 w 255353"/>
                    <a:gd name="connsiteY6" fmla="*/ 139489 h 156926"/>
                    <a:gd name="connsiteX7" fmla="*/ 255353 w 255353"/>
                    <a:gd name="connsiteY7" fmla="*/ 17438 h 156926"/>
                    <a:gd name="connsiteX8" fmla="*/ 237916 w 255353"/>
                    <a:gd name="connsiteY8" fmla="*/ 0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353" h="156926">
                      <a:moveTo>
                        <a:pt x="237916" y="0"/>
                      </a:moveTo>
                      <a:lnTo>
                        <a:pt x="17438" y="0"/>
                      </a:lnTo>
                      <a:cubicBezTo>
                        <a:pt x="7808" y="0"/>
                        <a:pt x="0" y="7808"/>
                        <a:pt x="0" y="17438"/>
                      </a:cubicBezTo>
                      <a:lnTo>
                        <a:pt x="0" y="139489"/>
                      </a:lnTo>
                      <a:cubicBezTo>
                        <a:pt x="0" y="149119"/>
                        <a:pt x="7808" y="156927"/>
                        <a:pt x="17438" y="156927"/>
                      </a:cubicBezTo>
                      <a:lnTo>
                        <a:pt x="237916" y="156927"/>
                      </a:lnTo>
                      <a:cubicBezTo>
                        <a:pt x="247545" y="156927"/>
                        <a:pt x="255353" y="149119"/>
                        <a:pt x="255353" y="139489"/>
                      </a:cubicBezTo>
                      <a:lnTo>
                        <a:pt x="255353" y="17438"/>
                      </a:lnTo>
                      <a:cubicBezTo>
                        <a:pt x="255346" y="7808"/>
                        <a:pt x="247545" y="0"/>
                        <a:pt x="237916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2" name="Volný tvar: obrazec 71">
                  <a:extLst>
                    <a:ext uri="{FF2B5EF4-FFF2-40B4-BE49-F238E27FC236}">
                      <a16:creationId xmlns:a16="http://schemas.microsoft.com/office/drawing/2014/main" id="{A6A48AD3-0FD7-DEC9-2506-3FA671680960}"/>
                    </a:ext>
                  </a:extLst>
                </p:cNvPr>
                <p:cNvSpPr/>
                <p:nvPr/>
              </p:nvSpPr>
              <p:spPr>
                <a:xfrm>
                  <a:off x="7534539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3" name="Volný tvar: obrazec 72">
                  <a:extLst>
                    <a:ext uri="{FF2B5EF4-FFF2-40B4-BE49-F238E27FC236}">
                      <a16:creationId xmlns:a16="http://schemas.microsoft.com/office/drawing/2014/main" id="{732DAC60-553A-ADFE-EF90-6C9852B7F1F3}"/>
                    </a:ext>
                  </a:extLst>
                </p:cNvPr>
                <p:cNvSpPr/>
                <p:nvPr/>
              </p:nvSpPr>
              <p:spPr>
                <a:xfrm>
                  <a:off x="7724320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4" name="Volný tvar: obrazec 73">
                  <a:extLst>
                    <a:ext uri="{FF2B5EF4-FFF2-40B4-BE49-F238E27FC236}">
                      <a16:creationId xmlns:a16="http://schemas.microsoft.com/office/drawing/2014/main" id="{BE15E6D6-D065-2AA2-7583-16523321996A}"/>
                    </a:ext>
                  </a:extLst>
                </p:cNvPr>
                <p:cNvSpPr/>
                <p:nvPr/>
              </p:nvSpPr>
              <p:spPr>
                <a:xfrm>
                  <a:off x="7914108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1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1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5" name="Volný tvar: obrazec 74">
                  <a:extLst>
                    <a:ext uri="{FF2B5EF4-FFF2-40B4-BE49-F238E27FC236}">
                      <a16:creationId xmlns:a16="http://schemas.microsoft.com/office/drawing/2014/main" id="{A050622B-E7C0-E459-1847-0841029F7944}"/>
                    </a:ext>
                  </a:extLst>
                </p:cNvPr>
                <p:cNvSpPr/>
                <p:nvPr/>
              </p:nvSpPr>
              <p:spPr>
                <a:xfrm>
                  <a:off x="8103888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6" name="Volný tvar: obrazec 75">
                  <a:extLst>
                    <a:ext uri="{FF2B5EF4-FFF2-40B4-BE49-F238E27FC236}">
                      <a16:creationId xmlns:a16="http://schemas.microsoft.com/office/drawing/2014/main" id="{B9403211-2837-E305-B3F2-3A88A33FA6A9}"/>
                    </a:ext>
                  </a:extLst>
                </p:cNvPr>
                <p:cNvSpPr/>
                <p:nvPr/>
              </p:nvSpPr>
              <p:spPr>
                <a:xfrm>
                  <a:off x="8293669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7" name="Volný tvar: obrazec 76">
                  <a:extLst>
                    <a:ext uri="{FF2B5EF4-FFF2-40B4-BE49-F238E27FC236}">
                      <a16:creationId xmlns:a16="http://schemas.microsoft.com/office/drawing/2014/main" id="{5E238F4B-78EE-79DD-A67E-C894F4D984D7}"/>
                    </a:ext>
                  </a:extLst>
                </p:cNvPr>
                <p:cNvSpPr/>
                <p:nvPr/>
              </p:nvSpPr>
              <p:spPr>
                <a:xfrm>
                  <a:off x="8483450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8" name="Volný tvar: obrazec 77">
                  <a:extLst>
                    <a:ext uri="{FF2B5EF4-FFF2-40B4-BE49-F238E27FC236}">
                      <a16:creationId xmlns:a16="http://schemas.microsoft.com/office/drawing/2014/main" id="{CF25E3AB-0B29-F0DE-AAD6-256CFF072F38}"/>
                    </a:ext>
                  </a:extLst>
                </p:cNvPr>
                <p:cNvSpPr/>
                <p:nvPr/>
              </p:nvSpPr>
              <p:spPr>
                <a:xfrm>
                  <a:off x="8673231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79" name="Volný tvar: obrazec 78">
                  <a:extLst>
                    <a:ext uri="{FF2B5EF4-FFF2-40B4-BE49-F238E27FC236}">
                      <a16:creationId xmlns:a16="http://schemas.microsoft.com/office/drawing/2014/main" id="{F61F1BAB-767B-C479-2176-D3110B3EB880}"/>
                    </a:ext>
                  </a:extLst>
                </p:cNvPr>
                <p:cNvSpPr/>
                <p:nvPr/>
              </p:nvSpPr>
              <p:spPr>
                <a:xfrm>
                  <a:off x="8863019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0" name="Volný tvar: obrazec 79">
                  <a:extLst>
                    <a:ext uri="{FF2B5EF4-FFF2-40B4-BE49-F238E27FC236}">
                      <a16:creationId xmlns:a16="http://schemas.microsoft.com/office/drawing/2014/main" id="{EB33EA77-CEEB-7AEE-9C8B-60182CB98BBF}"/>
                    </a:ext>
                  </a:extLst>
                </p:cNvPr>
                <p:cNvSpPr/>
                <p:nvPr/>
              </p:nvSpPr>
              <p:spPr>
                <a:xfrm>
                  <a:off x="9052800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1" name="Volný tvar: obrazec 80">
                  <a:extLst>
                    <a:ext uri="{FF2B5EF4-FFF2-40B4-BE49-F238E27FC236}">
                      <a16:creationId xmlns:a16="http://schemas.microsoft.com/office/drawing/2014/main" id="{F42F69D8-A9CE-97A6-F46E-EFDB9CA4B109}"/>
                    </a:ext>
                  </a:extLst>
                </p:cNvPr>
                <p:cNvSpPr/>
                <p:nvPr/>
              </p:nvSpPr>
              <p:spPr>
                <a:xfrm>
                  <a:off x="9242581" y="2940455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2" name="Volný tvar: obrazec 81">
                  <a:extLst>
                    <a:ext uri="{FF2B5EF4-FFF2-40B4-BE49-F238E27FC236}">
                      <a16:creationId xmlns:a16="http://schemas.microsoft.com/office/drawing/2014/main" id="{2F1170AB-436F-C70D-CC3C-1A03B4F661F6}"/>
                    </a:ext>
                  </a:extLst>
                </p:cNvPr>
                <p:cNvSpPr/>
                <p:nvPr/>
              </p:nvSpPr>
              <p:spPr>
                <a:xfrm>
                  <a:off x="9432362" y="2940455"/>
                  <a:ext cx="156927" cy="156926"/>
                </a:xfrm>
                <a:custGeom>
                  <a:avLst/>
                  <a:gdLst>
                    <a:gd name="connsiteX0" fmla="*/ 0 w 156927"/>
                    <a:gd name="connsiteY0" fmla="*/ 139489 h 156926"/>
                    <a:gd name="connsiteX1" fmla="*/ 0 w 156927"/>
                    <a:gd name="connsiteY1" fmla="*/ 17438 h 156926"/>
                    <a:gd name="connsiteX2" fmla="*/ 17438 w 156927"/>
                    <a:gd name="connsiteY2" fmla="*/ 0 h 156926"/>
                    <a:gd name="connsiteX3" fmla="*/ 139489 w 156927"/>
                    <a:gd name="connsiteY3" fmla="*/ 0 h 156926"/>
                    <a:gd name="connsiteX4" fmla="*/ 156927 w 156927"/>
                    <a:gd name="connsiteY4" fmla="*/ 17438 h 156926"/>
                    <a:gd name="connsiteX5" fmla="*/ 156927 w 156927"/>
                    <a:gd name="connsiteY5" fmla="*/ 139489 h 156926"/>
                    <a:gd name="connsiteX6" fmla="*/ 139489 w 156927"/>
                    <a:gd name="connsiteY6" fmla="*/ 156927 h 156926"/>
                    <a:gd name="connsiteX7" fmla="*/ 17438 w 156927"/>
                    <a:gd name="connsiteY7" fmla="*/ 156927 h 156926"/>
                    <a:gd name="connsiteX8" fmla="*/ 0 w 156927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83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CBD887F9-69F5-D179-AC54-9AC5DA09A923}"/>
                  </a:ext>
                </a:extLst>
              </p:cNvPr>
              <p:cNvGrpSpPr/>
              <p:nvPr/>
            </p:nvGrpSpPr>
            <p:grpSpPr>
              <a:xfrm>
                <a:off x="7246331" y="3140966"/>
                <a:ext cx="2624092" cy="156926"/>
                <a:chOff x="7246331" y="3140966"/>
                <a:chExt cx="2624092" cy="156926"/>
              </a:xfrm>
              <a:solidFill>
                <a:srgbClr val="2F2F2F"/>
              </a:solidFill>
            </p:grpSpPr>
            <p:sp>
              <p:nvSpPr>
                <p:cNvPr id="84" name="Volný tvar: obrazec 83">
                  <a:extLst>
                    <a:ext uri="{FF2B5EF4-FFF2-40B4-BE49-F238E27FC236}">
                      <a16:creationId xmlns:a16="http://schemas.microsoft.com/office/drawing/2014/main" id="{BFF99AD8-0B39-935F-4238-719AD1BB3F47}"/>
                    </a:ext>
                  </a:extLst>
                </p:cNvPr>
                <p:cNvSpPr/>
                <p:nvPr/>
              </p:nvSpPr>
              <p:spPr>
                <a:xfrm>
                  <a:off x="7246331" y="3140966"/>
                  <a:ext cx="156926" cy="156926"/>
                </a:xfrm>
                <a:custGeom>
                  <a:avLst/>
                  <a:gdLst>
                    <a:gd name="connsiteX0" fmla="*/ 139489 w 156926"/>
                    <a:gd name="connsiteY0" fmla="*/ 156927 h 156926"/>
                    <a:gd name="connsiteX1" fmla="*/ 17438 w 156926"/>
                    <a:gd name="connsiteY1" fmla="*/ 156927 h 156926"/>
                    <a:gd name="connsiteX2" fmla="*/ 0 w 156926"/>
                    <a:gd name="connsiteY2" fmla="*/ 139489 h 156926"/>
                    <a:gd name="connsiteX3" fmla="*/ 0 w 156926"/>
                    <a:gd name="connsiteY3" fmla="*/ 17438 h 156926"/>
                    <a:gd name="connsiteX4" fmla="*/ 17438 w 156926"/>
                    <a:gd name="connsiteY4" fmla="*/ 0 h 156926"/>
                    <a:gd name="connsiteX5" fmla="*/ 139489 w 156926"/>
                    <a:gd name="connsiteY5" fmla="*/ 0 h 156926"/>
                    <a:gd name="connsiteX6" fmla="*/ 156927 w 156926"/>
                    <a:gd name="connsiteY6" fmla="*/ 17438 h 156926"/>
                    <a:gd name="connsiteX7" fmla="*/ 156927 w 156926"/>
                    <a:gd name="connsiteY7" fmla="*/ 139489 h 156926"/>
                    <a:gd name="connsiteX8" fmla="*/ 139489 w 156926"/>
                    <a:gd name="connsiteY8" fmla="*/ 156927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139489" y="156927"/>
                      </a:move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0" y="149119"/>
                        <a:pt x="149112" y="156927"/>
                        <a:pt x="139489" y="15692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5" name="Volný tvar: obrazec 84">
                  <a:extLst>
                    <a:ext uri="{FF2B5EF4-FFF2-40B4-BE49-F238E27FC236}">
                      <a16:creationId xmlns:a16="http://schemas.microsoft.com/office/drawing/2014/main" id="{8B16B40B-7126-D2B0-01C8-23FECA3BABE1}"/>
                    </a:ext>
                  </a:extLst>
                </p:cNvPr>
                <p:cNvSpPr/>
                <p:nvPr/>
              </p:nvSpPr>
              <p:spPr>
                <a:xfrm>
                  <a:off x="7436112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6" name="Volný tvar: obrazec 85">
                  <a:extLst>
                    <a:ext uri="{FF2B5EF4-FFF2-40B4-BE49-F238E27FC236}">
                      <a16:creationId xmlns:a16="http://schemas.microsoft.com/office/drawing/2014/main" id="{EBAB614E-7465-5421-15FD-43921D76CFCE}"/>
                    </a:ext>
                  </a:extLst>
                </p:cNvPr>
                <p:cNvSpPr/>
                <p:nvPr/>
              </p:nvSpPr>
              <p:spPr>
                <a:xfrm>
                  <a:off x="7625893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7" name="Volný tvar: obrazec 86">
                  <a:extLst>
                    <a:ext uri="{FF2B5EF4-FFF2-40B4-BE49-F238E27FC236}">
                      <a16:creationId xmlns:a16="http://schemas.microsoft.com/office/drawing/2014/main" id="{0C88F830-E2FF-872D-D80C-08662A890F52}"/>
                    </a:ext>
                  </a:extLst>
                </p:cNvPr>
                <p:cNvSpPr/>
                <p:nvPr/>
              </p:nvSpPr>
              <p:spPr>
                <a:xfrm>
                  <a:off x="7815674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8" name="Volný tvar: obrazec 87">
                  <a:extLst>
                    <a:ext uri="{FF2B5EF4-FFF2-40B4-BE49-F238E27FC236}">
                      <a16:creationId xmlns:a16="http://schemas.microsoft.com/office/drawing/2014/main" id="{CD9EF89F-70C6-763A-F0C1-5FC93B6061B5}"/>
                    </a:ext>
                  </a:extLst>
                </p:cNvPr>
                <p:cNvSpPr/>
                <p:nvPr/>
              </p:nvSpPr>
              <p:spPr>
                <a:xfrm>
                  <a:off x="8005462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89" name="Volný tvar: obrazec 88">
                  <a:extLst>
                    <a:ext uri="{FF2B5EF4-FFF2-40B4-BE49-F238E27FC236}">
                      <a16:creationId xmlns:a16="http://schemas.microsoft.com/office/drawing/2014/main" id="{89A746AB-B26D-BCA9-FD7F-4D5973E244CF}"/>
                    </a:ext>
                  </a:extLst>
                </p:cNvPr>
                <p:cNvSpPr/>
                <p:nvPr/>
              </p:nvSpPr>
              <p:spPr>
                <a:xfrm>
                  <a:off x="8195243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0" name="Volný tvar: obrazec 89">
                  <a:extLst>
                    <a:ext uri="{FF2B5EF4-FFF2-40B4-BE49-F238E27FC236}">
                      <a16:creationId xmlns:a16="http://schemas.microsoft.com/office/drawing/2014/main" id="{49F911C1-82D0-D555-8CCB-C37C7A4C62F2}"/>
                    </a:ext>
                  </a:extLst>
                </p:cNvPr>
                <p:cNvSpPr/>
                <p:nvPr/>
              </p:nvSpPr>
              <p:spPr>
                <a:xfrm>
                  <a:off x="8385024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1" name="Volný tvar: obrazec 90">
                  <a:extLst>
                    <a:ext uri="{FF2B5EF4-FFF2-40B4-BE49-F238E27FC236}">
                      <a16:creationId xmlns:a16="http://schemas.microsoft.com/office/drawing/2014/main" id="{E971B628-65F3-E26C-F123-0B63C46021F5}"/>
                    </a:ext>
                  </a:extLst>
                </p:cNvPr>
                <p:cNvSpPr/>
                <p:nvPr/>
              </p:nvSpPr>
              <p:spPr>
                <a:xfrm>
                  <a:off x="8574805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2" name="Volný tvar: obrazec 91">
                  <a:extLst>
                    <a:ext uri="{FF2B5EF4-FFF2-40B4-BE49-F238E27FC236}">
                      <a16:creationId xmlns:a16="http://schemas.microsoft.com/office/drawing/2014/main" id="{BC428640-FB31-6DB7-F197-0AAA18552278}"/>
                    </a:ext>
                  </a:extLst>
                </p:cNvPr>
                <p:cNvSpPr/>
                <p:nvPr/>
              </p:nvSpPr>
              <p:spPr>
                <a:xfrm>
                  <a:off x="8764585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3" name="Volný tvar: obrazec 92">
                  <a:extLst>
                    <a:ext uri="{FF2B5EF4-FFF2-40B4-BE49-F238E27FC236}">
                      <a16:creationId xmlns:a16="http://schemas.microsoft.com/office/drawing/2014/main" id="{327E0DFC-6AAD-E722-8324-524FFBFA2806}"/>
                    </a:ext>
                  </a:extLst>
                </p:cNvPr>
                <p:cNvSpPr/>
                <p:nvPr/>
              </p:nvSpPr>
              <p:spPr>
                <a:xfrm>
                  <a:off x="8954373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4" name="Volný tvar: obrazec 93">
                  <a:extLst>
                    <a:ext uri="{FF2B5EF4-FFF2-40B4-BE49-F238E27FC236}">
                      <a16:creationId xmlns:a16="http://schemas.microsoft.com/office/drawing/2014/main" id="{1868D2B4-16B6-913D-2016-CDDD46936CEE}"/>
                    </a:ext>
                  </a:extLst>
                </p:cNvPr>
                <p:cNvSpPr/>
                <p:nvPr/>
              </p:nvSpPr>
              <p:spPr>
                <a:xfrm>
                  <a:off x="9144154" y="3140966"/>
                  <a:ext cx="156927" cy="156926"/>
                </a:xfrm>
                <a:custGeom>
                  <a:avLst/>
                  <a:gdLst>
                    <a:gd name="connsiteX0" fmla="*/ 0 w 156927"/>
                    <a:gd name="connsiteY0" fmla="*/ 139489 h 156926"/>
                    <a:gd name="connsiteX1" fmla="*/ 0 w 156927"/>
                    <a:gd name="connsiteY1" fmla="*/ 17438 h 156926"/>
                    <a:gd name="connsiteX2" fmla="*/ 17438 w 156927"/>
                    <a:gd name="connsiteY2" fmla="*/ 0 h 156926"/>
                    <a:gd name="connsiteX3" fmla="*/ 139489 w 156927"/>
                    <a:gd name="connsiteY3" fmla="*/ 0 h 156926"/>
                    <a:gd name="connsiteX4" fmla="*/ 156927 w 156927"/>
                    <a:gd name="connsiteY4" fmla="*/ 17438 h 156926"/>
                    <a:gd name="connsiteX5" fmla="*/ 156927 w 156927"/>
                    <a:gd name="connsiteY5" fmla="*/ 139489 h 156926"/>
                    <a:gd name="connsiteX6" fmla="*/ 139489 w 156927"/>
                    <a:gd name="connsiteY6" fmla="*/ 156927 h 156926"/>
                    <a:gd name="connsiteX7" fmla="*/ 17438 w 156927"/>
                    <a:gd name="connsiteY7" fmla="*/ 156927 h 156926"/>
                    <a:gd name="connsiteX8" fmla="*/ 0 w 156927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5" name="Volný tvar: obrazec 94">
                  <a:extLst>
                    <a:ext uri="{FF2B5EF4-FFF2-40B4-BE49-F238E27FC236}">
                      <a16:creationId xmlns:a16="http://schemas.microsoft.com/office/drawing/2014/main" id="{D6167BAE-B049-BB1C-3993-94CE098FA8B6}"/>
                    </a:ext>
                  </a:extLst>
                </p:cNvPr>
                <p:cNvSpPr/>
                <p:nvPr/>
              </p:nvSpPr>
              <p:spPr>
                <a:xfrm>
                  <a:off x="9333935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6" name="Volný tvar: obrazec 95">
                  <a:extLst>
                    <a:ext uri="{FF2B5EF4-FFF2-40B4-BE49-F238E27FC236}">
                      <a16:creationId xmlns:a16="http://schemas.microsoft.com/office/drawing/2014/main" id="{332FB56B-FDE4-8D93-CD4B-6DC018ED61EC}"/>
                    </a:ext>
                  </a:extLst>
                </p:cNvPr>
                <p:cNvSpPr/>
                <p:nvPr/>
              </p:nvSpPr>
              <p:spPr>
                <a:xfrm>
                  <a:off x="9523716" y="3140966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7" name="Volný tvar: obrazec 96">
                  <a:extLst>
                    <a:ext uri="{FF2B5EF4-FFF2-40B4-BE49-F238E27FC236}">
                      <a16:creationId xmlns:a16="http://schemas.microsoft.com/office/drawing/2014/main" id="{74E40BCA-CCAE-EB89-63A7-4D7310CB6DFD}"/>
                    </a:ext>
                  </a:extLst>
                </p:cNvPr>
                <p:cNvSpPr/>
                <p:nvPr/>
              </p:nvSpPr>
              <p:spPr>
                <a:xfrm>
                  <a:off x="9713497" y="3140966"/>
                  <a:ext cx="156927" cy="156926"/>
                </a:xfrm>
                <a:custGeom>
                  <a:avLst/>
                  <a:gdLst>
                    <a:gd name="connsiteX0" fmla="*/ 139489 w 156927"/>
                    <a:gd name="connsiteY0" fmla="*/ 156927 h 156926"/>
                    <a:gd name="connsiteX1" fmla="*/ 17438 w 156927"/>
                    <a:gd name="connsiteY1" fmla="*/ 156927 h 156926"/>
                    <a:gd name="connsiteX2" fmla="*/ 0 w 156927"/>
                    <a:gd name="connsiteY2" fmla="*/ 139489 h 156926"/>
                    <a:gd name="connsiteX3" fmla="*/ 0 w 156927"/>
                    <a:gd name="connsiteY3" fmla="*/ 17438 h 156926"/>
                    <a:gd name="connsiteX4" fmla="*/ 17438 w 156927"/>
                    <a:gd name="connsiteY4" fmla="*/ 0 h 156926"/>
                    <a:gd name="connsiteX5" fmla="*/ 139489 w 156927"/>
                    <a:gd name="connsiteY5" fmla="*/ 0 h 156926"/>
                    <a:gd name="connsiteX6" fmla="*/ 156927 w 156927"/>
                    <a:gd name="connsiteY6" fmla="*/ 17438 h 156926"/>
                    <a:gd name="connsiteX7" fmla="*/ 156927 w 156927"/>
                    <a:gd name="connsiteY7" fmla="*/ 139489 h 156926"/>
                    <a:gd name="connsiteX8" fmla="*/ 139489 w 156927"/>
                    <a:gd name="connsiteY8" fmla="*/ 156927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139489" y="156927"/>
                      </a:move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98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3880DD05-1593-CBF8-EA1C-20BF8C1CC072}"/>
                  </a:ext>
                </a:extLst>
              </p:cNvPr>
              <p:cNvGrpSpPr/>
              <p:nvPr/>
            </p:nvGrpSpPr>
            <p:grpSpPr>
              <a:xfrm>
                <a:off x="7246331" y="2818404"/>
                <a:ext cx="2624092" cy="78467"/>
                <a:chOff x="7246331" y="2818404"/>
                <a:chExt cx="2624092" cy="78467"/>
              </a:xfrm>
              <a:solidFill>
                <a:srgbClr val="2F2F2F"/>
              </a:solidFill>
            </p:grpSpPr>
            <p:sp>
              <p:nvSpPr>
                <p:cNvPr id="99" name="Volný tvar: obrazec 98">
                  <a:extLst>
                    <a:ext uri="{FF2B5EF4-FFF2-40B4-BE49-F238E27FC236}">
                      <a16:creationId xmlns:a16="http://schemas.microsoft.com/office/drawing/2014/main" id="{B1F00BCD-0D2B-39F5-DDE2-B255314BB79D}"/>
                    </a:ext>
                  </a:extLst>
                </p:cNvPr>
                <p:cNvSpPr/>
                <p:nvPr/>
              </p:nvSpPr>
              <p:spPr>
                <a:xfrm>
                  <a:off x="7246331" y="2818404"/>
                  <a:ext cx="156926" cy="78467"/>
                </a:xfrm>
                <a:custGeom>
                  <a:avLst/>
                  <a:gdLst>
                    <a:gd name="connsiteX0" fmla="*/ 139489 w 156926"/>
                    <a:gd name="connsiteY0" fmla="*/ 78467 h 78467"/>
                    <a:gd name="connsiteX1" fmla="*/ 17438 w 156926"/>
                    <a:gd name="connsiteY1" fmla="*/ 78467 h 78467"/>
                    <a:gd name="connsiteX2" fmla="*/ 0 w 156926"/>
                    <a:gd name="connsiteY2" fmla="*/ 61029 h 78467"/>
                    <a:gd name="connsiteX3" fmla="*/ 0 w 156926"/>
                    <a:gd name="connsiteY3" fmla="*/ 17438 h 78467"/>
                    <a:gd name="connsiteX4" fmla="*/ 17438 w 156926"/>
                    <a:gd name="connsiteY4" fmla="*/ 0 h 78467"/>
                    <a:gd name="connsiteX5" fmla="*/ 139489 w 156926"/>
                    <a:gd name="connsiteY5" fmla="*/ 0 h 78467"/>
                    <a:gd name="connsiteX6" fmla="*/ 156927 w 156926"/>
                    <a:gd name="connsiteY6" fmla="*/ 17438 h 78467"/>
                    <a:gd name="connsiteX7" fmla="*/ 156927 w 156926"/>
                    <a:gd name="connsiteY7" fmla="*/ 61029 h 78467"/>
                    <a:gd name="connsiteX8" fmla="*/ 139489 w 156926"/>
                    <a:gd name="connsiteY8" fmla="*/ 78467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139489" y="78467"/>
                      </a:move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0" y="70659"/>
                        <a:pt x="149112" y="78467"/>
                        <a:pt x="139489" y="7846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0" name="Volný tvar: obrazec 99">
                  <a:extLst>
                    <a:ext uri="{FF2B5EF4-FFF2-40B4-BE49-F238E27FC236}">
                      <a16:creationId xmlns:a16="http://schemas.microsoft.com/office/drawing/2014/main" id="{782F0EEC-D10F-D7EB-A0D1-9D2FEC7EB5E0}"/>
                    </a:ext>
                  </a:extLst>
                </p:cNvPr>
                <p:cNvSpPr/>
                <p:nvPr/>
              </p:nvSpPr>
              <p:spPr>
                <a:xfrm>
                  <a:off x="7436112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1" name="Volný tvar: obrazec 100">
                  <a:extLst>
                    <a:ext uri="{FF2B5EF4-FFF2-40B4-BE49-F238E27FC236}">
                      <a16:creationId xmlns:a16="http://schemas.microsoft.com/office/drawing/2014/main" id="{A4065B99-207C-219A-3787-5600A0CB2C7D}"/>
                    </a:ext>
                  </a:extLst>
                </p:cNvPr>
                <p:cNvSpPr/>
                <p:nvPr/>
              </p:nvSpPr>
              <p:spPr>
                <a:xfrm>
                  <a:off x="7625893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2" name="Volný tvar: obrazec 101">
                  <a:extLst>
                    <a:ext uri="{FF2B5EF4-FFF2-40B4-BE49-F238E27FC236}">
                      <a16:creationId xmlns:a16="http://schemas.microsoft.com/office/drawing/2014/main" id="{D3E6C07B-7AB3-84FF-D509-9373B7DE295A}"/>
                    </a:ext>
                  </a:extLst>
                </p:cNvPr>
                <p:cNvSpPr/>
                <p:nvPr/>
              </p:nvSpPr>
              <p:spPr>
                <a:xfrm>
                  <a:off x="7815674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3" name="Volný tvar: obrazec 102">
                  <a:extLst>
                    <a:ext uri="{FF2B5EF4-FFF2-40B4-BE49-F238E27FC236}">
                      <a16:creationId xmlns:a16="http://schemas.microsoft.com/office/drawing/2014/main" id="{67E077C6-BA87-F7DE-7853-2EA862339652}"/>
                    </a:ext>
                  </a:extLst>
                </p:cNvPr>
                <p:cNvSpPr/>
                <p:nvPr/>
              </p:nvSpPr>
              <p:spPr>
                <a:xfrm>
                  <a:off x="8005462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1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4" name="Volný tvar: obrazec 103">
                  <a:extLst>
                    <a:ext uri="{FF2B5EF4-FFF2-40B4-BE49-F238E27FC236}">
                      <a16:creationId xmlns:a16="http://schemas.microsoft.com/office/drawing/2014/main" id="{1F2FA92A-917A-0168-81BD-0D5EAE4E4BDD}"/>
                    </a:ext>
                  </a:extLst>
                </p:cNvPr>
                <p:cNvSpPr/>
                <p:nvPr/>
              </p:nvSpPr>
              <p:spPr>
                <a:xfrm>
                  <a:off x="8195243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5" name="Volný tvar: obrazec 104">
                  <a:extLst>
                    <a:ext uri="{FF2B5EF4-FFF2-40B4-BE49-F238E27FC236}">
                      <a16:creationId xmlns:a16="http://schemas.microsoft.com/office/drawing/2014/main" id="{B472D099-D075-B9A1-86B4-8020534EE58F}"/>
                    </a:ext>
                  </a:extLst>
                </p:cNvPr>
                <p:cNvSpPr/>
                <p:nvPr/>
              </p:nvSpPr>
              <p:spPr>
                <a:xfrm>
                  <a:off x="8385024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6" name="Volný tvar: obrazec 105">
                  <a:extLst>
                    <a:ext uri="{FF2B5EF4-FFF2-40B4-BE49-F238E27FC236}">
                      <a16:creationId xmlns:a16="http://schemas.microsoft.com/office/drawing/2014/main" id="{7A03828B-790B-E058-C279-E73CF6E69CA2}"/>
                    </a:ext>
                  </a:extLst>
                </p:cNvPr>
                <p:cNvSpPr/>
                <p:nvPr/>
              </p:nvSpPr>
              <p:spPr>
                <a:xfrm>
                  <a:off x="8574805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7" name="Volný tvar: obrazec 106">
                  <a:extLst>
                    <a:ext uri="{FF2B5EF4-FFF2-40B4-BE49-F238E27FC236}">
                      <a16:creationId xmlns:a16="http://schemas.microsoft.com/office/drawing/2014/main" id="{ED737083-E116-0BB8-C731-736A620420DD}"/>
                    </a:ext>
                  </a:extLst>
                </p:cNvPr>
                <p:cNvSpPr/>
                <p:nvPr/>
              </p:nvSpPr>
              <p:spPr>
                <a:xfrm>
                  <a:off x="8764585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8" name="Volný tvar: obrazec 107">
                  <a:extLst>
                    <a:ext uri="{FF2B5EF4-FFF2-40B4-BE49-F238E27FC236}">
                      <a16:creationId xmlns:a16="http://schemas.microsoft.com/office/drawing/2014/main" id="{E60D5FC4-68ED-38E9-C449-6672366778D4}"/>
                    </a:ext>
                  </a:extLst>
                </p:cNvPr>
                <p:cNvSpPr/>
                <p:nvPr/>
              </p:nvSpPr>
              <p:spPr>
                <a:xfrm>
                  <a:off x="8954373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1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9" name="Volný tvar: obrazec 108">
                  <a:extLst>
                    <a:ext uri="{FF2B5EF4-FFF2-40B4-BE49-F238E27FC236}">
                      <a16:creationId xmlns:a16="http://schemas.microsoft.com/office/drawing/2014/main" id="{D7F05049-483C-66F6-24F9-075C02E1D287}"/>
                    </a:ext>
                  </a:extLst>
                </p:cNvPr>
                <p:cNvSpPr/>
                <p:nvPr/>
              </p:nvSpPr>
              <p:spPr>
                <a:xfrm>
                  <a:off x="9144154" y="2818404"/>
                  <a:ext cx="156927" cy="78467"/>
                </a:xfrm>
                <a:custGeom>
                  <a:avLst/>
                  <a:gdLst>
                    <a:gd name="connsiteX0" fmla="*/ 0 w 156927"/>
                    <a:gd name="connsiteY0" fmla="*/ 61029 h 78467"/>
                    <a:gd name="connsiteX1" fmla="*/ 0 w 156927"/>
                    <a:gd name="connsiteY1" fmla="*/ 17438 h 78467"/>
                    <a:gd name="connsiteX2" fmla="*/ 17438 w 156927"/>
                    <a:gd name="connsiteY2" fmla="*/ 0 h 78467"/>
                    <a:gd name="connsiteX3" fmla="*/ 139489 w 156927"/>
                    <a:gd name="connsiteY3" fmla="*/ 0 h 78467"/>
                    <a:gd name="connsiteX4" fmla="*/ 156927 w 156927"/>
                    <a:gd name="connsiteY4" fmla="*/ 17438 h 78467"/>
                    <a:gd name="connsiteX5" fmla="*/ 156927 w 156927"/>
                    <a:gd name="connsiteY5" fmla="*/ 61029 h 78467"/>
                    <a:gd name="connsiteX6" fmla="*/ 139489 w 156927"/>
                    <a:gd name="connsiteY6" fmla="*/ 78467 h 78467"/>
                    <a:gd name="connsiteX7" fmla="*/ 17438 w 156927"/>
                    <a:gd name="connsiteY7" fmla="*/ 78467 h 78467"/>
                    <a:gd name="connsiteX8" fmla="*/ 0 w 156927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1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0" name="Volný tvar: obrazec 109">
                  <a:extLst>
                    <a:ext uri="{FF2B5EF4-FFF2-40B4-BE49-F238E27FC236}">
                      <a16:creationId xmlns:a16="http://schemas.microsoft.com/office/drawing/2014/main" id="{5BC0AED1-03D9-964B-52F8-95A3635E4770}"/>
                    </a:ext>
                  </a:extLst>
                </p:cNvPr>
                <p:cNvSpPr/>
                <p:nvPr/>
              </p:nvSpPr>
              <p:spPr>
                <a:xfrm>
                  <a:off x="9333935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8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1" name="Volný tvar: obrazec 110">
                  <a:extLst>
                    <a:ext uri="{FF2B5EF4-FFF2-40B4-BE49-F238E27FC236}">
                      <a16:creationId xmlns:a16="http://schemas.microsoft.com/office/drawing/2014/main" id="{95DE4A05-6563-0AB4-8E0A-3D87C9F5F0EA}"/>
                    </a:ext>
                  </a:extLst>
                </p:cNvPr>
                <p:cNvSpPr/>
                <p:nvPr/>
              </p:nvSpPr>
              <p:spPr>
                <a:xfrm>
                  <a:off x="9523716" y="2818404"/>
                  <a:ext cx="156926" cy="78467"/>
                </a:xfrm>
                <a:custGeom>
                  <a:avLst/>
                  <a:gdLst>
                    <a:gd name="connsiteX0" fmla="*/ 0 w 156926"/>
                    <a:gd name="connsiteY0" fmla="*/ 61029 h 78467"/>
                    <a:gd name="connsiteX1" fmla="*/ 0 w 156926"/>
                    <a:gd name="connsiteY1" fmla="*/ 17438 h 78467"/>
                    <a:gd name="connsiteX2" fmla="*/ 17438 w 156926"/>
                    <a:gd name="connsiteY2" fmla="*/ 0 h 78467"/>
                    <a:gd name="connsiteX3" fmla="*/ 139489 w 156926"/>
                    <a:gd name="connsiteY3" fmla="*/ 0 h 78467"/>
                    <a:gd name="connsiteX4" fmla="*/ 156927 w 156926"/>
                    <a:gd name="connsiteY4" fmla="*/ 17438 h 78467"/>
                    <a:gd name="connsiteX5" fmla="*/ 156927 w 156926"/>
                    <a:gd name="connsiteY5" fmla="*/ 61029 h 78467"/>
                    <a:gd name="connsiteX6" fmla="*/ 139489 w 156926"/>
                    <a:gd name="connsiteY6" fmla="*/ 78467 h 78467"/>
                    <a:gd name="connsiteX7" fmla="*/ 17438 w 156926"/>
                    <a:gd name="connsiteY7" fmla="*/ 78467 h 78467"/>
                    <a:gd name="connsiteX8" fmla="*/ 0 w 156926"/>
                    <a:gd name="connsiteY8" fmla="*/ 61029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8467">
                      <a:moveTo>
                        <a:pt x="0" y="6102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2" name="Volný tvar: obrazec 111">
                  <a:extLst>
                    <a:ext uri="{FF2B5EF4-FFF2-40B4-BE49-F238E27FC236}">
                      <a16:creationId xmlns:a16="http://schemas.microsoft.com/office/drawing/2014/main" id="{E55D0EF0-0F52-567E-96A5-B567C4ED09DA}"/>
                    </a:ext>
                  </a:extLst>
                </p:cNvPr>
                <p:cNvSpPr/>
                <p:nvPr/>
              </p:nvSpPr>
              <p:spPr>
                <a:xfrm>
                  <a:off x="9713497" y="2818404"/>
                  <a:ext cx="156927" cy="78467"/>
                </a:xfrm>
                <a:custGeom>
                  <a:avLst/>
                  <a:gdLst>
                    <a:gd name="connsiteX0" fmla="*/ 139489 w 156927"/>
                    <a:gd name="connsiteY0" fmla="*/ 78467 h 78467"/>
                    <a:gd name="connsiteX1" fmla="*/ 17438 w 156927"/>
                    <a:gd name="connsiteY1" fmla="*/ 78467 h 78467"/>
                    <a:gd name="connsiteX2" fmla="*/ 0 w 156927"/>
                    <a:gd name="connsiteY2" fmla="*/ 61029 h 78467"/>
                    <a:gd name="connsiteX3" fmla="*/ 0 w 156927"/>
                    <a:gd name="connsiteY3" fmla="*/ 17438 h 78467"/>
                    <a:gd name="connsiteX4" fmla="*/ 17438 w 156927"/>
                    <a:gd name="connsiteY4" fmla="*/ 0 h 78467"/>
                    <a:gd name="connsiteX5" fmla="*/ 139489 w 156927"/>
                    <a:gd name="connsiteY5" fmla="*/ 0 h 78467"/>
                    <a:gd name="connsiteX6" fmla="*/ 156927 w 156927"/>
                    <a:gd name="connsiteY6" fmla="*/ 17438 h 78467"/>
                    <a:gd name="connsiteX7" fmla="*/ 156927 w 156927"/>
                    <a:gd name="connsiteY7" fmla="*/ 61029 h 78467"/>
                    <a:gd name="connsiteX8" fmla="*/ 139489 w 156927"/>
                    <a:gd name="connsiteY8" fmla="*/ 78467 h 7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78467">
                      <a:moveTo>
                        <a:pt x="139489" y="78467"/>
                      </a:moveTo>
                      <a:lnTo>
                        <a:pt x="17438" y="78467"/>
                      </a:lnTo>
                      <a:cubicBezTo>
                        <a:pt x="7808" y="78467"/>
                        <a:pt x="0" y="70659"/>
                        <a:pt x="0" y="6102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61029"/>
                      </a:lnTo>
                      <a:cubicBezTo>
                        <a:pt x="156927" y="70659"/>
                        <a:pt x="149119" y="78467"/>
                        <a:pt x="139489" y="7846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13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6B1132A4-B4FE-6DE6-E6C3-7D5451BC3F67}"/>
                  </a:ext>
                </a:extLst>
              </p:cNvPr>
              <p:cNvGrpSpPr/>
              <p:nvPr/>
            </p:nvGrpSpPr>
            <p:grpSpPr>
              <a:xfrm>
                <a:off x="7246331" y="2940455"/>
                <a:ext cx="2626621" cy="557955"/>
                <a:chOff x="7246331" y="2940455"/>
                <a:chExt cx="2626621" cy="557955"/>
              </a:xfrm>
              <a:solidFill>
                <a:srgbClr val="2F2F2F"/>
              </a:solidFill>
            </p:grpSpPr>
            <p:sp>
              <p:nvSpPr>
                <p:cNvPr id="114" name="Volný tvar: obrazec 113">
                  <a:extLst>
                    <a:ext uri="{FF2B5EF4-FFF2-40B4-BE49-F238E27FC236}">
                      <a16:creationId xmlns:a16="http://schemas.microsoft.com/office/drawing/2014/main" id="{F2041036-AF6E-AC56-428C-45980C1D3124}"/>
                    </a:ext>
                  </a:extLst>
                </p:cNvPr>
                <p:cNvSpPr/>
                <p:nvPr/>
              </p:nvSpPr>
              <p:spPr>
                <a:xfrm>
                  <a:off x="7246331" y="3341484"/>
                  <a:ext cx="255353" cy="156926"/>
                </a:xfrm>
                <a:custGeom>
                  <a:avLst/>
                  <a:gdLst>
                    <a:gd name="connsiteX0" fmla="*/ 237916 w 255353"/>
                    <a:gd name="connsiteY0" fmla="*/ 0 h 156926"/>
                    <a:gd name="connsiteX1" fmla="*/ 17438 w 255353"/>
                    <a:gd name="connsiteY1" fmla="*/ 0 h 156926"/>
                    <a:gd name="connsiteX2" fmla="*/ 0 w 255353"/>
                    <a:gd name="connsiteY2" fmla="*/ 17438 h 156926"/>
                    <a:gd name="connsiteX3" fmla="*/ 0 w 255353"/>
                    <a:gd name="connsiteY3" fmla="*/ 139489 h 156926"/>
                    <a:gd name="connsiteX4" fmla="*/ 17438 w 255353"/>
                    <a:gd name="connsiteY4" fmla="*/ 156927 h 156926"/>
                    <a:gd name="connsiteX5" fmla="*/ 237916 w 255353"/>
                    <a:gd name="connsiteY5" fmla="*/ 156927 h 156926"/>
                    <a:gd name="connsiteX6" fmla="*/ 255353 w 255353"/>
                    <a:gd name="connsiteY6" fmla="*/ 139489 h 156926"/>
                    <a:gd name="connsiteX7" fmla="*/ 255353 w 255353"/>
                    <a:gd name="connsiteY7" fmla="*/ 17431 h 156926"/>
                    <a:gd name="connsiteX8" fmla="*/ 237916 w 255353"/>
                    <a:gd name="connsiteY8" fmla="*/ 0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353" h="156926">
                      <a:moveTo>
                        <a:pt x="237916" y="0"/>
                      </a:moveTo>
                      <a:lnTo>
                        <a:pt x="17438" y="0"/>
                      </a:lnTo>
                      <a:cubicBezTo>
                        <a:pt x="7808" y="0"/>
                        <a:pt x="0" y="7808"/>
                        <a:pt x="0" y="17438"/>
                      </a:cubicBezTo>
                      <a:lnTo>
                        <a:pt x="0" y="139489"/>
                      </a:lnTo>
                      <a:cubicBezTo>
                        <a:pt x="0" y="149119"/>
                        <a:pt x="7808" y="156927"/>
                        <a:pt x="17438" y="156927"/>
                      </a:cubicBezTo>
                      <a:lnTo>
                        <a:pt x="237916" y="156927"/>
                      </a:lnTo>
                      <a:cubicBezTo>
                        <a:pt x="247545" y="156927"/>
                        <a:pt x="255353" y="149119"/>
                        <a:pt x="255353" y="139489"/>
                      </a:cubicBezTo>
                      <a:lnTo>
                        <a:pt x="255353" y="17431"/>
                      </a:lnTo>
                      <a:cubicBezTo>
                        <a:pt x="255346" y="7801"/>
                        <a:pt x="247545" y="0"/>
                        <a:pt x="237916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5" name="Volný tvar: obrazec 114">
                  <a:extLst>
                    <a:ext uri="{FF2B5EF4-FFF2-40B4-BE49-F238E27FC236}">
                      <a16:creationId xmlns:a16="http://schemas.microsoft.com/office/drawing/2014/main" id="{40F3BE27-42D1-59B3-8313-6AE1775B4619}"/>
                    </a:ext>
                  </a:extLst>
                </p:cNvPr>
                <p:cNvSpPr/>
                <p:nvPr/>
              </p:nvSpPr>
              <p:spPr>
                <a:xfrm>
                  <a:off x="9617599" y="3341484"/>
                  <a:ext cx="255353" cy="156926"/>
                </a:xfrm>
                <a:custGeom>
                  <a:avLst/>
                  <a:gdLst>
                    <a:gd name="connsiteX0" fmla="*/ 237915 w 255353"/>
                    <a:gd name="connsiteY0" fmla="*/ 0 h 156926"/>
                    <a:gd name="connsiteX1" fmla="*/ 17438 w 255353"/>
                    <a:gd name="connsiteY1" fmla="*/ 0 h 156926"/>
                    <a:gd name="connsiteX2" fmla="*/ 0 w 255353"/>
                    <a:gd name="connsiteY2" fmla="*/ 17438 h 156926"/>
                    <a:gd name="connsiteX3" fmla="*/ 0 w 255353"/>
                    <a:gd name="connsiteY3" fmla="*/ 139489 h 156926"/>
                    <a:gd name="connsiteX4" fmla="*/ 17438 w 255353"/>
                    <a:gd name="connsiteY4" fmla="*/ 156927 h 156926"/>
                    <a:gd name="connsiteX5" fmla="*/ 237915 w 255353"/>
                    <a:gd name="connsiteY5" fmla="*/ 156927 h 156926"/>
                    <a:gd name="connsiteX6" fmla="*/ 255353 w 255353"/>
                    <a:gd name="connsiteY6" fmla="*/ 139489 h 156926"/>
                    <a:gd name="connsiteX7" fmla="*/ 255353 w 255353"/>
                    <a:gd name="connsiteY7" fmla="*/ 17431 h 156926"/>
                    <a:gd name="connsiteX8" fmla="*/ 237915 w 255353"/>
                    <a:gd name="connsiteY8" fmla="*/ 0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353" h="156926">
                      <a:moveTo>
                        <a:pt x="237915" y="0"/>
                      </a:moveTo>
                      <a:lnTo>
                        <a:pt x="17438" y="0"/>
                      </a:lnTo>
                      <a:cubicBezTo>
                        <a:pt x="7808" y="0"/>
                        <a:pt x="0" y="7808"/>
                        <a:pt x="0" y="17438"/>
                      </a:cubicBezTo>
                      <a:lnTo>
                        <a:pt x="0" y="139489"/>
                      </a:lnTo>
                      <a:cubicBezTo>
                        <a:pt x="0" y="149119"/>
                        <a:pt x="7808" y="156927"/>
                        <a:pt x="17438" y="156927"/>
                      </a:cubicBezTo>
                      <a:lnTo>
                        <a:pt x="237915" y="156927"/>
                      </a:lnTo>
                      <a:cubicBezTo>
                        <a:pt x="247545" y="156927"/>
                        <a:pt x="255353" y="149119"/>
                        <a:pt x="255353" y="139489"/>
                      </a:cubicBezTo>
                      <a:lnTo>
                        <a:pt x="255353" y="17431"/>
                      </a:lnTo>
                      <a:cubicBezTo>
                        <a:pt x="255353" y="7801"/>
                        <a:pt x="247545" y="0"/>
                        <a:pt x="237915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6" name="Volný tvar: obrazec 115">
                  <a:extLst>
                    <a:ext uri="{FF2B5EF4-FFF2-40B4-BE49-F238E27FC236}">
                      <a16:creationId xmlns:a16="http://schemas.microsoft.com/office/drawing/2014/main" id="{FA931784-F9E0-59F8-1B74-2363DA6BE37C}"/>
                    </a:ext>
                  </a:extLst>
                </p:cNvPr>
                <p:cNvSpPr/>
                <p:nvPr/>
              </p:nvSpPr>
              <p:spPr>
                <a:xfrm>
                  <a:off x="9617599" y="2940455"/>
                  <a:ext cx="255353" cy="156926"/>
                </a:xfrm>
                <a:custGeom>
                  <a:avLst/>
                  <a:gdLst>
                    <a:gd name="connsiteX0" fmla="*/ 237915 w 255353"/>
                    <a:gd name="connsiteY0" fmla="*/ 0 h 156926"/>
                    <a:gd name="connsiteX1" fmla="*/ 17438 w 255353"/>
                    <a:gd name="connsiteY1" fmla="*/ 0 h 156926"/>
                    <a:gd name="connsiteX2" fmla="*/ 0 w 255353"/>
                    <a:gd name="connsiteY2" fmla="*/ 17438 h 156926"/>
                    <a:gd name="connsiteX3" fmla="*/ 0 w 255353"/>
                    <a:gd name="connsiteY3" fmla="*/ 139489 h 156926"/>
                    <a:gd name="connsiteX4" fmla="*/ 17438 w 255353"/>
                    <a:gd name="connsiteY4" fmla="*/ 156927 h 156926"/>
                    <a:gd name="connsiteX5" fmla="*/ 237915 w 255353"/>
                    <a:gd name="connsiteY5" fmla="*/ 156927 h 156926"/>
                    <a:gd name="connsiteX6" fmla="*/ 255353 w 255353"/>
                    <a:gd name="connsiteY6" fmla="*/ 139489 h 156926"/>
                    <a:gd name="connsiteX7" fmla="*/ 255353 w 255353"/>
                    <a:gd name="connsiteY7" fmla="*/ 17438 h 156926"/>
                    <a:gd name="connsiteX8" fmla="*/ 237915 w 255353"/>
                    <a:gd name="connsiteY8" fmla="*/ 0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353" h="156926">
                      <a:moveTo>
                        <a:pt x="237915" y="0"/>
                      </a:moveTo>
                      <a:lnTo>
                        <a:pt x="17438" y="0"/>
                      </a:lnTo>
                      <a:cubicBezTo>
                        <a:pt x="7808" y="0"/>
                        <a:pt x="0" y="7808"/>
                        <a:pt x="0" y="17438"/>
                      </a:cubicBezTo>
                      <a:lnTo>
                        <a:pt x="0" y="139489"/>
                      </a:lnTo>
                      <a:cubicBezTo>
                        <a:pt x="0" y="149119"/>
                        <a:pt x="7808" y="156927"/>
                        <a:pt x="17438" y="156927"/>
                      </a:cubicBezTo>
                      <a:lnTo>
                        <a:pt x="237915" y="156927"/>
                      </a:lnTo>
                      <a:cubicBezTo>
                        <a:pt x="247545" y="156927"/>
                        <a:pt x="255353" y="149119"/>
                        <a:pt x="255353" y="139489"/>
                      </a:cubicBezTo>
                      <a:lnTo>
                        <a:pt x="255353" y="17438"/>
                      </a:lnTo>
                      <a:cubicBezTo>
                        <a:pt x="255353" y="7808"/>
                        <a:pt x="247545" y="0"/>
                        <a:pt x="237915" y="0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7" name="Volný tvar: obrazec 116">
                  <a:extLst>
                    <a:ext uri="{FF2B5EF4-FFF2-40B4-BE49-F238E27FC236}">
                      <a16:creationId xmlns:a16="http://schemas.microsoft.com/office/drawing/2014/main" id="{FA1B4F05-4A70-0029-CDC5-5FF8191C69D9}"/>
                    </a:ext>
                  </a:extLst>
                </p:cNvPr>
                <p:cNvSpPr/>
                <p:nvPr/>
              </p:nvSpPr>
              <p:spPr>
                <a:xfrm>
                  <a:off x="7534539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8" name="Volný tvar: obrazec 117">
                  <a:extLst>
                    <a:ext uri="{FF2B5EF4-FFF2-40B4-BE49-F238E27FC236}">
                      <a16:creationId xmlns:a16="http://schemas.microsoft.com/office/drawing/2014/main" id="{8E86BECB-AD9B-872E-C437-4D4EAAA08108}"/>
                    </a:ext>
                  </a:extLst>
                </p:cNvPr>
                <p:cNvSpPr/>
                <p:nvPr/>
              </p:nvSpPr>
              <p:spPr>
                <a:xfrm>
                  <a:off x="7724320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9" name="Volný tvar: obrazec 118">
                  <a:extLst>
                    <a:ext uri="{FF2B5EF4-FFF2-40B4-BE49-F238E27FC236}">
                      <a16:creationId xmlns:a16="http://schemas.microsoft.com/office/drawing/2014/main" id="{BB66ABD4-8BA5-A55A-0A21-0EA977A3AD77}"/>
                    </a:ext>
                  </a:extLst>
                </p:cNvPr>
                <p:cNvSpPr/>
                <p:nvPr/>
              </p:nvSpPr>
              <p:spPr>
                <a:xfrm>
                  <a:off x="7914108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1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1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0" name="Volný tvar: obrazec 119">
                  <a:extLst>
                    <a:ext uri="{FF2B5EF4-FFF2-40B4-BE49-F238E27FC236}">
                      <a16:creationId xmlns:a16="http://schemas.microsoft.com/office/drawing/2014/main" id="{27AECC07-1519-89AE-8FAA-186BEC2516EA}"/>
                    </a:ext>
                  </a:extLst>
                </p:cNvPr>
                <p:cNvSpPr/>
                <p:nvPr/>
              </p:nvSpPr>
              <p:spPr>
                <a:xfrm>
                  <a:off x="8103888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1" name="Volný tvar: obrazec 120">
                  <a:extLst>
                    <a:ext uri="{FF2B5EF4-FFF2-40B4-BE49-F238E27FC236}">
                      <a16:creationId xmlns:a16="http://schemas.microsoft.com/office/drawing/2014/main" id="{2544A147-7EE8-D65D-FFBA-86F1E410A4A4}"/>
                    </a:ext>
                  </a:extLst>
                </p:cNvPr>
                <p:cNvSpPr/>
                <p:nvPr/>
              </p:nvSpPr>
              <p:spPr>
                <a:xfrm>
                  <a:off x="8293669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2" name="Volný tvar: obrazec 121">
                  <a:extLst>
                    <a:ext uri="{FF2B5EF4-FFF2-40B4-BE49-F238E27FC236}">
                      <a16:creationId xmlns:a16="http://schemas.microsoft.com/office/drawing/2014/main" id="{9512FA00-F4DC-55E3-E3D1-9EBB04A8483F}"/>
                    </a:ext>
                  </a:extLst>
                </p:cNvPr>
                <p:cNvSpPr/>
                <p:nvPr/>
              </p:nvSpPr>
              <p:spPr>
                <a:xfrm>
                  <a:off x="8483450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3" name="Volný tvar: obrazec 122">
                  <a:extLst>
                    <a:ext uri="{FF2B5EF4-FFF2-40B4-BE49-F238E27FC236}">
                      <a16:creationId xmlns:a16="http://schemas.microsoft.com/office/drawing/2014/main" id="{1A5D699B-C198-C241-94D9-22078046FEE2}"/>
                    </a:ext>
                  </a:extLst>
                </p:cNvPr>
                <p:cNvSpPr/>
                <p:nvPr/>
              </p:nvSpPr>
              <p:spPr>
                <a:xfrm>
                  <a:off x="8673231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4" name="Volný tvar: obrazec 123">
                  <a:extLst>
                    <a:ext uri="{FF2B5EF4-FFF2-40B4-BE49-F238E27FC236}">
                      <a16:creationId xmlns:a16="http://schemas.microsoft.com/office/drawing/2014/main" id="{21BEC32D-C539-05D8-47D1-F5E62D8EB81E}"/>
                    </a:ext>
                  </a:extLst>
                </p:cNvPr>
                <p:cNvSpPr/>
                <p:nvPr/>
              </p:nvSpPr>
              <p:spPr>
                <a:xfrm>
                  <a:off x="8863019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5" name="Volný tvar: obrazec 124">
                  <a:extLst>
                    <a:ext uri="{FF2B5EF4-FFF2-40B4-BE49-F238E27FC236}">
                      <a16:creationId xmlns:a16="http://schemas.microsoft.com/office/drawing/2014/main" id="{E18FCD67-A8ED-BE9E-AAFB-80841563D791}"/>
                    </a:ext>
                  </a:extLst>
                </p:cNvPr>
                <p:cNvSpPr/>
                <p:nvPr/>
              </p:nvSpPr>
              <p:spPr>
                <a:xfrm>
                  <a:off x="9052800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6" name="Volný tvar: obrazec 125">
                  <a:extLst>
                    <a:ext uri="{FF2B5EF4-FFF2-40B4-BE49-F238E27FC236}">
                      <a16:creationId xmlns:a16="http://schemas.microsoft.com/office/drawing/2014/main" id="{128366FB-05C4-C191-39CD-3A4B91388A3D}"/>
                    </a:ext>
                  </a:extLst>
                </p:cNvPr>
                <p:cNvSpPr/>
                <p:nvPr/>
              </p:nvSpPr>
              <p:spPr>
                <a:xfrm>
                  <a:off x="9242581" y="33414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7" name="Volný tvar: obrazec 126">
                  <a:extLst>
                    <a:ext uri="{FF2B5EF4-FFF2-40B4-BE49-F238E27FC236}">
                      <a16:creationId xmlns:a16="http://schemas.microsoft.com/office/drawing/2014/main" id="{03D0AE58-F3AC-AE5E-7B9B-E09D6B806917}"/>
                    </a:ext>
                  </a:extLst>
                </p:cNvPr>
                <p:cNvSpPr/>
                <p:nvPr/>
              </p:nvSpPr>
              <p:spPr>
                <a:xfrm>
                  <a:off x="9432362" y="3341477"/>
                  <a:ext cx="156927" cy="156926"/>
                </a:xfrm>
                <a:custGeom>
                  <a:avLst/>
                  <a:gdLst>
                    <a:gd name="connsiteX0" fmla="*/ 0 w 156927"/>
                    <a:gd name="connsiteY0" fmla="*/ 139489 h 156926"/>
                    <a:gd name="connsiteX1" fmla="*/ 0 w 156927"/>
                    <a:gd name="connsiteY1" fmla="*/ 17438 h 156926"/>
                    <a:gd name="connsiteX2" fmla="*/ 17438 w 156927"/>
                    <a:gd name="connsiteY2" fmla="*/ 0 h 156926"/>
                    <a:gd name="connsiteX3" fmla="*/ 139489 w 156927"/>
                    <a:gd name="connsiteY3" fmla="*/ 0 h 156926"/>
                    <a:gd name="connsiteX4" fmla="*/ 156927 w 156927"/>
                    <a:gd name="connsiteY4" fmla="*/ 17438 h 156926"/>
                    <a:gd name="connsiteX5" fmla="*/ 156927 w 156927"/>
                    <a:gd name="connsiteY5" fmla="*/ 139489 h 156926"/>
                    <a:gd name="connsiteX6" fmla="*/ 139489 w 156927"/>
                    <a:gd name="connsiteY6" fmla="*/ 156927 h 156926"/>
                    <a:gd name="connsiteX7" fmla="*/ 17438 w 156927"/>
                    <a:gd name="connsiteY7" fmla="*/ 156927 h 156926"/>
                    <a:gd name="connsiteX8" fmla="*/ 0 w 156927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28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B0A6B762-8AA8-53F0-4691-4B44BC70EC9E}"/>
                  </a:ext>
                </a:extLst>
              </p:cNvPr>
              <p:cNvGrpSpPr/>
              <p:nvPr/>
            </p:nvGrpSpPr>
            <p:grpSpPr>
              <a:xfrm>
                <a:off x="7246324" y="3541988"/>
                <a:ext cx="2623585" cy="156926"/>
                <a:chOff x="7246324" y="3541988"/>
                <a:chExt cx="2623585" cy="156926"/>
              </a:xfrm>
              <a:solidFill>
                <a:srgbClr val="2F2F2F"/>
              </a:solidFill>
            </p:grpSpPr>
            <p:sp>
              <p:nvSpPr>
                <p:cNvPr id="129" name="Volný tvar: obrazec 128">
                  <a:extLst>
                    <a:ext uri="{FF2B5EF4-FFF2-40B4-BE49-F238E27FC236}">
                      <a16:creationId xmlns:a16="http://schemas.microsoft.com/office/drawing/2014/main" id="{6C8F3BD2-F803-A281-7959-A247D50BADDF}"/>
                    </a:ext>
                  </a:extLst>
                </p:cNvPr>
                <p:cNvSpPr/>
                <p:nvPr/>
              </p:nvSpPr>
              <p:spPr>
                <a:xfrm>
                  <a:off x="7246324" y="3541988"/>
                  <a:ext cx="348222" cy="156926"/>
                </a:xfrm>
                <a:custGeom>
                  <a:avLst/>
                  <a:gdLst>
                    <a:gd name="connsiteX0" fmla="*/ 330784 w 348222"/>
                    <a:gd name="connsiteY0" fmla="*/ 156927 h 156926"/>
                    <a:gd name="connsiteX1" fmla="*/ 17438 w 348222"/>
                    <a:gd name="connsiteY1" fmla="*/ 156927 h 156926"/>
                    <a:gd name="connsiteX2" fmla="*/ 0 w 348222"/>
                    <a:gd name="connsiteY2" fmla="*/ 139489 h 156926"/>
                    <a:gd name="connsiteX3" fmla="*/ 0 w 348222"/>
                    <a:gd name="connsiteY3" fmla="*/ 17438 h 156926"/>
                    <a:gd name="connsiteX4" fmla="*/ 17438 w 348222"/>
                    <a:gd name="connsiteY4" fmla="*/ 0 h 156926"/>
                    <a:gd name="connsiteX5" fmla="*/ 330784 w 348222"/>
                    <a:gd name="connsiteY5" fmla="*/ 0 h 156926"/>
                    <a:gd name="connsiteX6" fmla="*/ 348222 w 348222"/>
                    <a:gd name="connsiteY6" fmla="*/ 17438 h 156926"/>
                    <a:gd name="connsiteX7" fmla="*/ 348222 w 348222"/>
                    <a:gd name="connsiteY7" fmla="*/ 139489 h 156926"/>
                    <a:gd name="connsiteX8" fmla="*/ 330784 w 348222"/>
                    <a:gd name="connsiteY8" fmla="*/ 156927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8222" h="156926">
                      <a:moveTo>
                        <a:pt x="330784" y="156927"/>
                      </a:move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330784" y="0"/>
                      </a:lnTo>
                      <a:cubicBezTo>
                        <a:pt x="340414" y="0"/>
                        <a:pt x="348222" y="7808"/>
                        <a:pt x="348222" y="17438"/>
                      </a:cubicBezTo>
                      <a:lnTo>
                        <a:pt x="348222" y="139489"/>
                      </a:lnTo>
                      <a:cubicBezTo>
                        <a:pt x="348222" y="149119"/>
                        <a:pt x="340414" y="156927"/>
                        <a:pt x="330784" y="15692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0" name="Volný tvar: obrazec 129">
                  <a:extLst>
                    <a:ext uri="{FF2B5EF4-FFF2-40B4-BE49-F238E27FC236}">
                      <a16:creationId xmlns:a16="http://schemas.microsoft.com/office/drawing/2014/main" id="{BB7FFE98-4A9E-2AD1-BB71-A1E076039DA8}"/>
                    </a:ext>
                  </a:extLst>
                </p:cNvPr>
                <p:cNvSpPr/>
                <p:nvPr/>
              </p:nvSpPr>
              <p:spPr>
                <a:xfrm>
                  <a:off x="7625893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1" name="Volný tvar: obrazec 130">
                  <a:extLst>
                    <a:ext uri="{FF2B5EF4-FFF2-40B4-BE49-F238E27FC236}">
                      <a16:creationId xmlns:a16="http://schemas.microsoft.com/office/drawing/2014/main" id="{0DA5AD9B-DCAB-CA03-8E09-B6AFC8B1C9EA}"/>
                    </a:ext>
                  </a:extLst>
                </p:cNvPr>
                <p:cNvSpPr/>
                <p:nvPr/>
              </p:nvSpPr>
              <p:spPr>
                <a:xfrm>
                  <a:off x="7815674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2" name="Volný tvar: obrazec 131">
                  <a:extLst>
                    <a:ext uri="{FF2B5EF4-FFF2-40B4-BE49-F238E27FC236}">
                      <a16:creationId xmlns:a16="http://schemas.microsoft.com/office/drawing/2014/main" id="{711F4717-8897-5F2B-0242-137AD69DE7ED}"/>
                    </a:ext>
                  </a:extLst>
                </p:cNvPr>
                <p:cNvSpPr/>
                <p:nvPr/>
              </p:nvSpPr>
              <p:spPr>
                <a:xfrm>
                  <a:off x="8005462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3" name="Volný tvar: obrazec 132">
                  <a:extLst>
                    <a:ext uri="{FF2B5EF4-FFF2-40B4-BE49-F238E27FC236}">
                      <a16:creationId xmlns:a16="http://schemas.microsoft.com/office/drawing/2014/main" id="{3197DE67-AAAF-132F-6129-65EC1514A955}"/>
                    </a:ext>
                  </a:extLst>
                </p:cNvPr>
                <p:cNvSpPr/>
                <p:nvPr/>
              </p:nvSpPr>
              <p:spPr>
                <a:xfrm>
                  <a:off x="8195243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4" name="Volný tvar: obrazec 133">
                  <a:extLst>
                    <a:ext uri="{FF2B5EF4-FFF2-40B4-BE49-F238E27FC236}">
                      <a16:creationId xmlns:a16="http://schemas.microsoft.com/office/drawing/2014/main" id="{9C3110D7-A93C-0886-3287-6439DE4881A2}"/>
                    </a:ext>
                  </a:extLst>
                </p:cNvPr>
                <p:cNvSpPr/>
                <p:nvPr/>
              </p:nvSpPr>
              <p:spPr>
                <a:xfrm>
                  <a:off x="8385024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5" name="Volný tvar: obrazec 134">
                  <a:extLst>
                    <a:ext uri="{FF2B5EF4-FFF2-40B4-BE49-F238E27FC236}">
                      <a16:creationId xmlns:a16="http://schemas.microsoft.com/office/drawing/2014/main" id="{F5A70277-FFE1-EDAF-2B91-5600F298781B}"/>
                    </a:ext>
                  </a:extLst>
                </p:cNvPr>
                <p:cNvSpPr/>
                <p:nvPr/>
              </p:nvSpPr>
              <p:spPr>
                <a:xfrm>
                  <a:off x="8574805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6" name="Volný tvar: obrazec 135">
                  <a:extLst>
                    <a:ext uri="{FF2B5EF4-FFF2-40B4-BE49-F238E27FC236}">
                      <a16:creationId xmlns:a16="http://schemas.microsoft.com/office/drawing/2014/main" id="{34C0046E-738A-E905-9A83-D2107040245C}"/>
                    </a:ext>
                  </a:extLst>
                </p:cNvPr>
                <p:cNvSpPr/>
                <p:nvPr/>
              </p:nvSpPr>
              <p:spPr>
                <a:xfrm>
                  <a:off x="8764585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7" name="Volný tvar: obrazec 136">
                  <a:extLst>
                    <a:ext uri="{FF2B5EF4-FFF2-40B4-BE49-F238E27FC236}">
                      <a16:creationId xmlns:a16="http://schemas.microsoft.com/office/drawing/2014/main" id="{A9333317-3DC0-760A-C388-A5584A02110A}"/>
                    </a:ext>
                  </a:extLst>
                </p:cNvPr>
                <p:cNvSpPr/>
                <p:nvPr/>
              </p:nvSpPr>
              <p:spPr>
                <a:xfrm>
                  <a:off x="8954373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8" name="Volný tvar: obrazec 137">
                  <a:extLst>
                    <a:ext uri="{FF2B5EF4-FFF2-40B4-BE49-F238E27FC236}">
                      <a16:creationId xmlns:a16="http://schemas.microsoft.com/office/drawing/2014/main" id="{6D0DF748-4F7B-AEF4-A97E-69E245310C59}"/>
                    </a:ext>
                  </a:extLst>
                </p:cNvPr>
                <p:cNvSpPr/>
                <p:nvPr/>
              </p:nvSpPr>
              <p:spPr>
                <a:xfrm>
                  <a:off x="9144154" y="3541988"/>
                  <a:ext cx="156927" cy="156926"/>
                </a:xfrm>
                <a:custGeom>
                  <a:avLst/>
                  <a:gdLst>
                    <a:gd name="connsiteX0" fmla="*/ 0 w 156927"/>
                    <a:gd name="connsiteY0" fmla="*/ 139489 h 156926"/>
                    <a:gd name="connsiteX1" fmla="*/ 0 w 156927"/>
                    <a:gd name="connsiteY1" fmla="*/ 17438 h 156926"/>
                    <a:gd name="connsiteX2" fmla="*/ 17438 w 156927"/>
                    <a:gd name="connsiteY2" fmla="*/ 0 h 156926"/>
                    <a:gd name="connsiteX3" fmla="*/ 139489 w 156927"/>
                    <a:gd name="connsiteY3" fmla="*/ 0 h 156926"/>
                    <a:gd name="connsiteX4" fmla="*/ 156927 w 156927"/>
                    <a:gd name="connsiteY4" fmla="*/ 17438 h 156926"/>
                    <a:gd name="connsiteX5" fmla="*/ 156927 w 156927"/>
                    <a:gd name="connsiteY5" fmla="*/ 139489 h 156926"/>
                    <a:gd name="connsiteX6" fmla="*/ 139489 w 156927"/>
                    <a:gd name="connsiteY6" fmla="*/ 156927 h 156926"/>
                    <a:gd name="connsiteX7" fmla="*/ 17438 w 156927"/>
                    <a:gd name="connsiteY7" fmla="*/ 156927 h 156926"/>
                    <a:gd name="connsiteX8" fmla="*/ 0 w 156927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9" name="Volný tvar: obrazec 138">
                  <a:extLst>
                    <a:ext uri="{FF2B5EF4-FFF2-40B4-BE49-F238E27FC236}">
                      <a16:creationId xmlns:a16="http://schemas.microsoft.com/office/drawing/2014/main" id="{6E17FB77-F814-0AB6-CC59-6183342C417C}"/>
                    </a:ext>
                  </a:extLst>
                </p:cNvPr>
                <p:cNvSpPr/>
                <p:nvPr/>
              </p:nvSpPr>
              <p:spPr>
                <a:xfrm>
                  <a:off x="9333935" y="3541988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0" name="Volný tvar: obrazec 139">
                  <a:extLst>
                    <a:ext uri="{FF2B5EF4-FFF2-40B4-BE49-F238E27FC236}">
                      <a16:creationId xmlns:a16="http://schemas.microsoft.com/office/drawing/2014/main" id="{BC44164A-E6E9-F17A-81CB-132937A0CA98}"/>
                    </a:ext>
                  </a:extLst>
                </p:cNvPr>
                <p:cNvSpPr/>
                <p:nvPr/>
              </p:nvSpPr>
              <p:spPr>
                <a:xfrm>
                  <a:off x="9523716" y="3541988"/>
                  <a:ext cx="346193" cy="156926"/>
                </a:xfrm>
                <a:custGeom>
                  <a:avLst/>
                  <a:gdLst>
                    <a:gd name="connsiteX0" fmla="*/ 0 w 346193"/>
                    <a:gd name="connsiteY0" fmla="*/ 139489 h 156926"/>
                    <a:gd name="connsiteX1" fmla="*/ 0 w 346193"/>
                    <a:gd name="connsiteY1" fmla="*/ 17438 h 156926"/>
                    <a:gd name="connsiteX2" fmla="*/ 17438 w 346193"/>
                    <a:gd name="connsiteY2" fmla="*/ 0 h 156926"/>
                    <a:gd name="connsiteX3" fmla="*/ 328756 w 346193"/>
                    <a:gd name="connsiteY3" fmla="*/ 0 h 156926"/>
                    <a:gd name="connsiteX4" fmla="*/ 346193 w 346193"/>
                    <a:gd name="connsiteY4" fmla="*/ 17438 h 156926"/>
                    <a:gd name="connsiteX5" fmla="*/ 346193 w 346193"/>
                    <a:gd name="connsiteY5" fmla="*/ 139489 h 156926"/>
                    <a:gd name="connsiteX6" fmla="*/ 328756 w 346193"/>
                    <a:gd name="connsiteY6" fmla="*/ 156927 h 156926"/>
                    <a:gd name="connsiteX7" fmla="*/ 17438 w 346193"/>
                    <a:gd name="connsiteY7" fmla="*/ 156927 h 156926"/>
                    <a:gd name="connsiteX8" fmla="*/ 0 w 346193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6193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6808" y="10630"/>
                        <a:pt x="10630" y="6808"/>
                        <a:pt x="17438" y="0"/>
                      </a:cubicBezTo>
                      <a:lnTo>
                        <a:pt x="328756" y="0"/>
                      </a:lnTo>
                      <a:cubicBezTo>
                        <a:pt x="335564" y="6808"/>
                        <a:pt x="339385" y="10630"/>
                        <a:pt x="346193" y="17438"/>
                      </a:cubicBezTo>
                      <a:lnTo>
                        <a:pt x="346193" y="139489"/>
                      </a:lnTo>
                      <a:cubicBezTo>
                        <a:pt x="339385" y="146297"/>
                        <a:pt x="335564" y="150119"/>
                        <a:pt x="328756" y="156927"/>
                      </a:cubicBezTo>
                      <a:lnTo>
                        <a:pt x="17438" y="156927"/>
                      </a:lnTo>
                      <a:cubicBezTo>
                        <a:pt x="10630" y="150119"/>
                        <a:pt x="6808" y="146304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41" name="Grafický objekt 6" descr="Přenosný počítač pomocí telefonu a kalkulačky">
                <a:extLst>
                  <a:ext uri="{FF2B5EF4-FFF2-40B4-BE49-F238E27FC236}">
                    <a16:creationId xmlns:a16="http://schemas.microsoft.com/office/drawing/2014/main" id="{C450976F-BA55-0091-2CD6-8DB8BFC97F12}"/>
                  </a:ext>
                </a:extLst>
              </p:cNvPr>
              <p:cNvGrpSpPr/>
              <p:nvPr/>
            </p:nvGrpSpPr>
            <p:grpSpPr>
              <a:xfrm>
                <a:off x="7246331" y="3738527"/>
                <a:ext cx="2623149" cy="157676"/>
                <a:chOff x="7246331" y="3738527"/>
                <a:chExt cx="2623149" cy="157676"/>
              </a:xfrm>
              <a:solidFill>
                <a:srgbClr val="2F2F2F"/>
              </a:solidFill>
            </p:grpSpPr>
            <p:sp>
              <p:nvSpPr>
                <p:cNvPr id="142" name="Volný tvar: obrazec 141">
                  <a:extLst>
                    <a:ext uri="{FF2B5EF4-FFF2-40B4-BE49-F238E27FC236}">
                      <a16:creationId xmlns:a16="http://schemas.microsoft.com/office/drawing/2014/main" id="{7D6ED840-3057-F185-5188-58AC3296BA8A}"/>
                    </a:ext>
                  </a:extLst>
                </p:cNvPr>
                <p:cNvSpPr/>
                <p:nvPr/>
              </p:nvSpPr>
              <p:spPr>
                <a:xfrm>
                  <a:off x="7246331" y="3738534"/>
                  <a:ext cx="156926" cy="156926"/>
                </a:xfrm>
                <a:custGeom>
                  <a:avLst/>
                  <a:gdLst>
                    <a:gd name="connsiteX0" fmla="*/ 139489 w 156926"/>
                    <a:gd name="connsiteY0" fmla="*/ 156927 h 156926"/>
                    <a:gd name="connsiteX1" fmla="*/ 17438 w 156926"/>
                    <a:gd name="connsiteY1" fmla="*/ 156927 h 156926"/>
                    <a:gd name="connsiteX2" fmla="*/ 0 w 156926"/>
                    <a:gd name="connsiteY2" fmla="*/ 139489 h 156926"/>
                    <a:gd name="connsiteX3" fmla="*/ 0 w 156926"/>
                    <a:gd name="connsiteY3" fmla="*/ 17438 h 156926"/>
                    <a:gd name="connsiteX4" fmla="*/ 17438 w 156926"/>
                    <a:gd name="connsiteY4" fmla="*/ 0 h 156926"/>
                    <a:gd name="connsiteX5" fmla="*/ 139489 w 156926"/>
                    <a:gd name="connsiteY5" fmla="*/ 0 h 156926"/>
                    <a:gd name="connsiteX6" fmla="*/ 156927 w 156926"/>
                    <a:gd name="connsiteY6" fmla="*/ 17438 h 156926"/>
                    <a:gd name="connsiteX7" fmla="*/ 156927 w 156926"/>
                    <a:gd name="connsiteY7" fmla="*/ 139489 h 156926"/>
                    <a:gd name="connsiteX8" fmla="*/ 139489 w 156926"/>
                    <a:gd name="connsiteY8" fmla="*/ 156927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139489" y="156927"/>
                      </a:move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0" y="149119"/>
                        <a:pt x="149112" y="156927"/>
                        <a:pt x="139489" y="156927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3" name="Volný tvar: obrazec 142">
                  <a:extLst>
                    <a:ext uri="{FF2B5EF4-FFF2-40B4-BE49-F238E27FC236}">
                      <a16:creationId xmlns:a16="http://schemas.microsoft.com/office/drawing/2014/main" id="{21CD56EF-3700-D346-A89E-000CB7F1C270}"/>
                    </a:ext>
                  </a:extLst>
                </p:cNvPr>
                <p:cNvSpPr/>
                <p:nvPr/>
              </p:nvSpPr>
              <p:spPr>
                <a:xfrm>
                  <a:off x="7436112" y="3738534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4" name="Volný tvar: obrazec 143">
                  <a:extLst>
                    <a:ext uri="{FF2B5EF4-FFF2-40B4-BE49-F238E27FC236}">
                      <a16:creationId xmlns:a16="http://schemas.microsoft.com/office/drawing/2014/main" id="{342FFC98-19ED-CFC1-5041-B88551A6EA58}"/>
                    </a:ext>
                  </a:extLst>
                </p:cNvPr>
                <p:cNvSpPr/>
                <p:nvPr/>
              </p:nvSpPr>
              <p:spPr>
                <a:xfrm>
                  <a:off x="7625893" y="3738534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5" name="Volný tvar: obrazec 144">
                  <a:extLst>
                    <a:ext uri="{FF2B5EF4-FFF2-40B4-BE49-F238E27FC236}">
                      <a16:creationId xmlns:a16="http://schemas.microsoft.com/office/drawing/2014/main" id="{017488C2-6EEF-3AB0-7A7C-0D6F3762C886}"/>
                    </a:ext>
                  </a:extLst>
                </p:cNvPr>
                <p:cNvSpPr/>
                <p:nvPr/>
              </p:nvSpPr>
              <p:spPr>
                <a:xfrm>
                  <a:off x="7815674" y="3738534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9630" y="17438"/>
                        <a:pt x="17438" y="9630"/>
                        <a:pt x="17438" y="0"/>
                      </a:cubicBezTo>
                      <a:lnTo>
                        <a:pt x="139489" y="0"/>
                      </a:lnTo>
                      <a:cubicBezTo>
                        <a:pt x="139489" y="9630"/>
                        <a:pt x="147297" y="1743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47297" y="139489"/>
                        <a:pt x="139489" y="14729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17438" y="147297"/>
                        <a:pt x="9630" y="13948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6" name="Volný tvar: obrazec 145">
                  <a:extLst>
                    <a:ext uri="{FF2B5EF4-FFF2-40B4-BE49-F238E27FC236}">
                      <a16:creationId xmlns:a16="http://schemas.microsoft.com/office/drawing/2014/main" id="{783DAFC0-433A-577A-3A1A-244DEE1CE43F}"/>
                    </a:ext>
                  </a:extLst>
                </p:cNvPr>
                <p:cNvSpPr/>
                <p:nvPr/>
              </p:nvSpPr>
              <p:spPr>
                <a:xfrm>
                  <a:off x="8001790" y="3738534"/>
                  <a:ext cx="1110181" cy="156926"/>
                </a:xfrm>
                <a:custGeom>
                  <a:avLst/>
                  <a:gdLst>
                    <a:gd name="connsiteX0" fmla="*/ 0 w 1110181"/>
                    <a:gd name="connsiteY0" fmla="*/ 139489 h 156926"/>
                    <a:gd name="connsiteX1" fmla="*/ 0 w 1110181"/>
                    <a:gd name="connsiteY1" fmla="*/ 17438 h 156926"/>
                    <a:gd name="connsiteX2" fmla="*/ 17438 w 1110181"/>
                    <a:gd name="connsiteY2" fmla="*/ 0 h 156926"/>
                    <a:gd name="connsiteX3" fmla="*/ 1092744 w 1110181"/>
                    <a:gd name="connsiteY3" fmla="*/ 0 h 156926"/>
                    <a:gd name="connsiteX4" fmla="*/ 1110181 w 1110181"/>
                    <a:gd name="connsiteY4" fmla="*/ 17438 h 156926"/>
                    <a:gd name="connsiteX5" fmla="*/ 1110181 w 1110181"/>
                    <a:gd name="connsiteY5" fmla="*/ 139489 h 156926"/>
                    <a:gd name="connsiteX6" fmla="*/ 1092744 w 1110181"/>
                    <a:gd name="connsiteY6" fmla="*/ 156927 h 156926"/>
                    <a:gd name="connsiteX7" fmla="*/ 17431 w 1110181"/>
                    <a:gd name="connsiteY7" fmla="*/ 156927 h 156926"/>
                    <a:gd name="connsiteX8" fmla="*/ 0 w 1110181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10181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092744" y="0"/>
                      </a:lnTo>
                      <a:cubicBezTo>
                        <a:pt x="1102374" y="0"/>
                        <a:pt x="1110181" y="7808"/>
                        <a:pt x="1110181" y="17438"/>
                      </a:cubicBezTo>
                      <a:lnTo>
                        <a:pt x="1110181" y="139489"/>
                      </a:lnTo>
                      <a:cubicBezTo>
                        <a:pt x="1110181" y="149119"/>
                        <a:pt x="1102374" y="156927"/>
                        <a:pt x="1092744" y="156927"/>
                      </a:cubicBezTo>
                      <a:lnTo>
                        <a:pt x="17431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7" name="Volný tvar: obrazec 146">
                  <a:extLst>
                    <a:ext uri="{FF2B5EF4-FFF2-40B4-BE49-F238E27FC236}">
                      <a16:creationId xmlns:a16="http://schemas.microsoft.com/office/drawing/2014/main" id="{C6227FC0-5FF9-96FB-C816-46B673EA3062}"/>
                    </a:ext>
                  </a:extLst>
                </p:cNvPr>
                <p:cNvSpPr/>
                <p:nvPr/>
              </p:nvSpPr>
              <p:spPr>
                <a:xfrm>
                  <a:off x="9144154" y="3738534"/>
                  <a:ext cx="156927" cy="156926"/>
                </a:xfrm>
                <a:custGeom>
                  <a:avLst/>
                  <a:gdLst>
                    <a:gd name="connsiteX0" fmla="*/ 0 w 156927"/>
                    <a:gd name="connsiteY0" fmla="*/ 139489 h 156926"/>
                    <a:gd name="connsiteX1" fmla="*/ 0 w 156927"/>
                    <a:gd name="connsiteY1" fmla="*/ 17438 h 156926"/>
                    <a:gd name="connsiteX2" fmla="*/ 17438 w 156927"/>
                    <a:gd name="connsiteY2" fmla="*/ 0 h 156926"/>
                    <a:gd name="connsiteX3" fmla="*/ 139489 w 156927"/>
                    <a:gd name="connsiteY3" fmla="*/ 0 h 156926"/>
                    <a:gd name="connsiteX4" fmla="*/ 156927 w 156927"/>
                    <a:gd name="connsiteY4" fmla="*/ 17438 h 156926"/>
                    <a:gd name="connsiteX5" fmla="*/ 156927 w 156927"/>
                    <a:gd name="connsiteY5" fmla="*/ 139489 h 156926"/>
                    <a:gd name="connsiteX6" fmla="*/ 139489 w 156927"/>
                    <a:gd name="connsiteY6" fmla="*/ 156927 h 156926"/>
                    <a:gd name="connsiteX7" fmla="*/ 17438 w 156927"/>
                    <a:gd name="connsiteY7" fmla="*/ 156927 h 156926"/>
                    <a:gd name="connsiteX8" fmla="*/ 0 w 156927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7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9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9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1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8" name="Volný tvar: obrazec 147">
                  <a:extLst>
                    <a:ext uri="{FF2B5EF4-FFF2-40B4-BE49-F238E27FC236}">
                      <a16:creationId xmlns:a16="http://schemas.microsoft.com/office/drawing/2014/main" id="{EA836107-67AC-16D3-7540-A68C7CF03C97}"/>
                    </a:ext>
                  </a:extLst>
                </p:cNvPr>
                <p:cNvSpPr/>
                <p:nvPr/>
              </p:nvSpPr>
              <p:spPr>
                <a:xfrm>
                  <a:off x="9334678" y="3738534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9" name="Volný tvar: obrazec 148">
                  <a:extLst>
                    <a:ext uri="{FF2B5EF4-FFF2-40B4-BE49-F238E27FC236}">
                      <a16:creationId xmlns:a16="http://schemas.microsoft.com/office/drawing/2014/main" id="{2EF84A9A-3091-739E-29F8-FF40816AA422}"/>
                    </a:ext>
                  </a:extLst>
                </p:cNvPr>
                <p:cNvSpPr/>
                <p:nvPr/>
              </p:nvSpPr>
              <p:spPr>
                <a:xfrm>
                  <a:off x="9712554" y="3739277"/>
                  <a:ext cx="156926" cy="156926"/>
                </a:xfrm>
                <a:custGeom>
                  <a:avLst/>
                  <a:gdLst>
                    <a:gd name="connsiteX0" fmla="*/ 0 w 156926"/>
                    <a:gd name="connsiteY0" fmla="*/ 139489 h 156926"/>
                    <a:gd name="connsiteX1" fmla="*/ 0 w 156926"/>
                    <a:gd name="connsiteY1" fmla="*/ 17438 h 156926"/>
                    <a:gd name="connsiteX2" fmla="*/ 17438 w 156926"/>
                    <a:gd name="connsiteY2" fmla="*/ 0 h 156926"/>
                    <a:gd name="connsiteX3" fmla="*/ 139489 w 156926"/>
                    <a:gd name="connsiteY3" fmla="*/ 0 h 156926"/>
                    <a:gd name="connsiteX4" fmla="*/ 156927 w 156926"/>
                    <a:gd name="connsiteY4" fmla="*/ 17438 h 156926"/>
                    <a:gd name="connsiteX5" fmla="*/ 156927 w 156926"/>
                    <a:gd name="connsiteY5" fmla="*/ 139489 h 156926"/>
                    <a:gd name="connsiteX6" fmla="*/ 139489 w 156926"/>
                    <a:gd name="connsiteY6" fmla="*/ 156927 h 156926"/>
                    <a:gd name="connsiteX7" fmla="*/ 17438 w 156926"/>
                    <a:gd name="connsiteY7" fmla="*/ 156927 h 156926"/>
                    <a:gd name="connsiteX8" fmla="*/ 0 w 156926"/>
                    <a:gd name="connsiteY8" fmla="*/ 139489 h 15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156926">
                      <a:moveTo>
                        <a:pt x="0" y="139489"/>
                      </a:move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139489"/>
                      </a:lnTo>
                      <a:cubicBezTo>
                        <a:pt x="156927" y="149119"/>
                        <a:pt x="149118" y="156927"/>
                        <a:pt x="139489" y="156927"/>
                      </a:cubicBezTo>
                      <a:lnTo>
                        <a:pt x="17438" y="156927"/>
                      </a:lnTo>
                      <a:cubicBezTo>
                        <a:pt x="7808" y="156927"/>
                        <a:pt x="0" y="149119"/>
                        <a:pt x="0" y="139489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0" name="Volný tvar: obrazec 149">
                  <a:extLst>
                    <a:ext uri="{FF2B5EF4-FFF2-40B4-BE49-F238E27FC236}">
                      <a16:creationId xmlns:a16="http://schemas.microsoft.com/office/drawing/2014/main" id="{03C2E228-7981-F686-D619-2724204E7079}"/>
                    </a:ext>
                  </a:extLst>
                </p:cNvPr>
                <p:cNvSpPr/>
                <p:nvPr/>
              </p:nvSpPr>
              <p:spPr>
                <a:xfrm>
                  <a:off x="9527560" y="3738527"/>
                  <a:ext cx="156926" cy="71444"/>
                </a:xfrm>
                <a:custGeom>
                  <a:avLst/>
                  <a:gdLst>
                    <a:gd name="connsiteX0" fmla="*/ 139489 w 156926"/>
                    <a:gd name="connsiteY0" fmla="*/ 71444 h 71444"/>
                    <a:gd name="connsiteX1" fmla="*/ 17438 w 156926"/>
                    <a:gd name="connsiteY1" fmla="*/ 71444 h 71444"/>
                    <a:gd name="connsiteX2" fmla="*/ 0 w 156926"/>
                    <a:gd name="connsiteY2" fmla="*/ 54007 h 71444"/>
                    <a:gd name="connsiteX3" fmla="*/ 0 w 156926"/>
                    <a:gd name="connsiteY3" fmla="*/ 17438 h 71444"/>
                    <a:gd name="connsiteX4" fmla="*/ 17438 w 156926"/>
                    <a:gd name="connsiteY4" fmla="*/ 0 h 71444"/>
                    <a:gd name="connsiteX5" fmla="*/ 139489 w 156926"/>
                    <a:gd name="connsiteY5" fmla="*/ 0 h 71444"/>
                    <a:gd name="connsiteX6" fmla="*/ 156927 w 156926"/>
                    <a:gd name="connsiteY6" fmla="*/ 17438 h 71444"/>
                    <a:gd name="connsiteX7" fmla="*/ 156927 w 156926"/>
                    <a:gd name="connsiteY7" fmla="*/ 54007 h 71444"/>
                    <a:gd name="connsiteX8" fmla="*/ 139489 w 156926"/>
                    <a:gd name="connsiteY8" fmla="*/ 71444 h 7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1444">
                      <a:moveTo>
                        <a:pt x="139489" y="71444"/>
                      </a:moveTo>
                      <a:lnTo>
                        <a:pt x="17438" y="71444"/>
                      </a:lnTo>
                      <a:cubicBezTo>
                        <a:pt x="7808" y="71444"/>
                        <a:pt x="0" y="63636"/>
                        <a:pt x="0" y="54007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54007"/>
                      </a:lnTo>
                      <a:cubicBezTo>
                        <a:pt x="156927" y="63636"/>
                        <a:pt x="149118" y="71444"/>
                        <a:pt x="139489" y="71444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1" name="Volný tvar: obrazec 150">
                  <a:extLst>
                    <a:ext uri="{FF2B5EF4-FFF2-40B4-BE49-F238E27FC236}">
                      <a16:creationId xmlns:a16="http://schemas.microsoft.com/office/drawing/2014/main" id="{1ADBAB12-E22F-2AFB-3143-A4F0A9258EF2}"/>
                    </a:ext>
                  </a:extLst>
                </p:cNvPr>
                <p:cNvSpPr/>
                <p:nvPr/>
              </p:nvSpPr>
              <p:spPr>
                <a:xfrm>
                  <a:off x="9527560" y="3824252"/>
                  <a:ext cx="156926" cy="71444"/>
                </a:xfrm>
                <a:custGeom>
                  <a:avLst/>
                  <a:gdLst>
                    <a:gd name="connsiteX0" fmla="*/ 139489 w 156926"/>
                    <a:gd name="connsiteY0" fmla="*/ 71444 h 71444"/>
                    <a:gd name="connsiteX1" fmla="*/ 17438 w 156926"/>
                    <a:gd name="connsiteY1" fmla="*/ 71444 h 71444"/>
                    <a:gd name="connsiteX2" fmla="*/ 0 w 156926"/>
                    <a:gd name="connsiteY2" fmla="*/ 54007 h 71444"/>
                    <a:gd name="connsiteX3" fmla="*/ 0 w 156926"/>
                    <a:gd name="connsiteY3" fmla="*/ 17438 h 71444"/>
                    <a:gd name="connsiteX4" fmla="*/ 17438 w 156926"/>
                    <a:gd name="connsiteY4" fmla="*/ 0 h 71444"/>
                    <a:gd name="connsiteX5" fmla="*/ 139489 w 156926"/>
                    <a:gd name="connsiteY5" fmla="*/ 0 h 71444"/>
                    <a:gd name="connsiteX6" fmla="*/ 156927 w 156926"/>
                    <a:gd name="connsiteY6" fmla="*/ 17438 h 71444"/>
                    <a:gd name="connsiteX7" fmla="*/ 156927 w 156926"/>
                    <a:gd name="connsiteY7" fmla="*/ 54007 h 71444"/>
                    <a:gd name="connsiteX8" fmla="*/ 139489 w 156926"/>
                    <a:gd name="connsiteY8" fmla="*/ 71444 h 7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926" h="71444">
                      <a:moveTo>
                        <a:pt x="139489" y="71444"/>
                      </a:moveTo>
                      <a:lnTo>
                        <a:pt x="17438" y="71444"/>
                      </a:lnTo>
                      <a:cubicBezTo>
                        <a:pt x="7808" y="71444"/>
                        <a:pt x="0" y="63636"/>
                        <a:pt x="0" y="54007"/>
                      </a:cubicBezTo>
                      <a:lnTo>
                        <a:pt x="0" y="17438"/>
                      </a:lnTo>
                      <a:cubicBezTo>
                        <a:pt x="0" y="7808"/>
                        <a:pt x="7808" y="0"/>
                        <a:pt x="17438" y="0"/>
                      </a:cubicBezTo>
                      <a:lnTo>
                        <a:pt x="139489" y="0"/>
                      </a:lnTo>
                      <a:cubicBezTo>
                        <a:pt x="149118" y="0"/>
                        <a:pt x="156927" y="7808"/>
                        <a:pt x="156927" y="17438"/>
                      </a:cubicBezTo>
                      <a:lnTo>
                        <a:pt x="156927" y="54007"/>
                      </a:lnTo>
                      <a:cubicBezTo>
                        <a:pt x="156927" y="63636"/>
                        <a:pt x="149118" y="71444"/>
                        <a:pt x="139489" y="71444"/>
                      </a:cubicBezTo>
                      <a:close/>
                    </a:path>
                  </a:pathLst>
                </a:custGeom>
                <a:solidFill>
                  <a:srgbClr val="2F2F2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52" name="Volný tvar: obrazec 151">
              <a:extLst>
                <a:ext uri="{FF2B5EF4-FFF2-40B4-BE49-F238E27FC236}">
                  <a16:creationId xmlns:a16="http://schemas.microsoft.com/office/drawing/2014/main" id="{57249057-9027-47FA-2CC2-76DA7267A919}"/>
                </a:ext>
              </a:extLst>
            </p:cNvPr>
            <p:cNvSpPr/>
            <p:nvPr/>
          </p:nvSpPr>
          <p:spPr>
            <a:xfrm>
              <a:off x="6752498" y="1119156"/>
              <a:ext cx="3608157" cy="150018"/>
            </a:xfrm>
            <a:custGeom>
              <a:avLst/>
              <a:gdLst>
                <a:gd name="connsiteX0" fmla="*/ 0 w 3608157"/>
                <a:gd name="connsiteY0" fmla="*/ 142875 h 150018"/>
                <a:gd name="connsiteX1" fmla="*/ 0 w 3608157"/>
                <a:gd name="connsiteY1" fmla="*/ 103449 h 150018"/>
                <a:gd name="connsiteX2" fmla="*/ 83875 w 3608157"/>
                <a:gd name="connsiteY2" fmla="*/ 0 h 150018"/>
                <a:gd name="connsiteX3" fmla="*/ 3524284 w 3608157"/>
                <a:gd name="connsiteY3" fmla="*/ 0 h 150018"/>
                <a:gd name="connsiteX4" fmla="*/ 3608158 w 3608157"/>
                <a:gd name="connsiteY4" fmla="*/ 103449 h 150018"/>
                <a:gd name="connsiteX5" fmla="*/ 3608158 w 3608157"/>
                <a:gd name="connsiteY5" fmla="*/ 150019 h 150018"/>
                <a:gd name="connsiteX6" fmla="*/ 0 w 3608157"/>
                <a:gd name="connsiteY6" fmla="*/ 142875 h 15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8157" h="150018">
                  <a:moveTo>
                    <a:pt x="0" y="142875"/>
                  </a:moveTo>
                  <a:lnTo>
                    <a:pt x="0" y="103449"/>
                  </a:lnTo>
                  <a:cubicBezTo>
                    <a:pt x="0" y="50006"/>
                    <a:pt x="29396" y="0"/>
                    <a:pt x="83875" y="0"/>
                  </a:cubicBezTo>
                  <a:lnTo>
                    <a:pt x="3524284" y="0"/>
                  </a:lnTo>
                  <a:cubicBezTo>
                    <a:pt x="3578762" y="0"/>
                    <a:pt x="3608158" y="42863"/>
                    <a:pt x="3608158" y="103449"/>
                  </a:cubicBezTo>
                  <a:lnTo>
                    <a:pt x="3608158" y="150019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CFCFC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3" name="Volný tvar: obrazec 152">
              <a:extLst>
                <a:ext uri="{FF2B5EF4-FFF2-40B4-BE49-F238E27FC236}">
                  <a16:creationId xmlns:a16="http://schemas.microsoft.com/office/drawing/2014/main" id="{B5D054E9-432F-22B0-B283-9D76E52978A1}"/>
                </a:ext>
              </a:extLst>
            </p:cNvPr>
            <p:cNvSpPr/>
            <p:nvPr/>
          </p:nvSpPr>
          <p:spPr>
            <a:xfrm>
              <a:off x="6877921" y="1363208"/>
              <a:ext cx="2457335" cy="1143000"/>
            </a:xfrm>
            <a:custGeom>
              <a:avLst/>
              <a:gdLst>
                <a:gd name="connsiteX0" fmla="*/ 234208 w 2457335"/>
                <a:gd name="connsiteY0" fmla="*/ 1143000 h 1143000"/>
                <a:gd name="connsiteX1" fmla="*/ 1314336 w 2457335"/>
                <a:gd name="connsiteY1" fmla="*/ 1143000 h 1143000"/>
                <a:gd name="connsiteX2" fmla="*/ 2457336 w 2457335"/>
                <a:gd name="connsiteY2" fmla="*/ 0 h 1143000"/>
                <a:gd name="connsiteX3" fmla="*/ 0 w 2457335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335" h="1143000">
                  <a:moveTo>
                    <a:pt x="234208" y="1143000"/>
                  </a:moveTo>
                  <a:lnTo>
                    <a:pt x="1314336" y="1143000"/>
                  </a:lnTo>
                  <a:lnTo>
                    <a:pt x="24573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4" name="Volný tvar: obrazec 153">
              <a:extLst>
                <a:ext uri="{FF2B5EF4-FFF2-40B4-BE49-F238E27FC236}">
                  <a16:creationId xmlns:a16="http://schemas.microsoft.com/office/drawing/2014/main" id="{DE0A69D9-30EC-666F-ECBD-3DEC651726E9}"/>
                </a:ext>
              </a:extLst>
            </p:cNvPr>
            <p:cNvSpPr/>
            <p:nvPr/>
          </p:nvSpPr>
          <p:spPr>
            <a:xfrm>
              <a:off x="8173604" y="1366780"/>
              <a:ext cx="2055721" cy="1135856"/>
            </a:xfrm>
            <a:custGeom>
              <a:avLst/>
              <a:gdLst>
                <a:gd name="connsiteX0" fmla="*/ 1833022 w 2055721"/>
                <a:gd name="connsiteY0" fmla="*/ 1135856 h 1135856"/>
                <a:gd name="connsiteX1" fmla="*/ 2055721 w 2055721"/>
                <a:gd name="connsiteY1" fmla="*/ 0 h 1135856"/>
                <a:gd name="connsiteX2" fmla="*/ 1135863 w 2055721"/>
                <a:gd name="connsiteY2" fmla="*/ 0 h 1135856"/>
                <a:gd name="connsiteX3" fmla="*/ 0 w 2055721"/>
                <a:gd name="connsiteY3" fmla="*/ 1135856 h 1135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5721" h="1135856">
                  <a:moveTo>
                    <a:pt x="1833022" y="1135856"/>
                  </a:moveTo>
                  <a:lnTo>
                    <a:pt x="2055721" y="0"/>
                  </a:lnTo>
                  <a:lnTo>
                    <a:pt x="1135863" y="0"/>
                  </a:lnTo>
                  <a:lnTo>
                    <a:pt x="0" y="1135856"/>
                  </a:lnTo>
                  <a:close/>
                </a:path>
              </a:pathLst>
            </a:custGeom>
            <a:solidFill>
              <a:srgbClr val="E6E6E6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5" name="Volný tvar: obrazec 154">
              <a:extLst>
                <a:ext uri="{FF2B5EF4-FFF2-40B4-BE49-F238E27FC236}">
                  <a16:creationId xmlns:a16="http://schemas.microsoft.com/office/drawing/2014/main" id="{56753198-2431-AD09-7BBA-2618663EBDA2}"/>
                </a:ext>
              </a:extLst>
            </p:cNvPr>
            <p:cNvSpPr/>
            <p:nvPr/>
          </p:nvSpPr>
          <p:spPr>
            <a:xfrm>
              <a:off x="6750786" y="1176614"/>
              <a:ext cx="2759736" cy="1428450"/>
            </a:xfrm>
            <a:custGeom>
              <a:avLst/>
              <a:gdLst>
                <a:gd name="connsiteX0" fmla="*/ 377038 w 2759736"/>
                <a:gd name="connsiteY0" fmla="*/ 1316464 h 1428450"/>
                <a:gd name="connsiteX1" fmla="*/ 148210 w 2759736"/>
                <a:gd name="connsiteY1" fmla="*/ 199718 h 1428450"/>
                <a:gd name="connsiteX2" fmla="*/ 2563397 w 2759736"/>
                <a:gd name="connsiteY2" fmla="*/ 199718 h 1428450"/>
                <a:gd name="connsiteX3" fmla="*/ 2759736 w 2759736"/>
                <a:gd name="connsiteY3" fmla="*/ 3379 h 1428450"/>
                <a:gd name="connsiteX4" fmla="*/ 2748856 w 2759736"/>
                <a:gd name="connsiteY4" fmla="*/ 0 h 1428450"/>
                <a:gd name="connsiteX5" fmla="*/ 85759 w 2759736"/>
                <a:gd name="connsiteY5" fmla="*/ 0 h 1428450"/>
                <a:gd name="connsiteX6" fmla="*/ 1913 w 2759736"/>
                <a:gd name="connsiteY6" fmla="*/ 103584 h 1428450"/>
                <a:gd name="connsiteX7" fmla="*/ 269710 w 2759736"/>
                <a:gd name="connsiteY7" fmla="*/ 1360584 h 1428450"/>
                <a:gd name="connsiteX8" fmla="*/ 353557 w 2759736"/>
                <a:gd name="connsiteY8" fmla="*/ 1428450 h 1428450"/>
                <a:gd name="connsiteX9" fmla="*/ 1334672 w 2759736"/>
                <a:gd name="connsiteY9" fmla="*/ 1428450 h 1428450"/>
                <a:gd name="connsiteX10" fmla="*/ 1446650 w 2759736"/>
                <a:gd name="connsiteY10" fmla="*/ 1316472 h 1428450"/>
                <a:gd name="connsiteX11" fmla="*/ 377038 w 2759736"/>
                <a:gd name="connsiteY11" fmla="*/ 1316472 h 142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59736" h="1428450">
                  <a:moveTo>
                    <a:pt x="377038" y="1316464"/>
                  </a:moveTo>
                  <a:lnTo>
                    <a:pt x="148210" y="199718"/>
                  </a:lnTo>
                  <a:lnTo>
                    <a:pt x="2563397" y="199718"/>
                  </a:lnTo>
                  <a:lnTo>
                    <a:pt x="2759736" y="3379"/>
                  </a:lnTo>
                  <a:lnTo>
                    <a:pt x="2748856" y="0"/>
                  </a:lnTo>
                  <a:lnTo>
                    <a:pt x="85759" y="0"/>
                  </a:lnTo>
                  <a:cubicBezTo>
                    <a:pt x="31223" y="0"/>
                    <a:pt x="-9446" y="50249"/>
                    <a:pt x="1913" y="103584"/>
                  </a:cubicBezTo>
                  <a:lnTo>
                    <a:pt x="269710" y="1360584"/>
                  </a:lnTo>
                  <a:cubicBezTo>
                    <a:pt x="278140" y="1400153"/>
                    <a:pt x="313094" y="1428450"/>
                    <a:pt x="353557" y="1428450"/>
                  </a:cubicBezTo>
                  <a:lnTo>
                    <a:pt x="1334672" y="1428450"/>
                  </a:lnTo>
                  <a:lnTo>
                    <a:pt x="1446650" y="1316472"/>
                  </a:lnTo>
                  <a:lnTo>
                    <a:pt x="377038" y="1316472"/>
                  </a:lnTo>
                  <a:close/>
                </a:path>
              </a:pathLst>
            </a:custGeom>
            <a:solidFill>
              <a:srgbClr val="2F2F2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6" name="Volný tvar: obrazec 155">
              <a:extLst>
                <a:ext uri="{FF2B5EF4-FFF2-40B4-BE49-F238E27FC236}">
                  <a16:creationId xmlns:a16="http://schemas.microsoft.com/office/drawing/2014/main" id="{58161021-E673-92A7-1F3B-2E540941945A}"/>
                </a:ext>
              </a:extLst>
            </p:cNvPr>
            <p:cNvSpPr/>
            <p:nvPr/>
          </p:nvSpPr>
          <p:spPr>
            <a:xfrm>
              <a:off x="8071170" y="1176614"/>
              <a:ext cx="2291193" cy="1428450"/>
            </a:xfrm>
            <a:custGeom>
              <a:avLst/>
              <a:gdLst>
                <a:gd name="connsiteX0" fmla="*/ 2205433 w 2291193"/>
                <a:gd name="connsiteY0" fmla="*/ 0 h 1428450"/>
                <a:gd name="connsiteX1" fmla="*/ 1428443 w 2291193"/>
                <a:gd name="connsiteY1" fmla="*/ 0 h 1428450"/>
                <a:gd name="connsiteX2" fmla="*/ 1228718 w 2291193"/>
                <a:gd name="connsiteY2" fmla="*/ 199725 h 1428450"/>
                <a:gd name="connsiteX3" fmla="*/ 2133102 w 2291193"/>
                <a:gd name="connsiteY3" fmla="*/ 199725 h 1428450"/>
                <a:gd name="connsiteX4" fmla="*/ 1914147 w 2291193"/>
                <a:gd name="connsiteY4" fmla="*/ 1316472 h 1428450"/>
                <a:gd name="connsiteX5" fmla="*/ 111978 w 2291193"/>
                <a:gd name="connsiteY5" fmla="*/ 1316472 h 1428450"/>
                <a:gd name="connsiteX6" fmla="*/ 0 w 2291193"/>
                <a:gd name="connsiteY6" fmla="*/ 1428450 h 1428450"/>
                <a:gd name="connsiteX7" fmla="*/ 1937635 w 2291193"/>
                <a:gd name="connsiteY7" fmla="*/ 1428450 h 1428450"/>
                <a:gd name="connsiteX8" fmla="*/ 2021481 w 2291193"/>
                <a:gd name="connsiteY8" fmla="*/ 1360584 h 1428450"/>
                <a:gd name="connsiteX9" fmla="*/ 2289279 w 2291193"/>
                <a:gd name="connsiteY9" fmla="*/ 103584 h 1428450"/>
                <a:gd name="connsiteX10" fmla="*/ 2205433 w 2291193"/>
                <a:gd name="connsiteY10" fmla="*/ 0 h 142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1193" h="1428450">
                  <a:moveTo>
                    <a:pt x="2205433" y="0"/>
                  </a:moveTo>
                  <a:lnTo>
                    <a:pt x="1428443" y="0"/>
                  </a:lnTo>
                  <a:lnTo>
                    <a:pt x="1228718" y="199725"/>
                  </a:lnTo>
                  <a:lnTo>
                    <a:pt x="2133102" y="199725"/>
                  </a:lnTo>
                  <a:lnTo>
                    <a:pt x="1914147" y="1316472"/>
                  </a:lnTo>
                  <a:lnTo>
                    <a:pt x="111978" y="1316472"/>
                  </a:lnTo>
                  <a:lnTo>
                    <a:pt x="0" y="1428450"/>
                  </a:lnTo>
                  <a:lnTo>
                    <a:pt x="1937635" y="1428450"/>
                  </a:lnTo>
                  <a:cubicBezTo>
                    <a:pt x="1978097" y="1428450"/>
                    <a:pt x="2013052" y="1400161"/>
                    <a:pt x="2021481" y="1360584"/>
                  </a:cubicBezTo>
                  <a:lnTo>
                    <a:pt x="2289279" y="103584"/>
                  </a:lnTo>
                  <a:cubicBezTo>
                    <a:pt x="2300645" y="50249"/>
                    <a:pt x="2259968" y="0"/>
                    <a:pt x="2205433" y="0"/>
                  </a:cubicBezTo>
                  <a:close/>
                </a:path>
              </a:pathLst>
            </a:custGeom>
            <a:solidFill>
              <a:srgbClr val="505050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7" name="Volný tvar: obrazec 156">
              <a:extLst>
                <a:ext uri="{FF2B5EF4-FFF2-40B4-BE49-F238E27FC236}">
                  <a16:creationId xmlns:a16="http://schemas.microsoft.com/office/drawing/2014/main" id="{CE3DFE96-4D33-37ED-882A-59B247C812EC}"/>
                </a:ext>
              </a:extLst>
            </p:cNvPr>
            <p:cNvSpPr/>
            <p:nvPr/>
          </p:nvSpPr>
          <p:spPr>
            <a:xfrm>
              <a:off x="8176519" y="1996866"/>
              <a:ext cx="785812" cy="42862"/>
            </a:xfrm>
            <a:custGeom>
              <a:avLst/>
              <a:gdLst>
                <a:gd name="connsiteX0" fmla="*/ 764381 w 785812"/>
                <a:gd name="connsiteY0" fmla="*/ 42863 h 42862"/>
                <a:gd name="connsiteX1" fmla="*/ 21431 w 785812"/>
                <a:gd name="connsiteY1" fmla="*/ 42863 h 42862"/>
                <a:gd name="connsiteX2" fmla="*/ 0 w 785812"/>
                <a:gd name="connsiteY2" fmla="*/ 21431 h 42862"/>
                <a:gd name="connsiteX3" fmla="*/ 21431 w 785812"/>
                <a:gd name="connsiteY3" fmla="*/ 0 h 42862"/>
                <a:gd name="connsiteX4" fmla="*/ 764381 w 785812"/>
                <a:gd name="connsiteY4" fmla="*/ 0 h 42862"/>
                <a:gd name="connsiteX5" fmla="*/ 785813 w 785812"/>
                <a:gd name="connsiteY5" fmla="*/ 21431 h 42862"/>
                <a:gd name="connsiteX6" fmla="*/ 764381 w 785812"/>
                <a:gd name="connsiteY6" fmla="*/ 42863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5812" h="42862">
                  <a:moveTo>
                    <a:pt x="764381" y="42863"/>
                  </a:moveTo>
                  <a:lnTo>
                    <a:pt x="21431" y="42863"/>
                  </a:lnTo>
                  <a:cubicBezTo>
                    <a:pt x="9594" y="42863"/>
                    <a:pt x="0" y="33269"/>
                    <a:pt x="0" y="21431"/>
                  </a:cubicBezTo>
                  <a:cubicBezTo>
                    <a:pt x="0" y="9594"/>
                    <a:pt x="9594" y="0"/>
                    <a:pt x="21431" y="0"/>
                  </a:cubicBezTo>
                  <a:lnTo>
                    <a:pt x="764381" y="0"/>
                  </a:lnTo>
                  <a:cubicBezTo>
                    <a:pt x="776218" y="0"/>
                    <a:pt x="785813" y="9594"/>
                    <a:pt x="785813" y="21431"/>
                  </a:cubicBezTo>
                  <a:cubicBezTo>
                    <a:pt x="785813" y="33269"/>
                    <a:pt x="776218" y="42863"/>
                    <a:pt x="764381" y="42863"/>
                  </a:cubicBezTo>
                  <a:close/>
                </a:path>
              </a:pathLst>
            </a:custGeom>
            <a:solidFill>
              <a:srgbClr val="FFFFFF"/>
            </a:solidFill>
            <a:ln w="7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5" name="Nadpis 4">
            <a:extLst>
              <a:ext uri="{FF2B5EF4-FFF2-40B4-BE49-F238E27FC236}">
                <a16:creationId xmlns:a16="http://schemas.microsoft.com/office/drawing/2014/main" id="{4EA55DB9-2FA6-4362-FA6F-1549B187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Příspěvky na poskytování asistence (I/III)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2" name="Obdélník: se zakulacenými rohy 8">
            <a:extLst>
              <a:ext uri="{FF2B5EF4-FFF2-40B4-BE49-F238E27FC236}">
                <a16:creationId xmlns:a16="http://schemas.microsoft.com/office/drawing/2014/main" id="{9E783950-15CD-54CC-6459-6F072CE109BF}"/>
              </a:ext>
            </a:extLst>
          </p:cNvPr>
          <p:cNvSpPr/>
          <p:nvPr/>
        </p:nvSpPr>
        <p:spPr>
          <a:xfrm>
            <a:off x="673101" y="1346768"/>
            <a:ext cx="8000999" cy="5231010"/>
          </a:xfrm>
          <a:prstGeom prst="roundRect">
            <a:avLst>
              <a:gd name="adj" fmla="val 115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bIns="288000" rtlCol="0" anchor="ctr">
            <a:noAutofit/>
          </a:bodyPr>
          <a:lstStyle/>
          <a:p>
            <a:pPr marL="342900" indent="-342900">
              <a:spcAft>
                <a:spcPts val="18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Příspěvek na poskytování asistence je určen na </a:t>
            </a:r>
            <a:r>
              <a:rPr lang="cs-CZ" sz="20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pokrytí výdajů poskytovatele, které mu vznikly </a:t>
            </a:r>
            <a:br>
              <a:rPr lang="cs-CZ" sz="20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</a:br>
            <a:r>
              <a:rPr lang="cs-CZ" sz="2000" b="1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 souvislosti s poskytováním asistence</a:t>
            </a:r>
            <a:r>
              <a:rPr lang="cs-CZ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, včetně účasti na jednání při ukončení poskytování asistence, účasti na jednání při hrozbě ztráty bydlení a účastí na metodickém nebo koordinačním setkání </a:t>
            </a:r>
            <a:endParaRPr lang="cs-CZ" sz="2000" b="0" i="0" u="none" strike="noStrike" cap="none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342900" indent="-342900">
              <a:spcAft>
                <a:spcPts val="18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výše příspěvků stanoví vláda nařízením pro jednotlivé správní obvody obcí s rozšířenou působností a pro území hlavního města Prahy</a:t>
            </a:r>
          </a:p>
          <a:p>
            <a:pPr marL="342900" indent="-342900">
              <a:spcAft>
                <a:spcPts val="18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výše příspěvku na výkon poskytování asistence </a:t>
            </a:r>
            <a:b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</a:br>
            <a: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 </a:t>
            </a:r>
            <a:r>
              <a:rPr lang="cs-CZ" sz="20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1 domácnosti </a:t>
            </a:r>
            <a:r>
              <a:rPr lang="cs-CZ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by měla činit</a:t>
            </a:r>
            <a: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 </a:t>
            </a:r>
            <a:r>
              <a:rPr lang="cs-CZ" sz="20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v prvním kalendářním roce účinnosti </a:t>
            </a:r>
            <a:r>
              <a:rPr lang="cs-CZ" sz="2000" b="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tohoto zákona </a:t>
            </a:r>
            <a:r>
              <a:rPr lang="cs-CZ" sz="2000" b="1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89 000 Kč ročně </a:t>
            </a:r>
            <a:r>
              <a:rPr lang="cs-CZ" sz="2000" i="0" u="none" strike="noStrike" cap="none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(navrženo ke schválení vládě)</a:t>
            </a:r>
            <a:endParaRPr lang="cs-CZ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2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32B74C-1C5D-952B-C83E-0A987A143F43}"/>
              </a:ext>
            </a:extLst>
          </p:cNvPr>
          <p:cNvGrpSpPr/>
          <p:nvPr/>
        </p:nvGrpSpPr>
        <p:grpSpPr>
          <a:xfrm>
            <a:off x="11060073" y="439567"/>
            <a:ext cx="709250" cy="907200"/>
            <a:chOff x="11060073" y="439567"/>
            <a:chExt cx="709250" cy="907200"/>
          </a:xfrm>
        </p:grpSpPr>
        <p:sp>
          <p:nvSpPr>
            <p:cNvPr id="9" name="Volný tvar: obrazec 27">
              <a:extLst>
                <a:ext uri="{FF2B5EF4-FFF2-40B4-BE49-F238E27FC236}">
                  <a16:creationId xmlns:a16="http://schemas.microsoft.com/office/drawing/2014/main" id="{29EC3978-7D2C-714C-AA0E-08CFA80CCE0E}"/>
                </a:ext>
              </a:extLst>
            </p:cNvPr>
            <p:cNvSpPr/>
            <p:nvPr/>
          </p:nvSpPr>
          <p:spPr>
            <a:xfrm>
              <a:off x="11066145" y="455295"/>
              <a:ext cx="683048" cy="880110"/>
            </a:xfrm>
            <a:custGeom>
              <a:avLst/>
              <a:gdLst>
                <a:gd name="connsiteX0" fmla="*/ 1187768 w 1249299"/>
                <a:gd name="connsiteY0" fmla="*/ 395954 h 1592579"/>
                <a:gd name="connsiteX1" fmla="*/ 791813 w 1249299"/>
                <a:gd name="connsiteY1" fmla="*/ 0 h 1592579"/>
                <a:gd name="connsiteX2" fmla="*/ 0 w 1249299"/>
                <a:gd name="connsiteY2" fmla="*/ 0 h 1592579"/>
                <a:gd name="connsiteX3" fmla="*/ 0 w 1249299"/>
                <a:gd name="connsiteY3" fmla="*/ 1592580 h 1592579"/>
                <a:gd name="connsiteX4" fmla="*/ 832866 w 1249299"/>
                <a:gd name="connsiteY4" fmla="*/ 1592580 h 1592579"/>
                <a:gd name="connsiteX5" fmla="*/ 1249299 w 1249299"/>
                <a:gd name="connsiteY5" fmla="*/ 1176147 h 1592579"/>
                <a:gd name="connsiteX6" fmla="*/ 922782 w 1249299"/>
                <a:gd name="connsiteY6" fmla="*/ 769525 h 1592579"/>
                <a:gd name="connsiteX7" fmla="*/ 1187672 w 1249299"/>
                <a:gd name="connsiteY7" fmla="*/ 395859 h 1592579"/>
                <a:gd name="connsiteX8" fmla="*/ 1187672 w 1249299"/>
                <a:gd name="connsiteY8" fmla="*/ 395859 h 159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9299" h="1592579">
                  <a:moveTo>
                    <a:pt x="1187768" y="395954"/>
                  </a:moveTo>
                  <a:cubicBezTo>
                    <a:pt x="1187768" y="177260"/>
                    <a:pt x="1010507" y="0"/>
                    <a:pt x="791813" y="0"/>
                  </a:cubicBezTo>
                  <a:lnTo>
                    <a:pt x="0" y="0"/>
                  </a:lnTo>
                  <a:lnTo>
                    <a:pt x="0" y="1592580"/>
                  </a:lnTo>
                  <a:lnTo>
                    <a:pt x="832866" y="1592580"/>
                  </a:lnTo>
                  <a:cubicBezTo>
                    <a:pt x="1062895" y="1592580"/>
                    <a:pt x="1249299" y="1406176"/>
                    <a:pt x="1249299" y="1176147"/>
                  </a:cubicBezTo>
                  <a:cubicBezTo>
                    <a:pt x="1249299" y="977075"/>
                    <a:pt x="1109567" y="810673"/>
                    <a:pt x="922782" y="769525"/>
                  </a:cubicBezTo>
                  <a:cubicBezTo>
                    <a:pt x="1077087" y="715423"/>
                    <a:pt x="1187672" y="568643"/>
                    <a:pt x="1187672" y="395859"/>
                  </a:cubicBezTo>
                  <a:lnTo>
                    <a:pt x="1187672" y="395859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cs-CZ">
                <a:solidFill>
                  <a:srgbClr val="164088"/>
                </a:solidFill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234FC65-A026-5C22-6A56-6DF3A222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60073" y="439567"/>
              <a:ext cx="709250" cy="907200"/>
            </a:xfrm>
            <a:prstGeom prst="rect">
              <a:avLst/>
            </a:prstGeom>
          </p:spPr>
        </p:pic>
      </p:grpSp>
      <p:sp>
        <p:nvSpPr>
          <p:cNvPr id="4" name="Google Shape;248;p21">
            <a:extLst>
              <a:ext uri="{FF2B5EF4-FFF2-40B4-BE49-F238E27FC236}">
                <a16:creationId xmlns:a16="http://schemas.microsoft.com/office/drawing/2014/main" id="{7B358372-2BE8-08A7-81BA-1C3CEC240299}"/>
              </a:ext>
            </a:extLst>
          </p:cNvPr>
          <p:cNvSpPr txBox="1"/>
          <p:nvPr/>
        </p:nvSpPr>
        <p:spPr>
          <a:xfrm>
            <a:off x="673100" y="1515548"/>
            <a:ext cx="6314672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Clr>
                <a:srgbClr val="000000"/>
              </a:buClr>
              <a:buSzPts val="1400"/>
            </a:pPr>
            <a:r>
              <a:rPr lang="cs-CZ" sz="2400" b="1" dirty="0">
                <a:ea typeface="Arial"/>
                <a:cs typeface="Arial"/>
                <a:sym typeface="Arial"/>
              </a:rPr>
              <a:t>N</a:t>
            </a:r>
            <a:r>
              <a:rPr lang="cs-CZ" sz="2400" b="1" i="0" u="none" strike="noStrike" cap="none" dirty="0">
                <a:ea typeface="Arial"/>
                <a:cs typeface="Arial"/>
                <a:sym typeface="Arial"/>
              </a:rPr>
              <a:t>avržená výše příspěvku je odvozena: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400" dirty="0">
                <a:ea typeface="Arial"/>
                <a:cs typeface="Arial"/>
                <a:sym typeface="Arial"/>
              </a:rPr>
              <a:t>Z</a:t>
            </a:r>
            <a:r>
              <a:rPr lang="cs-CZ" sz="2400" b="0" i="0" u="none" strike="noStrike" cap="none" dirty="0">
                <a:ea typeface="Arial"/>
                <a:cs typeface="Arial"/>
                <a:sym typeface="Arial"/>
              </a:rPr>
              <a:t> běžného platového ohodnocení sociálních pracovníků ve veřejném sektoru (asistenci budou z velké části zajišťovat obce).</a:t>
            </a:r>
          </a:p>
          <a:p>
            <a:pPr marL="342900" indent="-342900">
              <a:spcAft>
                <a:spcPts val="12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cs-CZ" sz="2400" b="0" i="0" u="none" strike="noStrike" cap="none" dirty="0">
                <a:ea typeface="Arial"/>
                <a:cs typeface="Arial"/>
                <a:sym typeface="Arial"/>
              </a:rPr>
              <a:t>Z obvyklých režijních nákladů pro terénní podpůrné služby podobného charakteru (30 %) a z adekvátního počtu případů připadajících na 1 úvazek (</a:t>
            </a:r>
            <a:r>
              <a:rPr lang="cs-CZ" sz="2400" b="0" i="0" u="none" strike="noStrike" cap="none" dirty="0" err="1">
                <a:ea typeface="Arial"/>
                <a:cs typeface="Arial"/>
                <a:sym typeface="Arial"/>
              </a:rPr>
              <a:t>caseload</a:t>
            </a:r>
            <a:r>
              <a:rPr lang="cs-CZ" sz="2400" b="0" i="0" u="none" strike="noStrike" cap="none" dirty="0">
                <a:ea typeface="Arial"/>
                <a:cs typeface="Arial"/>
                <a:sym typeface="Arial"/>
              </a:rPr>
              <a:t>), který činí dle zkušeností z projektů zabydlování, </a:t>
            </a:r>
            <a:br>
              <a:rPr lang="cs-CZ" sz="2400" b="0" i="0" u="none" strike="noStrike" cap="none" dirty="0">
                <a:ea typeface="Arial"/>
                <a:cs typeface="Arial"/>
                <a:sym typeface="Arial"/>
              </a:rPr>
            </a:br>
            <a:r>
              <a:rPr lang="cs-CZ" sz="2400" b="1" i="0" u="none" strike="noStrike" cap="none" dirty="0">
                <a:ea typeface="Arial"/>
                <a:cs typeface="Arial"/>
                <a:sym typeface="Arial"/>
              </a:rPr>
              <a:t>10 případů na 1 úvazek.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7151DB0-76AE-77F1-CB39-3A46FC3C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431948"/>
            <a:ext cx="6314673" cy="914820"/>
          </a:xfrm>
        </p:spPr>
        <p:txBody>
          <a:bodyPr/>
          <a:lstStyle/>
          <a:p>
            <a:r>
              <a:rPr lang="cs-CZ" dirty="0"/>
              <a:t>Příspěvky na poskytování asistence (II/III)</a:t>
            </a:r>
          </a:p>
        </p:txBody>
      </p:sp>
      <p:pic>
        <p:nvPicPr>
          <p:cNvPr id="7" name="Obrázek 6" descr="Obsah obrázku obraz, umění, okno, kresba&#10;&#10;Obsah vygenerovaný umělou inteligencí může být nesprávný.">
            <a:extLst>
              <a:ext uri="{FF2B5EF4-FFF2-40B4-BE49-F238E27FC236}">
                <a16:creationId xmlns:a16="http://schemas.microsoft.com/office/drawing/2014/main" id="{373AFEEB-99F5-06B8-2F5D-CE94CD6B2C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98"/>
          <a:stretch/>
        </p:blipFill>
        <p:spPr>
          <a:xfrm>
            <a:off x="7410450" y="0"/>
            <a:ext cx="478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85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ociální bydlení">
      <a:dk1>
        <a:sysClr val="windowText" lastClr="000000"/>
      </a:dk1>
      <a:lt1>
        <a:sysClr val="window" lastClr="FFFFFF"/>
      </a:lt1>
      <a:dk2>
        <a:srgbClr val="164088"/>
      </a:dk2>
      <a:lt2>
        <a:srgbClr val="D7C3BE"/>
      </a:lt2>
      <a:accent1>
        <a:srgbClr val="FCBA25"/>
      </a:accent1>
      <a:accent2>
        <a:srgbClr val="B40A5C"/>
      </a:accent2>
      <a:accent3>
        <a:srgbClr val="27B67C"/>
      </a:accent3>
      <a:accent4>
        <a:srgbClr val="F8BAD1"/>
      </a:accent4>
      <a:accent5>
        <a:srgbClr val="164088"/>
      </a:accent5>
      <a:accent6>
        <a:srgbClr val="D7C3BE"/>
      </a:accent6>
      <a:hlink>
        <a:srgbClr val="164088"/>
      </a:hlink>
      <a:folHlink>
        <a:srgbClr val="B40A5C"/>
      </a:folHlink>
    </a:clrScheme>
    <a:fontScheme name="sociální bydlení">
      <a:majorFont>
        <a:latin typeface="Lexend ExtraBold"/>
        <a:ea typeface=""/>
        <a:cs typeface=""/>
      </a:majorFont>
      <a:minorFont>
        <a:latin typeface="Lexe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8433</TotalTime>
  <Words>1898</Words>
  <Application>Microsoft Office PowerPoint</Application>
  <PresentationFormat>Širokoúhlá obrazovka</PresentationFormat>
  <Paragraphs>191</Paragraphs>
  <Slides>21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Lexend ExtraBold</vt:lpstr>
      <vt:lpstr>Open Sans</vt:lpstr>
      <vt:lpstr>Calibri</vt:lpstr>
      <vt:lpstr>Arial</vt:lpstr>
      <vt:lpstr>Lexend</vt:lpstr>
      <vt:lpstr>Motiv Office</vt:lpstr>
      <vt:lpstr>Prezentace aplikace PowerPoint</vt:lpstr>
      <vt:lpstr>Pilíře zákona o podpoře bydlení </vt:lpstr>
      <vt:lpstr>Podpůrné opatření asistence v bydlení </vt:lpstr>
      <vt:lpstr>Prezentace aplikace PowerPoint</vt:lpstr>
      <vt:lpstr>Schválené pozměňovací návrhy k zákonu o podpoře bydlení (I/II)</vt:lpstr>
      <vt:lpstr>Schválené pozměňovací návrhy k zákonu o podpoře bydlení (II/II)</vt:lpstr>
      <vt:lpstr>Pověření k poskytování asistence </vt:lpstr>
      <vt:lpstr>Příspěvky na poskytování asistence (I/III)</vt:lpstr>
      <vt:lpstr>Příspěvky na poskytování asistence (II/III)</vt:lpstr>
      <vt:lpstr>Příspěvky na poskytování asistence (III/III)</vt:lpstr>
      <vt:lpstr>Cílová skupina PO asistence </vt:lpstr>
      <vt:lpstr>Prezentace aplikace PowerPoint</vt:lpstr>
      <vt:lpstr>Pracovníci asistence </vt:lpstr>
      <vt:lpstr>Dokumentace (I/II)</vt:lpstr>
      <vt:lpstr>Dokumentace (II/II)</vt:lpstr>
      <vt:lpstr>Předasistence – pozměňovací návrh</vt:lpstr>
      <vt:lpstr>Překlenovací asistence  – pozměňovací návrh</vt:lpstr>
      <vt:lpstr>Kurz pro poskytovatele podpůrného opatření asistence  v bydlení</vt:lpstr>
      <vt:lpstr>Metodika asistence v bydlení</vt:lpstr>
      <vt:lpstr>Krokovníky</vt:lpstr>
      <vt:lpstr>Prezentace aplikace PowerPoint</vt:lpstr>
    </vt:vector>
  </TitlesOfParts>
  <Company>MPSV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Hawel Josef Mgr. (MPSV)</dc:creator>
  <cp:lastModifiedBy>Ondřej Sliš</cp:lastModifiedBy>
  <cp:revision>404</cp:revision>
  <cp:lastPrinted>2025-04-03T08:01:03Z</cp:lastPrinted>
  <dcterms:created xsi:type="dcterms:W3CDTF">2023-10-23T22:16:01Z</dcterms:created>
  <dcterms:modified xsi:type="dcterms:W3CDTF">2025-11-15T01:52:51Z</dcterms:modified>
</cp:coreProperties>
</file>